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 snapToGrid="0" snapToObjects="1">
      <p:cViewPr varScale="1">
        <p:scale>
          <a:sx n="74" d="100"/>
          <a:sy n="74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62B24-E744-E943-BD41-25871715FBC4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34D95-00D9-AB4A-A185-AD2CC0AA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34D95-00D9-AB4A-A185-AD2CC0AAB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9C60-A7F3-7F4B-9033-79177D97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AD685-6082-574F-96BF-E12742E7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12E0-5EDD-0449-97F8-FD141515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12EF7-DF69-EA45-AA14-43345091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1642-FE76-D242-9B95-8A4B67BB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3BFE-12D5-1543-8F10-201B62E3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055F9-A013-534F-B1C3-48E4BB468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117A1-0C94-9248-ADEF-7165CCEC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63BD-9A25-D046-92C6-4A22A9CC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9AF0-4630-D14A-9286-74C98D31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31D38-641F-2944-AC8F-093B93792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4D0F-AA58-BD46-A476-CDC27703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330C-62B7-4043-9904-D0045C8E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488C-1FF6-5E4C-A6DC-719624B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A388C-72B5-6C4A-870B-0F2F080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2DFF-B6AF-FE4C-A179-60C5D43A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A2ED-FB3D-E549-9C4E-00B94438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06A4-78CF-B64B-84AD-085BF0B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EB4D-FEDC-B34B-8559-26250CC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C575-EACD-BD4D-918F-2A3BA4A5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F581-1A5C-9944-A105-FF7189ED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63AE-58A4-5345-AE8E-12CA9171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A2F2-6520-184A-AC03-6633C790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3733-ED8A-9C4F-9ED1-283BA1B4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6F8A-A0FD-5D4E-9201-AF16770D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62DE-46B2-4D4C-A6A2-B14910BB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C59F-85A8-F24B-B08A-89CB90652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7226-2FD9-3D41-B5CF-FF0CF4ABD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C3A15-C940-134F-A707-09B6BE3B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6D825-0EF8-6C45-8276-3E64E30A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7F46-60D7-5745-B0C5-DA9B436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3F2A-FD66-634D-BFAA-2B9B4757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BEA3-383F-1843-B51C-13A8E522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E8694-E673-3E44-A8D4-1B8C9FCE0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BCE45-4638-EB40-A021-DC806EF97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5A94-E78D-534B-8E82-634DBE855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119B-A981-5041-BA95-A3B96926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15F6D-5132-C449-9327-C414C3CC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0BDC2-34E9-1A4E-BD3B-312AEB15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E8C2-647D-214E-A884-7244E475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743D5-C42D-6F46-97BB-925E4CBE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36B7B-E7EE-5444-84A4-B75859F7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492BB-4ED8-EF43-8D4A-9A8AC1D1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1AD84-89B2-8D4A-8A9A-6777D26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3504-7CF6-444D-AFDB-070142EB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32DA-71B1-8B46-B276-F189AC9B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AB2-993E-704F-9188-D515DB6E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5368-7658-7B41-8519-B10A068E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14DA-1321-AE49-9FDD-957932AF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E763-EEE8-E94A-A5DB-E3AF840D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DE87-F60A-FE46-800D-89DA7BD3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907B-DB58-4549-9BC6-A1ADDCC2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021B-92E9-684B-A749-550105D6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4D58-3CEA-9844-9645-A64021A2C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10BD-39B8-624D-9C7C-4AC71F03C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B1A6B-4CE6-9C42-80C5-A749AFB9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00EF-7C6B-7648-B0B9-1B0CDE3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0A8F2-E41F-6142-A8F5-06ECB899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F3F40-7BEF-7243-A7B7-7478C47D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6FA54-FB85-5244-863F-ED7EA20DC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7241-3E20-B84B-AD1D-5CE44090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0031-CE8A-A643-88D1-1A9F45CDABBF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9A32-A8B8-8042-A334-BCD48255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1FCC-AF91-A749-B3B4-B03EE8F9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5058-5DD3-9645-9351-E3F257C85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E13FCB-DD1D-C343-9074-E56AFA7B9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582612"/>
              </p:ext>
            </p:extLst>
          </p:nvPr>
        </p:nvGraphicFramePr>
        <p:xfrm>
          <a:off x="2032000" y="719666"/>
          <a:ext cx="8127999" cy="547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1823114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943269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5778604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3177784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043074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421712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558757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203407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21796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249228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47489945"/>
                    </a:ext>
                  </a:extLst>
                </a:gridCol>
              </a:tblGrid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29196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08361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045721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F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B05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782835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20345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14114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101109"/>
                  </a:ext>
                </a:extLst>
              </a:tr>
              <a:tr h="684263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32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7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Naser Tamimi</dc:creator>
  <cp:lastModifiedBy>Naser Tamimi</cp:lastModifiedBy>
  <cp:revision>3</cp:revision>
  <dcterms:created xsi:type="dcterms:W3CDTF">2019-02-17T04:42:33Z</dcterms:created>
  <dcterms:modified xsi:type="dcterms:W3CDTF">2019-02-18T03:24:00Z</dcterms:modified>
</cp:coreProperties>
</file>