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6826-B954-0D06-80D7-9B8A31DB7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C348-EC6D-CE73-FE83-0BF8C8A0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5721-D980-A81B-21C6-21D2D3D2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907B-549A-384A-D308-A92AC24A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ADCB-3C76-7EE5-24B0-C4DE1632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8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57D1-3D94-8A47-737C-2FA24C25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DBC20-9E3D-1367-EFCD-19C577A9C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2AAF-02D7-0F23-F1CE-8A958187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F08E2-93D2-0212-51DD-05F9628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CCFA6-407D-4907-D1EB-EEDF5E1D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DC71A-E5FB-6578-A098-23D1EB3D0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12EE8-A8A4-6B1B-1B31-8DDD96B6F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24AF-0059-975E-5228-81A26D07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425F-2E57-A698-DAAB-F044ED3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CE27-EE9A-DBCB-E2E4-0161D7EB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8707-74EA-A981-BA01-CDF8A081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E7A9-A533-3567-4F99-4669E275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1E3A3-C7DD-1B5F-4160-43250B53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06E2-277C-A212-233D-68A36185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4D00-3EE2-5BE6-CD4C-50DE64AC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5AF3-DE17-56DF-96CB-FF21CFB2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3115A-ACE9-E46E-6476-BE28FD5F4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8331-DF87-E8ED-D3E3-EEF51102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213F-BB72-6BE5-94EF-E780A740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BE88-63E6-BE6C-7E8D-63FE5BE3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DAE7-91B9-0D8E-C9A2-4964978B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56FE-D106-C66B-BF8C-A992A26D6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4B279-7072-3A5D-1B46-8E7F24F40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0DB03-291D-9AA1-44B9-6FE6F619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3A474-A138-3386-F00C-E60302B2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DE2BC-B9EE-2459-8444-78BAF052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85EF-D2D6-81B4-37E3-626ECBEF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810D-46FB-E5EE-E54E-ACFD4917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13E0E-D114-1F05-5E50-92952175F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A845E-95DF-C2CF-6060-6B564F3A8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A56A6-1928-18AB-A0D5-7E6D6672E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13D07-A443-D481-FDBF-08C31155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9B705-3517-C15F-68A5-E967FE94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89357-E2E7-9882-F24D-506E3333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D048-6394-F234-2CB8-27D26A19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24886-34FE-854F-F7F8-A5723B0E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B6B02-5AFD-833A-B3AF-70F0CBD0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6BCD8-D85C-3E0C-CAEB-0C66487A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B59B1-0C74-3081-8A12-7455535B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72915-EEA8-AE47-91E3-714E2540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CFDAB-E76B-F266-AD0F-74C9E854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B4EA-C436-BAF6-387D-5FCEDFB6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CFB7-4ACB-09F3-86A1-78F26553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48417-B4D3-DF86-3736-15E2EC71F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13955-CE92-ABE9-7B6C-C66E34E2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74DB2-467D-53D0-5FE2-CA6537C6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019FA-1B2A-0583-9D04-3375C55D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082B-8BA9-C708-CDF9-3E925E86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1FC90-4B6E-74AE-3BC1-F98609D21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C1AC-46FE-F6AA-D8A3-99D64A30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6B5E2-61A0-4CE6-3BDF-FC15116C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E6C20-6189-EB63-2E85-BF1F3963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051FB-8F95-B4D7-C0B2-5A467791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87DB9-E5E2-E1E9-9FCF-4C8CE605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5AF0-92D7-65AE-B88C-2C68D96AB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FE3A1-246B-F0C2-F9E5-CA8C36251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0BE55-4730-4E3A-AABE-F2CD7108013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42183-E3AB-D23E-D714-DE7DCCCA9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11B57-C1D6-C5E9-15C0-637463523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3FE3-9821-4786-8B89-FCEA08E7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5B6D-4303-7F2F-B517-4A53ECA30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Eureka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C06BF-8C2F-0150-9A5E-4DC3C56D4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9C52-D98D-BD97-B2CD-50860FEA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Eureka?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EBF5-0736-A527-243F-8910A88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30"/>
            <a:ext cx="10515600" cy="423553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Eureka Server is a service registry that plays a central role in the automatic detection of devices and services on a network. It acts as the heart of your microservices ecosystem, allowing service instances to register themselves and facilitating service discovery. Key aspects of Eureka Server include:</a:t>
            </a:r>
          </a:p>
          <a:p>
            <a:endParaRPr lang="en-US" dirty="0"/>
          </a:p>
          <a:p>
            <a:r>
              <a:rPr lang="en-US" dirty="0"/>
              <a:t>Client Registration: Instances of microservices automatically register themselves with Eureka Server.</a:t>
            </a:r>
          </a:p>
          <a:p>
            <a:endParaRPr lang="en-US" dirty="0"/>
          </a:p>
          <a:p>
            <a:r>
              <a:rPr lang="en-US" dirty="0"/>
              <a:t>Service Discovery: Eureka Server maintains a registry of all client applications running on different ports and IP addresses.</a:t>
            </a:r>
          </a:p>
        </p:txBody>
      </p:sp>
    </p:spTree>
    <p:extLst>
      <p:ext uri="{BB962C8B-B14F-4D97-AF65-F5344CB8AC3E}">
        <p14:creationId xmlns:p14="http://schemas.microsoft.com/office/powerpoint/2010/main" val="163487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4FF6-D7E1-6AFE-6F4B-E192E35A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77" y="0"/>
            <a:ext cx="10515600" cy="1325563"/>
          </a:xfrm>
        </p:spPr>
        <p:txBody>
          <a:bodyPr/>
          <a:lstStyle/>
          <a:p>
            <a:r>
              <a:rPr lang="en-US" dirty="0"/>
              <a:t>Why switch to Microservices?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1649-7B17-3048-F8FA-434EBCFA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77" y="1132670"/>
            <a:ext cx="7693404" cy="5528345"/>
          </a:xfrm>
        </p:spPr>
        <p:txBody>
          <a:bodyPr>
            <a:normAutofit/>
          </a:bodyPr>
          <a:lstStyle/>
          <a:p>
            <a:r>
              <a:rPr lang="en-US" sz="2400" dirty="0"/>
              <a:t>Before Eureka, in a traditional monolithic architecture, applications were developed as a single, large unit where all components were tightly integrated. </a:t>
            </a:r>
          </a:p>
          <a:p>
            <a:r>
              <a:rPr lang="en-US" sz="2400" dirty="0"/>
              <a:t>As the size and complexity of applications grew, maintaining and scaling monolithic systems became challenging. </a:t>
            </a:r>
          </a:p>
          <a:p>
            <a:r>
              <a:rPr lang="en-US" sz="2400" dirty="0"/>
              <a:t>Additionally, deploying updates or changes to a single component often required redeploying the entire application, leading to downtime and operational inefficiencies.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05169BE-8285-50B9-B727-940B66947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" r="50997" b="6578"/>
          <a:stretch/>
        </p:blipFill>
        <p:spPr bwMode="auto">
          <a:xfrm>
            <a:off x="8323603" y="110295"/>
            <a:ext cx="3093578" cy="320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30C7600-61EF-B7BF-17A2-B348252E2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5" r="2907" b="6578"/>
          <a:stretch/>
        </p:blipFill>
        <p:spPr bwMode="auto">
          <a:xfrm>
            <a:off x="8263782" y="3542231"/>
            <a:ext cx="3264493" cy="320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98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9E5ED-046D-B94F-EA4B-1D93E69D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3" t="6489" r="21281" b="1487"/>
          <a:stretch/>
        </p:blipFill>
        <p:spPr>
          <a:xfrm>
            <a:off x="7187013" y="662781"/>
            <a:ext cx="5005316" cy="5520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0C6C1-B3C0-9F5A-B5B6-97B35A01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77" y="83112"/>
            <a:ext cx="10515600" cy="1325563"/>
          </a:xfrm>
        </p:spPr>
        <p:txBody>
          <a:bodyPr/>
          <a:lstStyle/>
          <a:p>
            <a:r>
              <a:rPr lang="en-US" dirty="0"/>
              <a:t>Issues with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6AF6-365B-DBC1-8B49-74FCA15B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77" y="1185898"/>
            <a:ext cx="7066660" cy="5520622"/>
          </a:xfrm>
        </p:spPr>
        <p:txBody>
          <a:bodyPr>
            <a:normAutofit/>
          </a:bodyPr>
          <a:lstStyle/>
          <a:p>
            <a:r>
              <a:rPr lang="en-US" sz="2400" dirty="0"/>
              <a:t>The emergence of microservices architecture addressed some of these challenges. However, with this new architecture, a new set of challenges arose.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Service Discovery: services need hardcoded endpoints in order to communicate with each other. It becomes impractical as the number of services grows.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Balancing: multiple instances of a service may be running to handle different loads, efficient load balancing is essential for distributing incoming requests.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Fault Tolerance: services can fail due to various reasons. It’s crucial to handle these failures gracefully to maintain overall system reliability.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Dynamic Scaling: in a dynamic microservices environment, instances may be added or removed based on demand or failures. Traditional approaches struggle to adapt to these changes seamlessly.</a:t>
            </a:r>
          </a:p>
        </p:txBody>
      </p:sp>
    </p:spTree>
    <p:extLst>
      <p:ext uri="{BB962C8B-B14F-4D97-AF65-F5344CB8AC3E}">
        <p14:creationId xmlns:p14="http://schemas.microsoft.com/office/powerpoint/2010/main" val="21695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6129D6-62CE-C3B8-B039-EE6DB01D1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88" t="6169" r="11823" b="6603"/>
          <a:stretch/>
        </p:blipFill>
        <p:spPr>
          <a:xfrm>
            <a:off x="6479491" y="754441"/>
            <a:ext cx="5395602" cy="5982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52C70-9273-B717-7758-5E5A6027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1" y="91660"/>
            <a:ext cx="10515600" cy="1325563"/>
          </a:xfrm>
        </p:spPr>
        <p:txBody>
          <a:bodyPr/>
          <a:lstStyle/>
          <a:p>
            <a:r>
              <a:rPr lang="en-US" dirty="0"/>
              <a:t>It's a Bird… It's a Plane… It’s Eureka!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3075-8A6F-7E71-AF48-FA06DE8C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07" y="1238308"/>
            <a:ext cx="6571003" cy="5528032"/>
          </a:xfrm>
        </p:spPr>
        <p:txBody>
          <a:bodyPr>
            <a:normAutofit/>
          </a:bodyPr>
          <a:lstStyle/>
          <a:p>
            <a:r>
              <a:rPr lang="en-US" sz="2400" dirty="0"/>
              <a:t>So how does Eureka addresses the challenges associated with microservices?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Service Discovery: Eureka provides a dynamic and centralized service registry where microservices can register themselves, and other services can discover available instances.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Balancing: Eureka integrates with load balancers, such as Ribbon, to dynamically distribute incoming requests among available service instances.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Fault Tolerance: Eureka employs a self-preservation mechanism that prevents the accidental removal of healthy instances during temporary network issues.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Dynamic Scaling: Eureka enables dynamic scaling by allowing microservices to register and deregister themselves automatically.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17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E6E5-783F-5125-0FC6-B817237F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Communication before Eureka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267DC-329F-96D5-3C24-FEA2C697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77" y="1629390"/>
            <a:ext cx="9810419" cy="51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1737-4F9B-2DE9-6F89-EE2F82A1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Communication with Eureka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A51F6-665C-376F-82C0-F518B06A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52" y="1690688"/>
            <a:ext cx="10515601" cy="47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8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410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Eureka </vt:lpstr>
      <vt:lpstr>What is Eureka?</vt:lpstr>
      <vt:lpstr>Why switch to Microservices?</vt:lpstr>
      <vt:lpstr>Issues with Microservices</vt:lpstr>
      <vt:lpstr>It's a Bird… It's a Plane… It’s Eureka!</vt:lpstr>
      <vt:lpstr>Services Communication before Eureka</vt:lpstr>
      <vt:lpstr>Services Communication with Eureka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Eureka </dc:title>
  <dc:creator>ILAN SHPILBERG</dc:creator>
  <cp:lastModifiedBy>ILAN SHPILBERG</cp:lastModifiedBy>
  <cp:revision>3</cp:revision>
  <dcterms:created xsi:type="dcterms:W3CDTF">2024-01-08T14:40:32Z</dcterms:created>
  <dcterms:modified xsi:type="dcterms:W3CDTF">2024-01-10T17:00:07Z</dcterms:modified>
</cp:coreProperties>
</file>