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71" r:id="rId5"/>
    <p:sldId id="273" r:id="rId6"/>
    <p:sldId id="275" r:id="rId7"/>
    <p:sldId id="270" r:id="rId8"/>
    <p:sldId id="269" r:id="rId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F91"/>
    <a:srgbClr val="809C9B"/>
    <a:srgbClr val="B48C7E"/>
    <a:srgbClr val="A08889"/>
    <a:srgbClr val="E0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594C2-8BD1-4DF0-B543-2CAC2562ADCC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AF058FD0-5DF8-4145-879C-8D14647CE9AC}">
      <dgm:prSet phldrT="[טקסט]"/>
      <dgm:spPr/>
      <dgm:t>
        <a:bodyPr/>
        <a:lstStyle/>
        <a:p>
          <a:pPr rtl="1"/>
          <a:r>
            <a:rPr lang="en-US" dirty="0"/>
            <a:t>Buy/Sell Stock</a:t>
          </a:r>
          <a:endParaRPr lang="he-IL" dirty="0"/>
        </a:p>
      </dgm:t>
    </dgm:pt>
    <dgm:pt modelId="{67F905F7-6F3D-43DC-9E51-5BD647920BB1}" type="parTrans" cxnId="{1AA5BEC7-5739-4BF3-866E-65657C7C6D2A}">
      <dgm:prSet/>
      <dgm:spPr/>
      <dgm:t>
        <a:bodyPr/>
        <a:lstStyle/>
        <a:p>
          <a:pPr rtl="1"/>
          <a:endParaRPr lang="he-IL"/>
        </a:p>
      </dgm:t>
    </dgm:pt>
    <dgm:pt modelId="{3AE76539-87C7-4BB3-BB53-A9F67FDD7BE6}" type="sibTrans" cxnId="{1AA5BEC7-5739-4BF3-866E-65657C7C6D2A}">
      <dgm:prSet/>
      <dgm:spPr/>
      <dgm:t>
        <a:bodyPr/>
        <a:lstStyle/>
        <a:p>
          <a:pPr rtl="1"/>
          <a:endParaRPr lang="he-IL"/>
        </a:p>
      </dgm:t>
    </dgm:pt>
    <dgm:pt modelId="{0D928A34-43A9-45BE-A513-ED41EDD8B551}">
      <dgm:prSet phldrT="[טקסט]"/>
      <dgm:spPr/>
      <dgm:t>
        <a:bodyPr/>
        <a:lstStyle/>
        <a:p>
          <a:pPr rtl="1"/>
          <a:r>
            <a:rPr lang="en-US" dirty="0"/>
            <a:t>Broker Send Order Command</a:t>
          </a:r>
          <a:endParaRPr lang="he-IL" dirty="0"/>
        </a:p>
      </dgm:t>
    </dgm:pt>
    <dgm:pt modelId="{01AD2556-D49B-441D-909A-7887BA87DD6D}" type="parTrans" cxnId="{AA76EF6D-CEDB-4D17-BCB8-E66337520B0C}">
      <dgm:prSet/>
      <dgm:spPr/>
      <dgm:t>
        <a:bodyPr/>
        <a:lstStyle/>
        <a:p>
          <a:pPr rtl="1"/>
          <a:endParaRPr lang="he-IL"/>
        </a:p>
      </dgm:t>
    </dgm:pt>
    <dgm:pt modelId="{0E327B10-BA28-4103-AF31-D4A8F4565FD4}" type="sibTrans" cxnId="{AA76EF6D-CEDB-4D17-BCB8-E66337520B0C}">
      <dgm:prSet/>
      <dgm:spPr/>
      <dgm:t>
        <a:bodyPr/>
        <a:lstStyle/>
        <a:p>
          <a:pPr rtl="1"/>
          <a:endParaRPr lang="he-IL"/>
        </a:p>
      </dgm:t>
    </dgm:pt>
    <dgm:pt modelId="{19506CFE-1956-4FF2-869B-4D13B4DA02FE}">
      <dgm:prSet phldrT="[טקסט]"/>
      <dgm:spPr/>
      <dgm:t>
        <a:bodyPr/>
        <a:lstStyle/>
        <a:p>
          <a:pPr rtl="1"/>
          <a:r>
            <a:rPr lang="en-US" dirty="0"/>
            <a:t>Update User Stock</a:t>
          </a:r>
          <a:endParaRPr lang="he-IL" dirty="0"/>
        </a:p>
      </dgm:t>
    </dgm:pt>
    <dgm:pt modelId="{5B3CAAA3-66A6-4CF8-9241-4E1B2E1E532F}" type="parTrans" cxnId="{BE25F27B-0281-4A3B-8980-DDDDCC45B0A6}">
      <dgm:prSet/>
      <dgm:spPr/>
      <dgm:t>
        <a:bodyPr/>
        <a:lstStyle/>
        <a:p>
          <a:pPr rtl="1"/>
          <a:endParaRPr lang="he-IL"/>
        </a:p>
      </dgm:t>
    </dgm:pt>
    <dgm:pt modelId="{EECC7928-969A-443F-9AED-BA292E484501}" type="sibTrans" cxnId="{BE25F27B-0281-4A3B-8980-DDDDCC45B0A6}">
      <dgm:prSet/>
      <dgm:spPr/>
      <dgm:t>
        <a:bodyPr/>
        <a:lstStyle/>
        <a:p>
          <a:pPr rtl="1"/>
          <a:endParaRPr lang="he-IL"/>
        </a:p>
      </dgm:t>
    </dgm:pt>
    <dgm:pt modelId="{3D0107D9-C333-4B1B-82CB-F483586C034B}">
      <dgm:prSet/>
      <dgm:spPr/>
      <dgm:t>
        <a:bodyPr/>
        <a:lstStyle/>
        <a:p>
          <a:pPr rtl="1"/>
          <a:r>
            <a:rPr lang="en-US" dirty="0"/>
            <a:t>Update Data Base (Local SQL server)</a:t>
          </a:r>
          <a:endParaRPr lang="he-IL" dirty="0"/>
        </a:p>
      </dgm:t>
    </dgm:pt>
    <dgm:pt modelId="{B3811BFF-F04F-4051-803E-CC5D01468E8A}" type="parTrans" cxnId="{1F8C801A-C1BF-4B11-842E-9F83113823CE}">
      <dgm:prSet/>
      <dgm:spPr/>
      <dgm:t>
        <a:bodyPr/>
        <a:lstStyle/>
        <a:p>
          <a:pPr rtl="1"/>
          <a:endParaRPr lang="he-IL"/>
        </a:p>
      </dgm:t>
    </dgm:pt>
    <dgm:pt modelId="{43E0FF3D-A65A-417F-ABF7-74680A96E501}" type="sibTrans" cxnId="{1F8C801A-C1BF-4B11-842E-9F83113823CE}">
      <dgm:prSet/>
      <dgm:spPr/>
      <dgm:t>
        <a:bodyPr/>
        <a:lstStyle/>
        <a:p>
          <a:pPr rtl="1"/>
          <a:endParaRPr lang="he-IL"/>
        </a:p>
      </dgm:t>
    </dgm:pt>
    <dgm:pt modelId="{8CCD1972-6353-40E2-959D-2D5BA7C769CB}">
      <dgm:prSet/>
      <dgm:spPr/>
      <dgm:t>
        <a:bodyPr/>
        <a:lstStyle/>
        <a:p>
          <a:pPr rtl="1"/>
          <a:r>
            <a:rPr lang="en-US" dirty="0"/>
            <a:t>Update user Stock’s AVG price(Queue)</a:t>
          </a:r>
          <a:endParaRPr lang="he-IL" dirty="0"/>
        </a:p>
      </dgm:t>
    </dgm:pt>
    <dgm:pt modelId="{982D281E-ECC9-47D7-9A72-988686F65B17}" type="parTrans" cxnId="{AC82B121-4DFA-4291-B777-54529A5509CD}">
      <dgm:prSet/>
      <dgm:spPr/>
      <dgm:t>
        <a:bodyPr/>
        <a:lstStyle/>
        <a:p>
          <a:pPr rtl="1"/>
          <a:endParaRPr lang="he-IL"/>
        </a:p>
      </dgm:t>
    </dgm:pt>
    <dgm:pt modelId="{28C877E0-2B42-41D4-9006-90925FF57CB5}" type="sibTrans" cxnId="{AC82B121-4DFA-4291-B777-54529A5509CD}">
      <dgm:prSet/>
      <dgm:spPr/>
      <dgm:t>
        <a:bodyPr/>
        <a:lstStyle/>
        <a:p>
          <a:pPr rtl="1"/>
          <a:endParaRPr lang="he-IL"/>
        </a:p>
      </dgm:t>
    </dgm:pt>
    <dgm:pt modelId="{9B3D9BAD-E8D4-4160-8A05-EEDB99BF6488}" type="pres">
      <dgm:prSet presAssocID="{E38594C2-8BD1-4DF0-B543-2CAC2562ADCC}" presName="CompostProcess" presStyleCnt="0">
        <dgm:presLayoutVars>
          <dgm:dir/>
          <dgm:resizeHandles val="exact"/>
        </dgm:presLayoutVars>
      </dgm:prSet>
      <dgm:spPr/>
    </dgm:pt>
    <dgm:pt modelId="{F750B184-C037-469B-8187-683AB6FAC312}" type="pres">
      <dgm:prSet presAssocID="{E38594C2-8BD1-4DF0-B543-2CAC2562ADCC}" presName="arrow" presStyleLbl="bgShp" presStyleIdx="0" presStyleCnt="1"/>
      <dgm:spPr/>
    </dgm:pt>
    <dgm:pt modelId="{92C2FA7B-D25A-4066-92BE-5366A8D14478}" type="pres">
      <dgm:prSet presAssocID="{E38594C2-8BD1-4DF0-B543-2CAC2562ADCC}" presName="linearProcess" presStyleCnt="0"/>
      <dgm:spPr/>
    </dgm:pt>
    <dgm:pt modelId="{BC432F11-9D83-4F9D-86F4-9D15C832B2D4}" type="pres">
      <dgm:prSet presAssocID="{AF058FD0-5DF8-4145-879C-8D14647CE9AC}" presName="textNode" presStyleLbl="node1" presStyleIdx="0" presStyleCnt="5">
        <dgm:presLayoutVars>
          <dgm:bulletEnabled val="1"/>
        </dgm:presLayoutVars>
      </dgm:prSet>
      <dgm:spPr/>
    </dgm:pt>
    <dgm:pt modelId="{AAE33928-8061-4A63-AB7A-574B285E42F3}" type="pres">
      <dgm:prSet presAssocID="{3AE76539-87C7-4BB3-BB53-A9F67FDD7BE6}" presName="sibTrans" presStyleCnt="0"/>
      <dgm:spPr/>
    </dgm:pt>
    <dgm:pt modelId="{1DFFA459-646D-4F60-AC8C-C35DB9EEAD9C}" type="pres">
      <dgm:prSet presAssocID="{0D928A34-43A9-45BE-A513-ED41EDD8B551}" presName="textNode" presStyleLbl="node1" presStyleIdx="1" presStyleCnt="5">
        <dgm:presLayoutVars>
          <dgm:bulletEnabled val="1"/>
        </dgm:presLayoutVars>
      </dgm:prSet>
      <dgm:spPr/>
    </dgm:pt>
    <dgm:pt modelId="{4F097227-4C25-4E75-9EED-8EA25CDA3A19}" type="pres">
      <dgm:prSet presAssocID="{0E327B10-BA28-4103-AF31-D4A8F4565FD4}" presName="sibTrans" presStyleCnt="0"/>
      <dgm:spPr/>
    </dgm:pt>
    <dgm:pt modelId="{5D95CE32-B9EF-4DCA-8C0F-AB5842875980}" type="pres">
      <dgm:prSet presAssocID="{19506CFE-1956-4FF2-869B-4D13B4DA02FE}" presName="textNode" presStyleLbl="node1" presStyleIdx="2" presStyleCnt="5">
        <dgm:presLayoutVars>
          <dgm:bulletEnabled val="1"/>
        </dgm:presLayoutVars>
      </dgm:prSet>
      <dgm:spPr/>
    </dgm:pt>
    <dgm:pt modelId="{37804220-3DD9-46E0-8D7D-74DB4BB3C888}" type="pres">
      <dgm:prSet presAssocID="{EECC7928-969A-443F-9AED-BA292E484501}" presName="sibTrans" presStyleCnt="0"/>
      <dgm:spPr/>
    </dgm:pt>
    <dgm:pt modelId="{232A1341-4FCD-4BF3-ADCD-5C185AF0E28B}" type="pres">
      <dgm:prSet presAssocID="{3D0107D9-C333-4B1B-82CB-F483586C034B}" presName="textNode" presStyleLbl="node1" presStyleIdx="3" presStyleCnt="5">
        <dgm:presLayoutVars>
          <dgm:bulletEnabled val="1"/>
        </dgm:presLayoutVars>
      </dgm:prSet>
      <dgm:spPr/>
    </dgm:pt>
    <dgm:pt modelId="{A14E9936-CB03-40E4-B4F2-D311A3FA0EDD}" type="pres">
      <dgm:prSet presAssocID="{43E0FF3D-A65A-417F-ABF7-74680A96E501}" presName="sibTrans" presStyleCnt="0"/>
      <dgm:spPr/>
    </dgm:pt>
    <dgm:pt modelId="{15789B0C-A34A-4CFF-9589-25BDEF190868}" type="pres">
      <dgm:prSet presAssocID="{8CCD1972-6353-40E2-959D-2D5BA7C769C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F8C801A-C1BF-4B11-842E-9F83113823CE}" srcId="{E38594C2-8BD1-4DF0-B543-2CAC2562ADCC}" destId="{3D0107D9-C333-4B1B-82CB-F483586C034B}" srcOrd="3" destOrd="0" parTransId="{B3811BFF-F04F-4051-803E-CC5D01468E8A}" sibTransId="{43E0FF3D-A65A-417F-ABF7-74680A96E501}"/>
    <dgm:cxn modelId="{81A5F31E-6AB5-491E-8AD2-45B22ED06A71}" type="presOf" srcId="{0D928A34-43A9-45BE-A513-ED41EDD8B551}" destId="{1DFFA459-646D-4F60-AC8C-C35DB9EEAD9C}" srcOrd="0" destOrd="0" presId="urn:microsoft.com/office/officeart/2005/8/layout/hProcess9"/>
    <dgm:cxn modelId="{AC82B121-4DFA-4291-B777-54529A5509CD}" srcId="{E38594C2-8BD1-4DF0-B543-2CAC2562ADCC}" destId="{8CCD1972-6353-40E2-959D-2D5BA7C769CB}" srcOrd="4" destOrd="0" parTransId="{982D281E-ECC9-47D7-9A72-988686F65B17}" sibTransId="{28C877E0-2B42-41D4-9006-90925FF57CB5}"/>
    <dgm:cxn modelId="{AA76EF6D-CEDB-4D17-BCB8-E66337520B0C}" srcId="{E38594C2-8BD1-4DF0-B543-2CAC2562ADCC}" destId="{0D928A34-43A9-45BE-A513-ED41EDD8B551}" srcOrd="1" destOrd="0" parTransId="{01AD2556-D49B-441D-909A-7887BA87DD6D}" sibTransId="{0E327B10-BA28-4103-AF31-D4A8F4565FD4}"/>
    <dgm:cxn modelId="{949BD36E-D649-4AA7-BC45-7FC6B169859C}" type="presOf" srcId="{AF058FD0-5DF8-4145-879C-8D14647CE9AC}" destId="{BC432F11-9D83-4F9D-86F4-9D15C832B2D4}" srcOrd="0" destOrd="0" presId="urn:microsoft.com/office/officeart/2005/8/layout/hProcess9"/>
    <dgm:cxn modelId="{BE25F27B-0281-4A3B-8980-DDDDCC45B0A6}" srcId="{E38594C2-8BD1-4DF0-B543-2CAC2562ADCC}" destId="{19506CFE-1956-4FF2-869B-4D13B4DA02FE}" srcOrd="2" destOrd="0" parTransId="{5B3CAAA3-66A6-4CF8-9241-4E1B2E1E532F}" sibTransId="{EECC7928-969A-443F-9AED-BA292E484501}"/>
    <dgm:cxn modelId="{41BA1F88-24F5-4549-ACEC-C97104C2342E}" type="presOf" srcId="{19506CFE-1956-4FF2-869B-4D13B4DA02FE}" destId="{5D95CE32-B9EF-4DCA-8C0F-AB5842875980}" srcOrd="0" destOrd="0" presId="urn:microsoft.com/office/officeart/2005/8/layout/hProcess9"/>
    <dgm:cxn modelId="{774B2DBB-A9A7-4C30-9C37-1625EFE9C0D5}" type="presOf" srcId="{8CCD1972-6353-40E2-959D-2D5BA7C769CB}" destId="{15789B0C-A34A-4CFF-9589-25BDEF190868}" srcOrd="0" destOrd="0" presId="urn:microsoft.com/office/officeart/2005/8/layout/hProcess9"/>
    <dgm:cxn modelId="{1AA5BEC7-5739-4BF3-866E-65657C7C6D2A}" srcId="{E38594C2-8BD1-4DF0-B543-2CAC2562ADCC}" destId="{AF058FD0-5DF8-4145-879C-8D14647CE9AC}" srcOrd="0" destOrd="0" parTransId="{67F905F7-6F3D-43DC-9E51-5BD647920BB1}" sibTransId="{3AE76539-87C7-4BB3-BB53-A9F67FDD7BE6}"/>
    <dgm:cxn modelId="{F0BB68C8-6327-4027-9928-DC5A8550EC30}" type="presOf" srcId="{E38594C2-8BD1-4DF0-B543-2CAC2562ADCC}" destId="{9B3D9BAD-E8D4-4160-8A05-EEDB99BF6488}" srcOrd="0" destOrd="0" presId="urn:microsoft.com/office/officeart/2005/8/layout/hProcess9"/>
    <dgm:cxn modelId="{508E90E1-B970-4EA9-B48E-0C39757A7EF5}" type="presOf" srcId="{3D0107D9-C333-4B1B-82CB-F483586C034B}" destId="{232A1341-4FCD-4BF3-ADCD-5C185AF0E28B}" srcOrd="0" destOrd="0" presId="urn:microsoft.com/office/officeart/2005/8/layout/hProcess9"/>
    <dgm:cxn modelId="{2E6A3127-9590-47E0-9B41-E18854BE4B9A}" type="presParOf" srcId="{9B3D9BAD-E8D4-4160-8A05-EEDB99BF6488}" destId="{F750B184-C037-469B-8187-683AB6FAC312}" srcOrd="0" destOrd="0" presId="urn:microsoft.com/office/officeart/2005/8/layout/hProcess9"/>
    <dgm:cxn modelId="{4D10FFD4-F960-4099-8A74-7DB102FE002E}" type="presParOf" srcId="{9B3D9BAD-E8D4-4160-8A05-EEDB99BF6488}" destId="{92C2FA7B-D25A-4066-92BE-5366A8D14478}" srcOrd="1" destOrd="0" presId="urn:microsoft.com/office/officeart/2005/8/layout/hProcess9"/>
    <dgm:cxn modelId="{502146EF-2702-4305-89ED-86F003A3CFE4}" type="presParOf" srcId="{92C2FA7B-D25A-4066-92BE-5366A8D14478}" destId="{BC432F11-9D83-4F9D-86F4-9D15C832B2D4}" srcOrd="0" destOrd="0" presId="urn:microsoft.com/office/officeart/2005/8/layout/hProcess9"/>
    <dgm:cxn modelId="{92BEEBDA-6BF7-4141-B1D1-2243057E52BA}" type="presParOf" srcId="{92C2FA7B-D25A-4066-92BE-5366A8D14478}" destId="{AAE33928-8061-4A63-AB7A-574B285E42F3}" srcOrd="1" destOrd="0" presId="urn:microsoft.com/office/officeart/2005/8/layout/hProcess9"/>
    <dgm:cxn modelId="{A095FC32-5F5D-4B54-A623-84FCFB187955}" type="presParOf" srcId="{92C2FA7B-D25A-4066-92BE-5366A8D14478}" destId="{1DFFA459-646D-4F60-AC8C-C35DB9EEAD9C}" srcOrd="2" destOrd="0" presId="urn:microsoft.com/office/officeart/2005/8/layout/hProcess9"/>
    <dgm:cxn modelId="{FB7AD589-0A2C-49E3-9EBB-2252F6F36C99}" type="presParOf" srcId="{92C2FA7B-D25A-4066-92BE-5366A8D14478}" destId="{4F097227-4C25-4E75-9EED-8EA25CDA3A19}" srcOrd="3" destOrd="0" presId="urn:microsoft.com/office/officeart/2005/8/layout/hProcess9"/>
    <dgm:cxn modelId="{2EC6932A-810F-49FA-99DA-0EE78DDD3B7E}" type="presParOf" srcId="{92C2FA7B-D25A-4066-92BE-5366A8D14478}" destId="{5D95CE32-B9EF-4DCA-8C0F-AB5842875980}" srcOrd="4" destOrd="0" presId="urn:microsoft.com/office/officeart/2005/8/layout/hProcess9"/>
    <dgm:cxn modelId="{FD72F5E9-8386-48DA-BB1D-FF30B3AB1EE3}" type="presParOf" srcId="{92C2FA7B-D25A-4066-92BE-5366A8D14478}" destId="{37804220-3DD9-46E0-8D7D-74DB4BB3C888}" srcOrd="5" destOrd="0" presId="urn:microsoft.com/office/officeart/2005/8/layout/hProcess9"/>
    <dgm:cxn modelId="{24D899D3-87AE-4EBC-91DE-36F8E835F1C8}" type="presParOf" srcId="{92C2FA7B-D25A-4066-92BE-5366A8D14478}" destId="{232A1341-4FCD-4BF3-ADCD-5C185AF0E28B}" srcOrd="6" destOrd="0" presId="urn:microsoft.com/office/officeart/2005/8/layout/hProcess9"/>
    <dgm:cxn modelId="{FB6DBB25-31F6-4A91-AACB-F63BBA352D99}" type="presParOf" srcId="{92C2FA7B-D25A-4066-92BE-5366A8D14478}" destId="{A14E9936-CB03-40E4-B4F2-D311A3FA0EDD}" srcOrd="7" destOrd="0" presId="urn:microsoft.com/office/officeart/2005/8/layout/hProcess9"/>
    <dgm:cxn modelId="{10B9CE93-8395-44CF-87D8-F62B55539FE1}" type="presParOf" srcId="{92C2FA7B-D25A-4066-92BE-5366A8D14478}" destId="{15789B0C-A34A-4CFF-9589-25BDEF19086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2770B-415E-442E-AA2C-246FB07588E7}" type="doc">
      <dgm:prSet loTypeId="urn:microsoft.com/office/officeart/2009/layout/CircleArrowProcess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D69CF7D7-0C5A-4270-BA2D-D7B0725BB5FB}">
      <dgm:prSet phldrT="[טקסט]"/>
      <dgm:spPr/>
      <dgm:t>
        <a:bodyPr/>
        <a:lstStyle/>
        <a:p>
          <a:pPr rtl="1"/>
          <a:r>
            <a:rPr lang="en-US" dirty="0"/>
            <a:t>Stock Market Data API</a:t>
          </a:r>
          <a:endParaRPr lang="he-IL" dirty="0"/>
        </a:p>
      </dgm:t>
    </dgm:pt>
    <dgm:pt modelId="{48B9E7A0-1DBE-4BE3-B077-7F3600902EF0}" type="parTrans" cxnId="{DCC77D80-888A-4217-B603-14EE332C2C90}">
      <dgm:prSet/>
      <dgm:spPr/>
      <dgm:t>
        <a:bodyPr/>
        <a:lstStyle/>
        <a:p>
          <a:pPr rtl="1"/>
          <a:endParaRPr lang="he-IL"/>
        </a:p>
      </dgm:t>
    </dgm:pt>
    <dgm:pt modelId="{88F7AFA6-704A-4E48-ACE8-A942A329F951}" type="sibTrans" cxnId="{DCC77D80-888A-4217-B603-14EE332C2C90}">
      <dgm:prSet/>
      <dgm:spPr/>
      <dgm:t>
        <a:bodyPr/>
        <a:lstStyle/>
        <a:p>
          <a:pPr rtl="1"/>
          <a:endParaRPr lang="he-IL"/>
        </a:p>
      </dgm:t>
    </dgm:pt>
    <dgm:pt modelId="{5D0D5E37-8185-4A18-9DA4-44C2A84A9049}">
      <dgm:prSet phldrT="[טקסט]"/>
      <dgm:spPr/>
      <dgm:t>
        <a:bodyPr/>
        <a:lstStyle/>
        <a:p>
          <a:pPr rtl="1"/>
          <a:r>
            <a:rPr lang="en-US" dirty="0"/>
            <a:t>Java Program</a:t>
          </a:r>
          <a:endParaRPr lang="he-IL" dirty="0"/>
        </a:p>
      </dgm:t>
    </dgm:pt>
    <dgm:pt modelId="{2EE9740A-201F-48BF-950C-81C70F52E377}" type="parTrans" cxnId="{3265D1FB-E74B-4242-B573-0F162875E5D4}">
      <dgm:prSet/>
      <dgm:spPr/>
      <dgm:t>
        <a:bodyPr/>
        <a:lstStyle/>
        <a:p>
          <a:pPr rtl="1"/>
          <a:endParaRPr lang="he-IL"/>
        </a:p>
      </dgm:t>
    </dgm:pt>
    <dgm:pt modelId="{F34E6860-F6C5-4120-9D3B-134727E72794}" type="sibTrans" cxnId="{3265D1FB-E74B-4242-B573-0F162875E5D4}">
      <dgm:prSet/>
      <dgm:spPr/>
      <dgm:t>
        <a:bodyPr/>
        <a:lstStyle/>
        <a:p>
          <a:pPr rtl="1"/>
          <a:endParaRPr lang="he-IL"/>
        </a:p>
      </dgm:t>
    </dgm:pt>
    <dgm:pt modelId="{F94F4D75-B83B-4030-92EC-D3F067B68E26}">
      <dgm:prSet phldrT="[טקסט]"/>
      <dgm:spPr/>
      <dgm:t>
        <a:bodyPr/>
        <a:lstStyle/>
        <a:p>
          <a:pPr rtl="1"/>
          <a:r>
            <a:rPr lang="en-US" dirty="0"/>
            <a:t>Local API</a:t>
          </a:r>
          <a:endParaRPr lang="he-IL" dirty="0"/>
        </a:p>
      </dgm:t>
    </dgm:pt>
    <dgm:pt modelId="{F1AF360C-BFF8-41B5-A904-EBE0CEA668C1}" type="parTrans" cxnId="{ACCE6F53-ADBC-482D-8319-449E91402A64}">
      <dgm:prSet/>
      <dgm:spPr/>
      <dgm:t>
        <a:bodyPr/>
        <a:lstStyle/>
        <a:p>
          <a:pPr rtl="1"/>
          <a:endParaRPr lang="he-IL"/>
        </a:p>
      </dgm:t>
    </dgm:pt>
    <dgm:pt modelId="{B4671ADA-0C35-4276-99B7-A548BE9CF1EE}" type="sibTrans" cxnId="{ACCE6F53-ADBC-482D-8319-449E91402A64}">
      <dgm:prSet/>
      <dgm:spPr/>
      <dgm:t>
        <a:bodyPr/>
        <a:lstStyle/>
        <a:p>
          <a:pPr rtl="1"/>
          <a:endParaRPr lang="he-IL"/>
        </a:p>
      </dgm:t>
    </dgm:pt>
    <dgm:pt modelId="{C8A19831-9A0F-45D9-BEAA-975253407E8F}" type="pres">
      <dgm:prSet presAssocID="{4F22770B-415E-442E-AA2C-246FB07588E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71EFC30-F116-4293-A705-034F42A6E763}" type="pres">
      <dgm:prSet presAssocID="{D69CF7D7-0C5A-4270-BA2D-D7B0725BB5FB}" presName="Accent1" presStyleCnt="0"/>
      <dgm:spPr/>
    </dgm:pt>
    <dgm:pt modelId="{47947476-C178-4FE8-A3F4-EDC79AE5DC26}" type="pres">
      <dgm:prSet presAssocID="{D69CF7D7-0C5A-4270-BA2D-D7B0725BB5FB}" presName="Accent" presStyleLbl="node1" presStyleIdx="0" presStyleCnt="3"/>
      <dgm:spPr/>
    </dgm:pt>
    <dgm:pt modelId="{33A1087F-9E88-4E7E-BD0E-9570AB187E04}" type="pres">
      <dgm:prSet presAssocID="{D69CF7D7-0C5A-4270-BA2D-D7B0725BB5F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7ADC74F-FCA0-4EA9-B0A9-EAFB01329126}" type="pres">
      <dgm:prSet presAssocID="{5D0D5E37-8185-4A18-9DA4-44C2A84A9049}" presName="Accent2" presStyleCnt="0"/>
      <dgm:spPr/>
    </dgm:pt>
    <dgm:pt modelId="{E121686F-3118-4705-8026-8E454AAF311F}" type="pres">
      <dgm:prSet presAssocID="{5D0D5E37-8185-4A18-9DA4-44C2A84A9049}" presName="Accent" presStyleLbl="node1" presStyleIdx="1" presStyleCnt="3"/>
      <dgm:spPr/>
    </dgm:pt>
    <dgm:pt modelId="{DE5CBD27-0407-416C-82DE-EF89233C347A}" type="pres">
      <dgm:prSet presAssocID="{5D0D5E37-8185-4A18-9DA4-44C2A84A904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4D1150F-F373-4FC3-9EA0-BC9E1EC41744}" type="pres">
      <dgm:prSet presAssocID="{F94F4D75-B83B-4030-92EC-D3F067B68E26}" presName="Accent3" presStyleCnt="0"/>
      <dgm:spPr/>
    </dgm:pt>
    <dgm:pt modelId="{80F70A23-C906-4107-8ACB-BB3C35D179A0}" type="pres">
      <dgm:prSet presAssocID="{F94F4D75-B83B-4030-92EC-D3F067B68E26}" presName="Accent" presStyleLbl="node1" presStyleIdx="2" presStyleCnt="3"/>
      <dgm:spPr/>
    </dgm:pt>
    <dgm:pt modelId="{C212C267-BE8B-4382-9A7B-4E4B3FD8BF77}" type="pres">
      <dgm:prSet presAssocID="{F94F4D75-B83B-4030-92EC-D3F067B68E2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A0C2518-9BC6-454A-BD7D-D93A8AF967B0}" type="presOf" srcId="{5D0D5E37-8185-4A18-9DA4-44C2A84A9049}" destId="{DE5CBD27-0407-416C-82DE-EF89233C347A}" srcOrd="0" destOrd="0" presId="urn:microsoft.com/office/officeart/2009/layout/CircleArrowProcess"/>
    <dgm:cxn modelId="{D7A29A64-52F1-4248-8B64-C64A1923DA3B}" type="presOf" srcId="{F94F4D75-B83B-4030-92EC-D3F067B68E26}" destId="{C212C267-BE8B-4382-9A7B-4E4B3FD8BF77}" srcOrd="0" destOrd="0" presId="urn:microsoft.com/office/officeart/2009/layout/CircleArrowProcess"/>
    <dgm:cxn modelId="{ACCE6F53-ADBC-482D-8319-449E91402A64}" srcId="{4F22770B-415E-442E-AA2C-246FB07588E7}" destId="{F94F4D75-B83B-4030-92EC-D3F067B68E26}" srcOrd="2" destOrd="0" parTransId="{F1AF360C-BFF8-41B5-A904-EBE0CEA668C1}" sibTransId="{B4671ADA-0C35-4276-99B7-A548BE9CF1EE}"/>
    <dgm:cxn modelId="{A3CD7C74-3052-4504-9D98-B3F3A356BD93}" type="presOf" srcId="{D69CF7D7-0C5A-4270-BA2D-D7B0725BB5FB}" destId="{33A1087F-9E88-4E7E-BD0E-9570AB187E04}" srcOrd="0" destOrd="0" presId="urn:microsoft.com/office/officeart/2009/layout/CircleArrowProcess"/>
    <dgm:cxn modelId="{DCC77D80-888A-4217-B603-14EE332C2C90}" srcId="{4F22770B-415E-442E-AA2C-246FB07588E7}" destId="{D69CF7D7-0C5A-4270-BA2D-D7B0725BB5FB}" srcOrd="0" destOrd="0" parTransId="{48B9E7A0-1DBE-4BE3-B077-7F3600902EF0}" sibTransId="{88F7AFA6-704A-4E48-ACE8-A942A329F951}"/>
    <dgm:cxn modelId="{0BF559A7-C633-4EA1-8494-2DFEE9D11177}" type="presOf" srcId="{4F22770B-415E-442E-AA2C-246FB07588E7}" destId="{C8A19831-9A0F-45D9-BEAA-975253407E8F}" srcOrd="0" destOrd="0" presId="urn:microsoft.com/office/officeart/2009/layout/CircleArrowProcess"/>
    <dgm:cxn modelId="{3265D1FB-E74B-4242-B573-0F162875E5D4}" srcId="{4F22770B-415E-442E-AA2C-246FB07588E7}" destId="{5D0D5E37-8185-4A18-9DA4-44C2A84A9049}" srcOrd="1" destOrd="0" parTransId="{2EE9740A-201F-48BF-950C-81C70F52E377}" sibTransId="{F34E6860-F6C5-4120-9D3B-134727E72794}"/>
    <dgm:cxn modelId="{F786C0A7-8E30-47F9-9841-7775E21574C4}" type="presParOf" srcId="{C8A19831-9A0F-45D9-BEAA-975253407E8F}" destId="{D71EFC30-F116-4293-A705-034F42A6E763}" srcOrd="0" destOrd="0" presId="urn:microsoft.com/office/officeart/2009/layout/CircleArrowProcess"/>
    <dgm:cxn modelId="{05AFE459-973B-4F1F-9A93-C71C40360C83}" type="presParOf" srcId="{D71EFC30-F116-4293-A705-034F42A6E763}" destId="{47947476-C178-4FE8-A3F4-EDC79AE5DC26}" srcOrd="0" destOrd="0" presId="urn:microsoft.com/office/officeart/2009/layout/CircleArrowProcess"/>
    <dgm:cxn modelId="{F9632198-53B0-455A-B4BA-4BAE06C88F1E}" type="presParOf" srcId="{C8A19831-9A0F-45D9-BEAA-975253407E8F}" destId="{33A1087F-9E88-4E7E-BD0E-9570AB187E04}" srcOrd="1" destOrd="0" presId="urn:microsoft.com/office/officeart/2009/layout/CircleArrowProcess"/>
    <dgm:cxn modelId="{EEF3B869-7108-4EDF-9BE4-58F3723CDB15}" type="presParOf" srcId="{C8A19831-9A0F-45D9-BEAA-975253407E8F}" destId="{F7ADC74F-FCA0-4EA9-B0A9-EAFB01329126}" srcOrd="2" destOrd="0" presId="urn:microsoft.com/office/officeart/2009/layout/CircleArrowProcess"/>
    <dgm:cxn modelId="{0BEB1980-0A48-4B1F-B79C-11613567D6DF}" type="presParOf" srcId="{F7ADC74F-FCA0-4EA9-B0A9-EAFB01329126}" destId="{E121686F-3118-4705-8026-8E454AAF311F}" srcOrd="0" destOrd="0" presId="urn:microsoft.com/office/officeart/2009/layout/CircleArrowProcess"/>
    <dgm:cxn modelId="{AB307FC9-5600-4C40-9E59-AF72C7CE3D9E}" type="presParOf" srcId="{C8A19831-9A0F-45D9-BEAA-975253407E8F}" destId="{DE5CBD27-0407-416C-82DE-EF89233C347A}" srcOrd="3" destOrd="0" presId="urn:microsoft.com/office/officeart/2009/layout/CircleArrowProcess"/>
    <dgm:cxn modelId="{94C620CA-87E4-4132-8AD7-351F6243D028}" type="presParOf" srcId="{C8A19831-9A0F-45D9-BEAA-975253407E8F}" destId="{F4D1150F-F373-4FC3-9EA0-BC9E1EC41744}" srcOrd="4" destOrd="0" presId="urn:microsoft.com/office/officeart/2009/layout/CircleArrowProcess"/>
    <dgm:cxn modelId="{1C655A5D-AF21-4347-95B3-5D6B703BD56F}" type="presParOf" srcId="{F4D1150F-F373-4FC3-9EA0-BC9E1EC41744}" destId="{80F70A23-C906-4107-8ACB-BB3C35D179A0}" srcOrd="0" destOrd="0" presId="urn:microsoft.com/office/officeart/2009/layout/CircleArrowProcess"/>
    <dgm:cxn modelId="{F0167031-0BF7-4F29-9320-BA543EADB1C1}" type="presParOf" srcId="{C8A19831-9A0F-45D9-BEAA-975253407E8F}" destId="{C212C267-BE8B-4382-9A7B-4E4B3FD8BF77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B184-C037-469B-8187-683AB6FAC312}">
      <dsp:nvSpPr>
        <dsp:cNvPr id="0" name=""/>
        <dsp:cNvSpPr/>
      </dsp:nvSpPr>
      <dsp:spPr>
        <a:xfrm>
          <a:off x="651797" y="0"/>
          <a:ext cx="7387038" cy="408524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32F11-9D83-4F9D-86F4-9D15C832B2D4}">
      <dsp:nvSpPr>
        <dsp:cNvPr id="0" name=""/>
        <dsp:cNvSpPr/>
      </dsp:nvSpPr>
      <dsp:spPr>
        <a:xfrm>
          <a:off x="3819" y="1225573"/>
          <a:ext cx="1669806" cy="16340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Buy/Sell Stock</a:t>
          </a:r>
          <a:endParaRPr lang="he-IL" sz="1900" kern="1200" dirty="0"/>
        </a:p>
      </dsp:txBody>
      <dsp:txXfrm>
        <a:off x="83589" y="1305343"/>
        <a:ext cx="1510266" cy="1474558"/>
      </dsp:txXfrm>
    </dsp:sp>
    <dsp:sp modelId="{1DFFA459-646D-4F60-AC8C-C35DB9EEAD9C}">
      <dsp:nvSpPr>
        <dsp:cNvPr id="0" name=""/>
        <dsp:cNvSpPr/>
      </dsp:nvSpPr>
      <dsp:spPr>
        <a:xfrm>
          <a:off x="1757116" y="1225573"/>
          <a:ext cx="1669806" cy="1634098"/>
        </a:xfrm>
        <a:prstGeom prst="roundRect">
          <a:avLst/>
        </a:prstGeom>
        <a:solidFill>
          <a:schemeClr val="accent3">
            <a:hueOff val="2434560"/>
            <a:satOff val="-3520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Broker Send Order Command</a:t>
          </a:r>
          <a:endParaRPr lang="he-IL" sz="1900" kern="1200" dirty="0"/>
        </a:p>
      </dsp:txBody>
      <dsp:txXfrm>
        <a:off x="1836886" y="1305343"/>
        <a:ext cx="1510266" cy="1474558"/>
      </dsp:txXfrm>
    </dsp:sp>
    <dsp:sp modelId="{5D95CE32-B9EF-4DCA-8C0F-AB5842875980}">
      <dsp:nvSpPr>
        <dsp:cNvPr id="0" name=""/>
        <dsp:cNvSpPr/>
      </dsp:nvSpPr>
      <dsp:spPr>
        <a:xfrm>
          <a:off x="3510413" y="1225573"/>
          <a:ext cx="1669806" cy="1634098"/>
        </a:xfrm>
        <a:prstGeom prst="roundRect">
          <a:avLst/>
        </a:prstGeom>
        <a:solidFill>
          <a:schemeClr val="accent3">
            <a:hueOff val="4869120"/>
            <a:satOff val="-7040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User Stock</a:t>
          </a:r>
          <a:endParaRPr lang="he-IL" sz="1900" kern="1200" dirty="0"/>
        </a:p>
      </dsp:txBody>
      <dsp:txXfrm>
        <a:off x="3590183" y="1305343"/>
        <a:ext cx="1510266" cy="1474558"/>
      </dsp:txXfrm>
    </dsp:sp>
    <dsp:sp modelId="{232A1341-4FCD-4BF3-ADCD-5C185AF0E28B}">
      <dsp:nvSpPr>
        <dsp:cNvPr id="0" name=""/>
        <dsp:cNvSpPr/>
      </dsp:nvSpPr>
      <dsp:spPr>
        <a:xfrm>
          <a:off x="5263710" y="1225573"/>
          <a:ext cx="1669806" cy="1634098"/>
        </a:xfrm>
        <a:prstGeom prst="roundRect">
          <a:avLst/>
        </a:prstGeom>
        <a:solidFill>
          <a:schemeClr val="accent3">
            <a:hueOff val="7303681"/>
            <a:satOff val="-10561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Data Base (Local SQL server)</a:t>
          </a:r>
          <a:endParaRPr lang="he-IL" sz="1900" kern="1200" dirty="0"/>
        </a:p>
      </dsp:txBody>
      <dsp:txXfrm>
        <a:off x="5343480" y="1305343"/>
        <a:ext cx="1510266" cy="1474558"/>
      </dsp:txXfrm>
    </dsp:sp>
    <dsp:sp modelId="{15789B0C-A34A-4CFF-9589-25BDEF190868}">
      <dsp:nvSpPr>
        <dsp:cNvPr id="0" name=""/>
        <dsp:cNvSpPr/>
      </dsp:nvSpPr>
      <dsp:spPr>
        <a:xfrm>
          <a:off x="7017007" y="1225573"/>
          <a:ext cx="1669806" cy="1634098"/>
        </a:xfrm>
        <a:prstGeom prst="roundRect">
          <a:avLst/>
        </a:prstGeom>
        <a:solidFill>
          <a:schemeClr val="accent3">
            <a:hueOff val="9738241"/>
            <a:satOff val="-14081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Update user Stock’s AVG price(Queue)</a:t>
          </a:r>
          <a:endParaRPr lang="he-IL" sz="1900" kern="1200" dirty="0"/>
        </a:p>
      </dsp:txBody>
      <dsp:txXfrm>
        <a:off x="7096777" y="1305343"/>
        <a:ext cx="1510266" cy="147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47476-C178-4FE8-A3F4-EDC79AE5DC26}">
      <dsp:nvSpPr>
        <dsp:cNvPr id="0" name=""/>
        <dsp:cNvSpPr/>
      </dsp:nvSpPr>
      <dsp:spPr>
        <a:xfrm>
          <a:off x="2932663" y="0"/>
          <a:ext cx="2372294" cy="23726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1087F-9E88-4E7E-BD0E-9570AB187E04}">
      <dsp:nvSpPr>
        <dsp:cNvPr id="0" name=""/>
        <dsp:cNvSpPr/>
      </dsp:nvSpPr>
      <dsp:spPr>
        <a:xfrm>
          <a:off x="3457018" y="856600"/>
          <a:ext cx="1318238" cy="65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Stock Market Data API</a:t>
          </a:r>
          <a:endParaRPr lang="he-IL" sz="1900" kern="1200" dirty="0"/>
        </a:p>
      </dsp:txBody>
      <dsp:txXfrm>
        <a:off x="3457018" y="856600"/>
        <a:ext cx="1318238" cy="658961"/>
      </dsp:txXfrm>
    </dsp:sp>
    <dsp:sp modelId="{E121686F-3118-4705-8026-8E454AAF311F}">
      <dsp:nvSpPr>
        <dsp:cNvPr id="0" name=""/>
        <dsp:cNvSpPr/>
      </dsp:nvSpPr>
      <dsp:spPr>
        <a:xfrm>
          <a:off x="2273766" y="1363266"/>
          <a:ext cx="2372294" cy="23726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CBD27-0407-416C-82DE-EF89233C347A}">
      <dsp:nvSpPr>
        <dsp:cNvPr id="0" name=""/>
        <dsp:cNvSpPr/>
      </dsp:nvSpPr>
      <dsp:spPr>
        <a:xfrm>
          <a:off x="2800794" y="2227753"/>
          <a:ext cx="1318238" cy="65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 Program</a:t>
          </a:r>
          <a:endParaRPr lang="he-IL" sz="1900" kern="1200" dirty="0"/>
        </a:p>
      </dsp:txBody>
      <dsp:txXfrm>
        <a:off x="2800794" y="2227753"/>
        <a:ext cx="1318238" cy="658961"/>
      </dsp:txXfrm>
    </dsp:sp>
    <dsp:sp modelId="{80F70A23-C906-4107-8ACB-BB3C35D179A0}">
      <dsp:nvSpPr>
        <dsp:cNvPr id="0" name=""/>
        <dsp:cNvSpPr/>
      </dsp:nvSpPr>
      <dsp:spPr>
        <a:xfrm>
          <a:off x="3101508" y="2889672"/>
          <a:ext cx="2038168" cy="2038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2C267-BE8B-4382-9A7B-4E4B3FD8BF77}">
      <dsp:nvSpPr>
        <dsp:cNvPr id="0" name=""/>
        <dsp:cNvSpPr/>
      </dsp:nvSpPr>
      <dsp:spPr>
        <a:xfrm>
          <a:off x="3460136" y="3600877"/>
          <a:ext cx="1318238" cy="65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API</a:t>
          </a:r>
          <a:endParaRPr lang="he-IL" sz="1900" kern="1200" dirty="0"/>
        </a:p>
      </dsp:txBody>
      <dsp:txXfrm>
        <a:off x="3460136" y="3600877"/>
        <a:ext cx="1318238" cy="658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4146D5F9-CA04-47F3-81F9-4A81A0E2C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4DB680-B0C9-407A-93C5-AEEC6633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6BF42A6-7180-4B7D-95AC-3625BA1028AC}" type="datetimeFigureOut">
              <a:rPr lang="en-IL" smtClean="0"/>
              <a:t>02/06/2022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EFE9286-D607-4608-856E-2620A082CA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F5010C-6748-4B87-BC2F-A97E40693F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D4C8D9C-99CA-45C1-B6F3-15674B0EACC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6216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3926701-7C86-40F4-9935-17924B89AB80}" type="datetimeFigureOut">
              <a:rPr lang="en-IL" smtClean="0"/>
              <a:t>02/06/2022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2DB36C5-207C-4F7F-93CD-B71F00882C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198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6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4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New Stock Market Highs Are Always Old News">
            <a:extLst>
              <a:ext uri="{FF2B5EF4-FFF2-40B4-BE49-F238E27FC236}">
                <a16:creationId xmlns:a16="http://schemas.microsoft.com/office/drawing/2014/main" id="{10F9C54E-7A99-4608-8902-F49F078D0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02A5D3C-A6C4-4308-92EE-28152783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073330"/>
            <a:ext cx="10134599" cy="1355670"/>
          </a:xfrm>
        </p:spPr>
        <p:txBody>
          <a:bodyPr>
            <a:noAutofit/>
          </a:bodyPr>
          <a:lstStyle/>
          <a:p>
            <a:r>
              <a:rPr lang="en-US" sz="6000" b="1" dirty="0">
                <a:ln w="3810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Stock Market Data Base</a:t>
            </a:r>
            <a:endParaRPr lang="en-IL" sz="6000" b="1" dirty="0">
              <a:ln w="3810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C941607-AACD-4AE7-BB45-B4B81E37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610" y="4075621"/>
            <a:ext cx="8302778" cy="1626783"/>
          </a:xfrm>
        </p:spPr>
        <p:txBody>
          <a:bodyPr>
            <a:normAutofit/>
          </a:bodyPr>
          <a:lstStyle/>
          <a:p>
            <a:pPr algn="just" fontAlgn="base"/>
            <a:r>
              <a:rPr lang="en-US" sz="1600" b="1" i="0" dirty="0">
                <a:solidFill>
                  <a:srgbClr val="333333"/>
                </a:solidFill>
                <a:effectLst/>
                <a:latin typeface="Blacker Pro Display"/>
              </a:rPr>
              <a:t>	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Blacker Pro Display"/>
              </a:rPr>
              <a:t>“Rule No. 1 is never lose money. Rule No. 2 is never forget Rule No. 1.” 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Warrant Buffet</a:t>
            </a:r>
          </a:p>
          <a:p>
            <a:pPr algn="just" fontAlgn="base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By Yuval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Mastey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Tamir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Spilberg</a:t>
            </a:r>
            <a:endParaRPr lang="he-IL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22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2F90D01-7668-4FCC-867B-DEC4450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Program Description</a:t>
            </a:r>
            <a:endParaRPr lang="en-IL" sz="66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32410-85F2-426E-88F5-4A96B9F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532967"/>
            <a:ext cx="10296940" cy="3688931"/>
          </a:xfrm>
        </p:spPr>
        <p:txBody>
          <a:bodyPr anchor="ctr">
            <a:normAutofit lnSpcReduction="10000"/>
          </a:bodyPr>
          <a:lstStyle/>
          <a:p>
            <a:pPr rtl="0">
              <a:lnSpc>
                <a:spcPct val="160000"/>
              </a:lnSpc>
            </a:pPr>
            <a:r>
              <a:rPr lang="en-US" sz="3200" b="1" i="0" dirty="0">
                <a:ln w="19050">
                  <a:solidFill>
                    <a:schemeClr val="tx1"/>
                  </a:solidFill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Stock Market</a:t>
            </a:r>
          </a:p>
          <a:p>
            <a:pPr rtl="0">
              <a:lnSpc>
                <a:spcPct val="160000"/>
              </a:lnSpc>
            </a:pPr>
            <a:r>
              <a:rPr lang="en-US" sz="18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 the use of live information the program offers the user a unique opportunity to experiment with stocks and virtual currency in real-time. </a:t>
            </a:r>
          </a:p>
          <a:p>
            <a:pPr rtl="0">
              <a:lnSpc>
                <a:spcPct val="160000"/>
              </a:lnSpc>
            </a:pPr>
            <a:r>
              <a:rPr lang="en-US" sz="32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Portfolio</a:t>
            </a:r>
          </a:p>
          <a:p>
            <a:pPr rtl="0">
              <a:lnSpc>
                <a:spcPct val="160000"/>
              </a:lnSpc>
            </a:pPr>
            <a:r>
              <a:rPr lang="en-US" sz="18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program constantly updates prices, showing stocks behavioral change and user's profit/loss with each update, making sure the user can change his strategy in any given situation in accordance with his balance</a:t>
            </a:r>
            <a:r>
              <a:rPr lang="he-I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D72CC7D3-997B-46A0-9AE4-A4A15888E338}"/>
              </a:ext>
            </a:extLst>
          </p:cNvPr>
          <p:cNvGrpSpPr/>
          <p:nvPr/>
        </p:nvGrpSpPr>
        <p:grpSpPr>
          <a:xfrm>
            <a:off x="5662258" y="2352115"/>
            <a:ext cx="867485" cy="115439"/>
            <a:chOff x="8910933" y="1861308"/>
            <a:chExt cx="867485" cy="115439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FAD683F-188D-4B5F-B79A-109C41009730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2E67FD81-46D3-4D93-9EAC-F5311743618D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9">
              <a:extLst>
                <a:ext uri="{FF2B5EF4-FFF2-40B4-BE49-F238E27FC236}">
                  <a16:creationId xmlns:a16="http://schemas.microsoft.com/office/drawing/2014/main" id="{5339DA5C-4151-41DE-83E7-0ED58A0ABA7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42DC5EF-8FA7-44DA-BA77-B04620E8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36" y="0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Program Description</a:t>
            </a:r>
            <a:endParaRPr lang="en-IL" sz="48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46C5C6BC-62A3-4B90-818E-04DD62C6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" y="1726316"/>
            <a:ext cx="3832163" cy="40587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C2B68EE0-BD0F-4EDF-B846-44C07707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7" y="1726316"/>
            <a:ext cx="2630774" cy="40587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CAB27EF8-DB7F-4636-8742-938D9664DA84}"/>
              </a:ext>
            </a:extLst>
          </p:cNvPr>
          <p:cNvSpPr/>
          <p:nvPr/>
        </p:nvSpPr>
        <p:spPr>
          <a:xfrm>
            <a:off x="3467922" y="5039135"/>
            <a:ext cx="2546464" cy="1570387"/>
          </a:xfrm>
          <a:prstGeom prst="roundRect">
            <a:avLst>
              <a:gd name="adj" fmla="val 10000"/>
            </a:avLst>
          </a:prstGeom>
          <a:solidFill>
            <a:srgbClr val="E0DCE1"/>
          </a:solidFill>
          <a:scene3d>
            <a:camera prst="orthographicFront"/>
            <a:lightRig rig="flat" dir="t"/>
          </a:scene3d>
          <a:sp3d z="-190500" extrusionH="12700" prstMaterial="plastic">
            <a:bevelT w="50800" h="50800" prst="angle"/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lvl="0" indent="0" algn="just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i="1" kern="1200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Stock Market Features</a:t>
            </a:r>
          </a:p>
          <a:p>
            <a:pPr marL="285750" indent="-285750" algn="just" defTabSz="12890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Live Stock Update</a:t>
            </a: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 defTabSz="12890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Stock Analysis</a:t>
            </a: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 defTabSz="12890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View Stock’s Data</a:t>
            </a: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4E74E1C-6283-4680-A52A-30A9647E7CBB}"/>
              </a:ext>
            </a:extLst>
          </p:cNvPr>
          <p:cNvSpPr/>
          <p:nvPr/>
        </p:nvSpPr>
        <p:spPr>
          <a:xfrm>
            <a:off x="9704437" y="5265859"/>
            <a:ext cx="2219207" cy="1116938"/>
          </a:xfrm>
          <a:prstGeom prst="roundRect">
            <a:avLst>
              <a:gd name="adj" fmla="val 10000"/>
            </a:avLst>
          </a:prstGeom>
          <a:solidFill>
            <a:srgbClr val="E0DCE1"/>
          </a:solidFill>
          <a:scene3d>
            <a:camera prst="orthographicFront"/>
            <a:lightRig rig="flat" dir="t"/>
          </a:scene3d>
          <a:sp3d z="-190500" extrusionH="12700" prstMaterial="plastic">
            <a:bevelT w="50800" h="50800" prst="angle"/>
          </a:sp3d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0" algn="just" rtl="0"/>
            <a:r>
              <a:rPr lang="en-US" b="1" i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Portfolio Features</a:t>
            </a:r>
            <a:endParaRPr lang="he-IL" b="1" i="1" dirty="0">
              <a:ln w="190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Buy and sell Stocks</a:t>
            </a: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Live Portfolio Update</a:t>
            </a: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3" name="Group 6">
            <a:extLst>
              <a:ext uri="{FF2B5EF4-FFF2-40B4-BE49-F238E27FC236}">
                <a16:creationId xmlns:a16="http://schemas.microsoft.com/office/drawing/2014/main" id="{C21FC692-9122-49F5-9CCA-12F725457D64}"/>
              </a:ext>
            </a:extLst>
          </p:cNvPr>
          <p:cNvGrpSpPr/>
          <p:nvPr/>
        </p:nvGrpSpPr>
        <p:grpSpPr>
          <a:xfrm>
            <a:off x="5662257" y="1307390"/>
            <a:ext cx="867485" cy="115439"/>
            <a:chOff x="8910933" y="1861308"/>
            <a:chExt cx="867485" cy="115439"/>
          </a:xfrm>
        </p:grpSpPr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6CC36A58-8648-480E-8C7A-E54FCD721F96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8">
              <a:extLst>
                <a:ext uri="{FF2B5EF4-FFF2-40B4-BE49-F238E27FC236}">
                  <a16:creationId xmlns:a16="http://schemas.microsoft.com/office/drawing/2014/main" id="{F662F63D-2003-460D-81BD-E941D1802CEC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">
              <a:extLst>
                <a:ext uri="{FF2B5EF4-FFF2-40B4-BE49-F238E27FC236}">
                  <a16:creationId xmlns:a16="http://schemas.microsoft.com/office/drawing/2014/main" id="{4FB1273F-9B0B-4D1E-98FB-8898F81E3C11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2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F90D01-7668-4FCC-867B-DEC4450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Design Patterns</a:t>
            </a:r>
            <a:endParaRPr lang="en-IL" sz="66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32410-85F2-426E-88F5-4A96B9F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9" y="1287725"/>
            <a:ext cx="9835051" cy="3418983"/>
          </a:xfrm>
        </p:spPr>
        <p:txBody>
          <a:bodyPr anchor="ctr">
            <a:normAutofit/>
          </a:bodyPr>
          <a:lstStyle/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Command Pattern (Broker) </a:t>
            </a:r>
          </a:p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Singleton Pattern (Broker , 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Api</a:t>
            </a: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D72CC7D3-997B-46A0-9AE4-A4A15888E338}"/>
              </a:ext>
            </a:extLst>
          </p:cNvPr>
          <p:cNvGrpSpPr/>
          <p:nvPr/>
        </p:nvGrpSpPr>
        <p:grpSpPr>
          <a:xfrm>
            <a:off x="5662258" y="2352115"/>
            <a:ext cx="867485" cy="115439"/>
            <a:chOff x="8910933" y="1861308"/>
            <a:chExt cx="867485" cy="115439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FAD683F-188D-4B5F-B79A-109C41009730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2E67FD81-46D3-4D93-9EAC-F5311743618D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9">
              <a:extLst>
                <a:ext uri="{FF2B5EF4-FFF2-40B4-BE49-F238E27FC236}">
                  <a16:creationId xmlns:a16="http://schemas.microsoft.com/office/drawing/2014/main" id="{5339DA5C-4151-41DE-83E7-0ED58A0ABA7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06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F90D01-7668-4FCC-867B-DEC4450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357443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  <a:endParaRPr lang="en-IL" sz="66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32410-85F2-426E-88F5-4A96B9F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9" y="1287725"/>
            <a:ext cx="9835051" cy="3418983"/>
          </a:xfrm>
        </p:spPr>
        <p:txBody>
          <a:bodyPr anchor="ctr">
            <a:normAutofit/>
          </a:bodyPr>
          <a:lstStyle/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Stocks Real Time Update ( Every 30 Seconds)</a:t>
            </a:r>
          </a:p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Stock Data Update (user Choice)</a:t>
            </a:r>
          </a:p>
          <a:p>
            <a:pPr marL="457200" indent="-457200" rtl="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Main Live Update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D72CC7D3-997B-46A0-9AE4-A4A15888E338}"/>
              </a:ext>
            </a:extLst>
          </p:cNvPr>
          <p:cNvGrpSpPr/>
          <p:nvPr/>
        </p:nvGrpSpPr>
        <p:grpSpPr>
          <a:xfrm>
            <a:off x="5662257" y="1586371"/>
            <a:ext cx="867485" cy="115439"/>
            <a:chOff x="8910933" y="1861308"/>
            <a:chExt cx="867485" cy="115439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FAD683F-188D-4B5F-B79A-109C41009730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2E67FD81-46D3-4D93-9EAC-F5311743618D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9">
              <a:extLst>
                <a:ext uri="{FF2B5EF4-FFF2-40B4-BE49-F238E27FC236}">
                  <a16:creationId xmlns:a16="http://schemas.microsoft.com/office/drawing/2014/main" id="{5339DA5C-4151-41DE-83E7-0ED58A0ABA7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97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F90D01-7668-4FCC-867B-DEC4450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357443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Transaction</a:t>
            </a:r>
            <a:endParaRPr lang="en-IL" sz="66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D72CC7D3-997B-46A0-9AE4-A4A15888E338}"/>
              </a:ext>
            </a:extLst>
          </p:cNvPr>
          <p:cNvGrpSpPr/>
          <p:nvPr/>
        </p:nvGrpSpPr>
        <p:grpSpPr>
          <a:xfrm>
            <a:off x="5662257" y="1586371"/>
            <a:ext cx="867485" cy="115439"/>
            <a:chOff x="8910933" y="1861308"/>
            <a:chExt cx="867485" cy="115439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FAD683F-188D-4B5F-B79A-109C41009730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2E67FD81-46D3-4D93-9EAC-F5311743618D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9">
              <a:extLst>
                <a:ext uri="{FF2B5EF4-FFF2-40B4-BE49-F238E27FC236}">
                  <a16:creationId xmlns:a16="http://schemas.microsoft.com/office/drawing/2014/main" id="{5339DA5C-4151-41DE-83E7-0ED58A0ABA7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49DCA5-95FC-442A-81C4-24518FE05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866642"/>
              </p:ext>
            </p:extLst>
          </p:nvPr>
        </p:nvGraphicFramePr>
        <p:xfrm>
          <a:off x="2032000" y="2053088"/>
          <a:ext cx="8690634" cy="4085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35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2EDB1C3-F63B-477F-A297-5AA3E8E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36" y="0"/>
            <a:ext cx="8815754" cy="128664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u="sng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Local API concept</a:t>
            </a:r>
            <a:endParaRPr lang="en-IL" sz="4800" u="sng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CDCC12F1-C766-40FE-8611-EA4EAB258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690091"/>
              </p:ext>
            </p:extLst>
          </p:nvPr>
        </p:nvGraphicFramePr>
        <p:xfrm>
          <a:off x="-1966842" y="1427363"/>
          <a:ext cx="7578725" cy="49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25F95DE5-6327-45D5-920A-7103798C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218" y="1971026"/>
            <a:ext cx="8164582" cy="4172599"/>
          </a:xfrm>
        </p:spPr>
        <p:txBody>
          <a:bodyPr anchor="ctr">
            <a:normAutofit fontScale="55000" lnSpcReduction="20000"/>
          </a:bodyPr>
          <a:lstStyle/>
          <a:p>
            <a:pPr rtl="0">
              <a:lnSpc>
                <a:spcPct val="160000"/>
              </a:lnSpc>
            </a:pPr>
            <a:r>
              <a:rPr lang="en-US" sz="32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Stock Market Data API Cons:</a:t>
            </a:r>
          </a:p>
          <a:p>
            <a:pPr rtl="0">
              <a:lnSpc>
                <a:spcPct val="160000"/>
              </a:lnSpc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Expensive for Example NASDAQ API – cost 4000$ per month for unlimited access 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-depend on Internet Connection</a:t>
            </a:r>
          </a:p>
          <a:p>
            <a:pPr>
              <a:lnSpc>
                <a:spcPct val="160000"/>
              </a:lnSpc>
            </a:pPr>
            <a:r>
              <a:rPr lang="en-US" sz="32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-Slow (each API call Takes around 700ms)</a:t>
            </a:r>
          </a:p>
          <a:p>
            <a:pPr>
              <a:lnSpc>
                <a:spcPct val="160000"/>
              </a:lnSpc>
            </a:pPr>
            <a:r>
              <a:rPr lang="en-US" sz="32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b="1" i="0" dirty="0">
                <a:ln w="19050">
                  <a:solidFill>
                    <a:schemeClr val="tx1"/>
                  </a:solidFill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Local M</a:t>
            </a:r>
            <a:r>
              <a:rPr lang="en-US" sz="3200" b="1" dirty="0">
                <a:ln w="190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Y SQL Data API Pros: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-Cheap (Local Computer) calls Don’t COST ANY MONEY! 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(“Free is Exciting to me” by Amnon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Titinsky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-Fast and Local using</a:t>
            </a:r>
          </a:p>
          <a:p>
            <a:pPr>
              <a:lnSpc>
                <a:spcPct val="160000"/>
              </a:lnSpc>
            </a:pPr>
            <a:endParaRPr lang="en-US" sz="32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B7EEF88E-3730-46D0-9422-F518E9562BBE}"/>
              </a:ext>
            </a:extLst>
          </p:cNvPr>
          <p:cNvSpPr/>
          <p:nvPr/>
        </p:nvSpPr>
        <p:spPr>
          <a:xfrm>
            <a:off x="11220450" y="2409825"/>
            <a:ext cx="6858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/>
              <a:t>Offer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082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E144458-141D-47E4-85F2-1655ED2239D9}"/>
              </a:ext>
            </a:extLst>
          </p:cNvPr>
          <p:cNvSpPr txBox="1">
            <a:spLocks/>
          </p:cNvSpPr>
          <p:nvPr/>
        </p:nvSpPr>
        <p:spPr>
          <a:xfrm>
            <a:off x="1769736" y="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n w="57150">
                  <a:solidFill>
                    <a:schemeClr val="tx1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Entity–relationship diagram</a:t>
            </a:r>
            <a:endParaRPr lang="en-IL" sz="4800" dirty="0">
              <a:ln w="57150">
                <a:solidFill>
                  <a:schemeClr val="tx1"/>
                </a:solidFill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B5779B-E0C0-4A29-B180-EB265F8F7E27}"/>
              </a:ext>
            </a:extLst>
          </p:cNvPr>
          <p:cNvGrpSpPr/>
          <p:nvPr/>
        </p:nvGrpSpPr>
        <p:grpSpPr>
          <a:xfrm>
            <a:off x="5662257" y="1307390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463ACE-FDD8-42D3-AD07-F765AD7CA4DA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EB81B1-F7D5-4A46-B975-3553EF460523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633ACD-1467-4CE1-AC6B-2A3A08A87636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6A4D3CE9-1F3A-4E6A-BFBF-B3E55B91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99" y="1443571"/>
            <a:ext cx="5274028" cy="50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5577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274</Words>
  <Application>Microsoft Office PowerPoint</Application>
  <PresentationFormat>מסך רחב</PresentationFormat>
  <Paragraphs>45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Bembo</vt:lpstr>
      <vt:lpstr>Blacker Pro Display</vt:lpstr>
      <vt:lpstr>Calibri</vt:lpstr>
      <vt:lpstr>Calibri Light</vt:lpstr>
      <vt:lpstr>Wingdings</vt:lpstr>
      <vt:lpstr>AdornVTI</vt:lpstr>
      <vt:lpstr>Stock Market Data Base</vt:lpstr>
      <vt:lpstr>Program Description</vt:lpstr>
      <vt:lpstr>Program Description</vt:lpstr>
      <vt:lpstr>Design Patterns</vt:lpstr>
      <vt:lpstr>Threads</vt:lpstr>
      <vt:lpstr>Transaction</vt:lpstr>
      <vt:lpstr>Local API concept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אורין טפר</dc:creator>
  <cp:lastModifiedBy>יובל שמעון מסטאי</cp:lastModifiedBy>
  <cp:revision>43</cp:revision>
  <dcterms:created xsi:type="dcterms:W3CDTF">2022-01-22T11:21:10Z</dcterms:created>
  <dcterms:modified xsi:type="dcterms:W3CDTF">2022-02-07T13:07:38Z</dcterms:modified>
</cp:coreProperties>
</file>