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48" r:id="rId5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AF791-2158-AFD5-36BC-5480EA21FE4D}" v="4" dt="2021-06-23T08:50:40.471"/>
    <p1510:client id="{3A6A4C6B-68EC-4F8F-8862-CC4D7D5ADBC8}" v="447" dt="2021-06-20T09:00:48.671"/>
    <p1510:client id="{3F6F3DB8-FD4D-A419-8067-E57FBFD9A9C2}" v="585" dt="2021-06-21T07:05:16.645"/>
    <p1510:client id="{5CB5453F-D8C4-1027-CF4D-147358CF82FA}" v="190" dt="2021-06-22T13:57:26.956"/>
    <p1510:client id="{98D80A7B-BE3D-058D-0A5B-04B38C0C934E}" v="111" dt="2021-06-22T12:10:37.894"/>
    <p1510:client id="{BA1766F3-0328-0AF0-AEA6-65CEAA0B3D73}" v="23" dt="2021-06-20T11:53:42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R REISS" userId="S::tamirre@rnd-hub.com::07e0f3ee-3f83-4d67-bfc9-b72a747b954a" providerId="AD" clId="Web-{98D80A7B-BE3D-058D-0A5B-04B38C0C934E}"/>
    <pc:docChg chg="addSld modSld">
      <pc:chgData name="TAMIR REISS" userId="S::tamirre@rnd-hub.com::07e0f3ee-3f83-4d67-bfc9-b72a747b954a" providerId="AD" clId="Web-{98D80A7B-BE3D-058D-0A5B-04B38C0C934E}" dt="2021-06-22T12:10:38.113" v="68"/>
      <pc:docMkLst>
        <pc:docMk/>
      </pc:docMkLst>
      <pc:sldChg chg="addSp delSp modSp">
        <pc:chgData name="TAMIR REISS" userId="S::tamirre@rnd-hub.com::07e0f3ee-3f83-4d67-bfc9-b72a747b954a" providerId="AD" clId="Web-{98D80A7B-BE3D-058D-0A5B-04B38C0C934E}" dt="2021-06-22T11:15:33.703" v="3" actId="14100"/>
        <pc:sldMkLst>
          <pc:docMk/>
          <pc:sldMk cId="251203799" sldId="260"/>
        </pc:sldMkLst>
        <pc:picChg chg="del">
          <ac:chgData name="TAMIR REISS" userId="S::tamirre@rnd-hub.com::07e0f3ee-3f83-4d67-bfc9-b72a747b954a" providerId="AD" clId="Web-{98D80A7B-BE3D-058D-0A5B-04B38C0C934E}" dt="2021-06-22T11:15:09.640" v="0"/>
          <ac:picMkLst>
            <pc:docMk/>
            <pc:sldMk cId="251203799" sldId="260"/>
            <ac:picMk id="4" creationId="{9C7631F8-0945-46EC-BDF2-FC4A1BC8474C}"/>
          </ac:picMkLst>
        </pc:picChg>
        <pc:picChg chg="add mod">
          <ac:chgData name="TAMIR REISS" userId="S::tamirre@rnd-hub.com::07e0f3ee-3f83-4d67-bfc9-b72a747b954a" providerId="AD" clId="Web-{98D80A7B-BE3D-058D-0A5B-04B38C0C934E}" dt="2021-06-22T11:15:33.703" v="3" actId="14100"/>
          <ac:picMkLst>
            <pc:docMk/>
            <pc:sldMk cId="251203799" sldId="260"/>
            <ac:picMk id="10" creationId="{846B1F08-1327-4EC6-A843-56FFB78E0E17}"/>
          </ac:picMkLst>
        </pc:picChg>
      </pc:sldChg>
      <pc:sldChg chg="addSp delSp modSp new mod setBg">
        <pc:chgData name="TAMIR REISS" userId="S::tamirre@rnd-hub.com::07e0f3ee-3f83-4d67-bfc9-b72a747b954a" providerId="AD" clId="Web-{98D80A7B-BE3D-058D-0A5B-04B38C0C934E}" dt="2021-06-22T11:53:11.504" v="58" actId="14100"/>
        <pc:sldMkLst>
          <pc:docMk/>
          <pc:sldMk cId="3533243670" sldId="263"/>
        </pc:sldMkLst>
        <pc:spChg chg="mod">
          <ac:chgData name="TAMIR REISS" userId="S::tamirre@rnd-hub.com::07e0f3ee-3f83-4d67-bfc9-b72a747b954a" providerId="AD" clId="Web-{98D80A7B-BE3D-058D-0A5B-04B38C0C934E}" dt="2021-06-22T11:52:28.533" v="53" actId="20577"/>
          <ac:spMkLst>
            <pc:docMk/>
            <pc:sldMk cId="3533243670" sldId="263"/>
            <ac:spMk id="2" creationId="{A08DA464-D438-4663-A854-C30E40DE022A}"/>
          </ac:spMkLst>
        </pc:spChg>
        <pc:spChg chg="del">
          <ac:chgData name="TAMIR REISS" userId="S::tamirre@rnd-hub.com::07e0f3ee-3f83-4d67-bfc9-b72a747b954a" providerId="AD" clId="Web-{98D80A7B-BE3D-058D-0A5B-04B38C0C934E}" dt="2021-06-22T11:31:18.433" v="5"/>
          <ac:spMkLst>
            <pc:docMk/>
            <pc:sldMk cId="3533243670" sldId="263"/>
            <ac:spMk id="3" creationId="{54091EB9-7908-4921-8D54-BB8782046C02}"/>
          </ac:spMkLst>
        </pc:spChg>
        <pc:spChg chg="add del">
          <ac:chgData name="TAMIR REISS" userId="S::tamirre@rnd-hub.com::07e0f3ee-3f83-4d67-bfc9-b72a747b954a" providerId="AD" clId="Web-{98D80A7B-BE3D-058D-0A5B-04B38C0C934E}" dt="2021-06-22T11:52:11.392" v="46"/>
          <ac:spMkLst>
            <pc:docMk/>
            <pc:sldMk cId="3533243670" sldId="263"/>
            <ac:spMk id="6" creationId="{D4771268-CB57-404A-9271-370EB28F6090}"/>
          </ac:spMkLst>
        </pc:spChg>
        <pc:spChg chg="add del">
          <ac:chgData name="TAMIR REISS" userId="S::tamirre@rnd-hub.com::07e0f3ee-3f83-4d67-bfc9-b72a747b954a" providerId="AD" clId="Web-{98D80A7B-BE3D-058D-0A5B-04B38C0C934E}" dt="2021-06-22T11:32:03.060" v="31"/>
          <ac:spMkLst>
            <pc:docMk/>
            <pc:sldMk cId="3533243670" sldId="263"/>
            <ac:spMk id="9" creationId="{1707FC24-6981-43D9-B525-C7832BA22463}"/>
          </ac:spMkLst>
        </pc:spChg>
        <pc:spChg chg="add">
          <ac:chgData name="TAMIR REISS" userId="S::tamirre@rnd-hub.com::07e0f3ee-3f83-4d67-bfc9-b72a747b954a" providerId="AD" clId="Web-{98D80A7B-BE3D-058D-0A5B-04B38C0C934E}" dt="2021-06-22T11:52:11.392" v="46"/>
          <ac:spMkLst>
            <pc:docMk/>
            <pc:sldMk cId="3533243670" sldId="263"/>
            <ac:spMk id="12" creationId="{765F4110-C0FC-4D61-ACD2-A7C950EAE908}"/>
          </ac:spMkLst>
        </pc:spChg>
        <pc:picChg chg="add mod">
          <ac:chgData name="TAMIR REISS" userId="S::tamirre@rnd-hub.com::07e0f3ee-3f83-4d67-bfc9-b72a747b954a" providerId="AD" clId="Web-{98D80A7B-BE3D-058D-0A5B-04B38C0C934E}" dt="2021-06-22T11:52:11.392" v="46"/>
          <ac:picMkLst>
            <pc:docMk/>
            <pc:sldMk cId="3533243670" sldId="263"/>
            <ac:picMk id="4" creationId="{D4BE6A2C-472D-456B-8D6C-871888902C4B}"/>
          </ac:picMkLst>
        </pc:picChg>
        <pc:picChg chg="add del mod">
          <ac:chgData name="TAMIR REISS" userId="S::tamirre@rnd-hub.com::07e0f3ee-3f83-4d67-bfc9-b72a747b954a" providerId="AD" clId="Web-{98D80A7B-BE3D-058D-0A5B-04B38C0C934E}" dt="2021-06-22T11:51:34.923" v="41"/>
          <ac:picMkLst>
            <pc:docMk/>
            <pc:sldMk cId="3533243670" sldId="263"/>
            <ac:picMk id="5" creationId="{ACAF18D7-3B3A-4AFD-9BDC-633C0571E06A}"/>
          </ac:picMkLst>
        </pc:picChg>
        <pc:picChg chg="add del mod">
          <ac:chgData name="TAMIR REISS" userId="S::tamirre@rnd-hub.com::07e0f3ee-3f83-4d67-bfc9-b72a747b954a" providerId="AD" clId="Web-{98D80A7B-BE3D-058D-0A5B-04B38C0C934E}" dt="2021-06-22T11:52:46.643" v="55"/>
          <ac:picMkLst>
            <pc:docMk/>
            <pc:sldMk cId="3533243670" sldId="263"/>
            <ac:picMk id="7" creationId="{9754F11E-B7A1-4A9E-9C2C-F1DAA9ED15B6}"/>
          </ac:picMkLst>
        </pc:picChg>
        <pc:picChg chg="add mod">
          <ac:chgData name="TAMIR REISS" userId="S::tamirre@rnd-hub.com::07e0f3ee-3f83-4d67-bfc9-b72a747b954a" providerId="AD" clId="Web-{98D80A7B-BE3D-058D-0A5B-04B38C0C934E}" dt="2021-06-22T11:53:11.504" v="58" actId="14100"/>
          <ac:picMkLst>
            <pc:docMk/>
            <pc:sldMk cId="3533243670" sldId="263"/>
            <ac:picMk id="8" creationId="{85C7189D-DA61-4798-A07C-46531A101599}"/>
          </ac:picMkLst>
        </pc:picChg>
        <pc:cxnChg chg="add">
          <ac:chgData name="TAMIR REISS" userId="S::tamirre@rnd-hub.com::07e0f3ee-3f83-4d67-bfc9-b72a747b954a" providerId="AD" clId="Web-{98D80A7B-BE3D-058D-0A5B-04B38C0C934E}" dt="2021-06-22T11:52:11.392" v="46"/>
          <ac:cxnSpMkLst>
            <pc:docMk/>
            <pc:sldMk cId="3533243670" sldId="263"/>
            <ac:cxnSpMk id="14" creationId="{CC94CBDB-A76C-499E-95AB-C0A049E3154E}"/>
          </ac:cxnSpMkLst>
        </pc:cxnChg>
      </pc:sldChg>
      <pc:sldChg chg="addSp delSp modSp new mod setBg">
        <pc:chgData name="TAMIR REISS" userId="S::tamirre@rnd-hub.com::07e0f3ee-3f83-4d67-bfc9-b72a747b954a" providerId="AD" clId="Web-{98D80A7B-BE3D-058D-0A5B-04B38C0C934E}" dt="2021-06-22T12:10:38.113" v="68"/>
        <pc:sldMkLst>
          <pc:docMk/>
          <pc:sldMk cId="3864016939" sldId="264"/>
        </pc:sldMkLst>
        <pc:spChg chg="mod">
          <ac:chgData name="TAMIR REISS" userId="S::tamirre@rnd-hub.com::07e0f3ee-3f83-4d67-bfc9-b72a747b954a" providerId="AD" clId="Web-{98D80A7B-BE3D-058D-0A5B-04B38C0C934E}" dt="2021-06-22T12:10:38.113" v="68"/>
          <ac:spMkLst>
            <pc:docMk/>
            <pc:sldMk cId="3864016939" sldId="264"/>
            <ac:spMk id="2" creationId="{FB1A8B5E-0C8C-4C59-A207-6A750703A276}"/>
          </ac:spMkLst>
        </pc:spChg>
        <pc:spChg chg="del">
          <ac:chgData name="TAMIR REISS" userId="S::tamirre@rnd-hub.com::07e0f3ee-3f83-4d67-bfc9-b72a747b954a" providerId="AD" clId="Web-{98D80A7B-BE3D-058D-0A5B-04B38C0C934E}" dt="2021-06-22T12:09:50.877" v="60"/>
          <ac:spMkLst>
            <pc:docMk/>
            <pc:sldMk cId="3864016939" sldId="264"/>
            <ac:spMk id="3" creationId="{DF3555D3-F5C4-4497-8A6E-B5FE1CC209B1}"/>
          </ac:spMkLst>
        </pc:spChg>
        <pc:spChg chg="add">
          <ac:chgData name="TAMIR REISS" userId="S::tamirre@rnd-hub.com::07e0f3ee-3f83-4d67-bfc9-b72a747b954a" providerId="AD" clId="Web-{98D80A7B-BE3D-058D-0A5B-04B38C0C934E}" dt="2021-06-22T12:10:38.113" v="68"/>
          <ac:spMkLst>
            <pc:docMk/>
            <pc:sldMk cId="3864016939" sldId="264"/>
            <ac:spMk id="9" creationId="{5DCB5928-DC7D-4612-9922-441966E15627}"/>
          </ac:spMkLst>
        </pc:spChg>
        <pc:spChg chg="add">
          <ac:chgData name="TAMIR REISS" userId="S::tamirre@rnd-hub.com::07e0f3ee-3f83-4d67-bfc9-b72a747b954a" providerId="AD" clId="Web-{98D80A7B-BE3D-058D-0A5B-04B38C0C934E}" dt="2021-06-22T12:10:38.113" v="68"/>
          <ac:spMkLst>
            <pc:docMk/>
            <pc:sldMk cId="3864016939" sldId="264"/>
            <ac:spMk id="11" creationId="{682C1161-1736-45EC-99B7-33F3CAE9D517}"/>
          </ac:spMkLst>
        </pc:spChg>
        <pc:spChg chg="add">
          <ac:chgData name="TAMIR REISS" userId="S::tamirre@rnd-hub.com::07e0f3ee-3f83-4d67-bfc9-b72a747b954a" providerId="AD" clId="Web-{98D80A7B-BE3D-058D-0A5B-04B38C0C934E}" dt="2021-06-22T12:10:38.113" v="68"/>
          <ac:spMkLst>
            <pc:docMk/>
            <pc:sldMk cId="3864016939" sldId="264"/>
            <ac:spMk id="13" creationId="{84D4DDB8-B68F-45B0-9F62-C4279996F672}"/>
          </ac:spMkLst>
        </pc:spChg>
        <pc:spChg chg="add">
          <ac:chgData name="TAMIR REISS" userId="S::tamirre@rnd-hub.com::07e0f3ee-3f83-4d67-bfc9-b72a747b954a" providerId="AD" clId="Web-{98D80A7B-BE3D-058D-0A5B-04B38C0C934E}" dt="2021-06-22T12:10:38.113" v="68"/>
          <ac:spMkLst>
            <pc:docMk/>
            <pc:sldMk cId="3864016939" sldId="264"/>
            <ac:spMk id="15" creationId="{AF2F604E-43BE-4DC3-B983-E071523364F8}"/>
          </ac:spMkLst>
        </pc:spChg>
        <pc:spChg chg="add">
          <ac:chgData name="TAMIR REISS" userId="S::tamirre@rnd-hub.com::07e0f3ee-3f83-4d67-bfc9-b72a747b954a" providerId="AD" clId="Web-{98D80A7B-BE3D-058D-0A5B-04B38C0C934E}" dt="2021-06-22T12:10:38.113" v="68"/>
          <ac:spMkLst>
            <pc:docMk/>
            <pc:sldMk cId="3864016939" sldId="264"/>
            <ac:spMk id="17" creationId="{08C9B587-E65E-4B52-B37C-ABEBB6E87928}"/>
          </ac:spMkLst>
        </pc:spChg>
        <pc:picChg chg="add mod">
          <ac:chgData name="TAMIR REISS" userId="S::tamirre@rnd-hub.com::07e0f3ee-3f83-4d67-bfc9-b72a747b954a" providerId="AD" clId="Web-{98D80A7B-BE3D-058D-0A5B-04B38C0C934E}" dt="2021-06-22T12:10:38.113" v="68"/>
          <ac:picMkLst>
            <pc:docMk/>
            <pc:sldMk cId="3864016939" sldId="264"/>
            <ac:picMk id="4" creationId="{06C626AA-89AF-4551-AC90-27CC2D91C631}"/>
          </ac:picMkLst>
        </pc:picChg>
      </pc:sldChg>
    </pc:docChg>
  </pc:docChgLst>
  <pc:docChgLst>
    <pc:chgData name="TAMIR REISS" userId="S::tamirre@rnd-hub.com::07e0f3ee-3f83-4d67-bfc9-b72a747b954a" providerId="AD" clId="Web-{3F6F3DB8-FD4D-A419-8067-E57FBFD9A9C2}"/>
    <pc:docChg chg="addSld modSld sldOrd">
      <pc:chgData name="TAMIR REISS" userId="S::tamirre@rnd-hub.com::07e0f3ee-3f83-4d67-bfc9-b72a747b954a" providerId="AD" clId="Web-{3F6F3DB8-FD4D-A419-8067-E57FBFD9A9C2}" dt="2021-06-21T07:05:16.645" v="565"/>
      <pc:docMkLst>
        <pc:docMk/>
      </pc:docMkLst>
      <pc:sldChg chg="modSp">
        <pc:chgData name="TAMIR REISS" userId="S::tamirre@rnd-hub.com::07e0f3ee-3f83-4d67-bfc9-b72a747b954a" providerId="AD" clId="Web-{3F6F3DB8-FD4D-A419-8067-E57FBFD9A9C2}" dt="2021-06-20T12:06:37.828" v="132" actId="20577"/>
        <pc:sldMkLst>
          <pc:docMk/>
          <pc:sldMk cId="424512854" sldId="259"/>
        </pc:sldMkLst>
        <pc:graphicFrameChg chg="modGraphic">
          <ac:chgData name="TAMIR REISS" userId="S::tamirre@rnd-hub.com::07e0f3ee-3f83-4d67-bfc9-b72a747b954a" providerId="AD" clId="Web-{3F6F3DB8-FD4D-A419-8067-E57FBFD9A9C2}" dt="2021-06-20T12:06:37.828" v="132" actId="20577"/>
          <ac:graphicFrameMkLst>
            <pc:docMk/>
            <pc:sldMk cId="424512854" sldId="259"/>
            <ac:graphicFrameMk id="14" creationId="{8A2984C9-23FA-40E8-9751-5B839F79850A}"/>
          </ac:graphicFrameMkLst>
        </pc:graphicFrameChg>
      </pc:sldChg>
      <pc:sldChg chg="addSp delSp modSp">
        <pc:chgData name="TAMIR REISS" userId="S::tamirre@rnd-hub.com::07e0f3ee-3f83-4d67-bfc9-b72a747b954a" providerId="AD" clId="Web-{3F6F3DB8-FD4D-A419-8067-E57FBFD9A9C2}" dt="2021-06-20T12:07:40.992" v="135" actId="1076"/>
        <pc:sldMkLst>
          <pc:docMk/>
          <pc:sldMk cId="251203799" sldId="260"/>
        </pc:sldMkLst>
        <pc:spChg chg="mod">
          <ac:chgData name="TAMIR REISS" userId="S::tamirre@rnd-hub.com::07e0f3ee-3f83-4d67-bfc9-b72a747b954a" providerId="AD" clId="Web-{3F6F3DB8-FD4D-A419-8067-E57FBFD9A9C2}" dt="2021-06-20T11:55:52.936" v="2" actId="1076"/>
          <ac:spMkLst>
            <pc:docMk/>
            <pc:sldMk cId="251203799" sldId="260"/>
            <ac:spMk id="2" creationId="{66F59E54-EEB0-45F6-BF99-ED832A14C082}"/>
          </ac:spMkLst>
        </pc:spChg>
        <pc:spChg chg="add mod ord">
          <ac:chgData name="TAMIR REISS" userId="S::tamirre@rnd-hub.com::07e0f3ee-3f83-4d67-bfc9-b72a747b954a" providerId="AD" clId="Web-{3F6F3DB8-FD4D-A419-8067-E57FBFD9A9C2}" dt="2021-06-20T12:04:06.046" v="108" actId="1076"/>
          <ac:spMkLst>
            <pc:docMk/>
            <pc:sldMk cId="251203799" sldId="260"/>
            <ac:spMk id="3" creationId="{45D0A327-70B2-40F3-8516-4FC0F0BFB80B}"/>
          </ac:spMkLst>
        </pc:spChg>
        <pc:spChg chg="add mod ord">
          <ac:chgData name="TAMIR REISS" userId="S::tamirre@rnd-hub.com::07e0f3ee-3f83-4d67-bfc9-b72a747b954a" providerId="AD" clId="Web-{3F6F3DB8-FD4D-A419-8067-E57FBFD9A9C2}" dt="2021-06-20T11:59:35.308" v="63" actId="20577"/>
          <ac:spMkLst>
            <pc:docMk/>
            <pc:sldMk cId="251203799" sldId="260"/>
            <ac:spMk id="6" creationId="{C1581DC5-C7BC-49B6-8CD3-1E26384AE2C6}"/>
          </ac:spMkLst>
        </pc:spChg>
        <pc:spChg chg="add mod ord">
          <ac:chgData name="TAMIR REISS" userId="S::tamirre@rnd-hub.com::07e0f3ee-3f83-4d67-bfc9-b72a747b954a" providerId="AD" clId="Web-{3F6F3DB8-FD4D-A419-8067-E57FBFD9A9C2}" dt="2021-06-20T12:06:02.560" v="125" actId="1076"/>
          <ac:spMkLst>
            <pc:docMk/>
            <pc:sldMk cId="251203799" sldId="260"/>
            <ac:spMk id="7" creationId="{11E24A86-9D5F-46AB-8701-732CE9691271}"/>
          </ac:spMkLst>
        </pc:spChg>
        <pc:spChg chg="add mod ord">
          <ac:chgData name="TAMIR REISS" userId="S::tamirre@rnd-hub.com::07e0f3ee-3f83-4d67-bfc9-b72a747b954a" providerId="AD" clId="Web-{3F6F3DB8-FD4D-A419-8067-E57FBFD9A9C2}" dt="2021-06-20T11:59:37.715" v="65" actId="20577"/>
          <ac:spMkLst>
            <pc:docMk/>
            <pc:sldMk cId="251203799" sldId="260"/>
            <ac:spMk id="8" creationId="{FA63968D-0B44-4A2B-985A-7CF0FDD00EE0}"/>
          </ac:spMkLst>
        </pc:spChg>
        <pc:spChg chg="add mod">
          <ac:chgData name="TAMIR REISS" userId="S::tamirre@rnd-hub.com::07e0f3ee-3f83-4d67-bfc9-b72a747b954a" providerId="AD" clId="Web-{3F6F3DB8-FD4D-A419-8067-E57FBFD9A9C2}" dt="2021-06-20T12:00:05.935" v="72"/>
          <ac:spMkLst>
            <pc:docMk/>
            <pc:sldMk cId="251203799" sldId="260"/>
            <ac:spMk id="9" creationId="{CA739DC9-5BFD-4B9E-BD65-43E7969C732F}"/>
          </ac:spMkLst>
        </pc:spChg>
        <pc:spChg chg="add del mod">
          <ac:chgData name="TAMIR REISS" userId="S::tamirre@rnd-hub.com::07e0f3ee-3f83-4d67-bfc9-b72a747b954a" providerId="AD" clId="Web-{3F6F3DB8-FD4D-A419-8067-E57FBFD9A9C2}" dt="2021-06-20T12:05:13.119" v="121"/>
          <ac:spMkLst>
            <pc:docMk/>
            <pc:sldMk cId="251203799" sldId="260"/>
            <ac:spMk id="10" creationId="{383E9B7C-EF49-4294-A64E-176F283E1B53}"/>
          </ac:spMkLst>
        </pc:spChg>
        <pc:spChg chg="add mod">
          <ac:chgData name="TAMIR REISS" userId="S::tamirre@rnd-hub.com::07e0f3ee-3f83-4d67-bfc9-b72a747b954a" providerId="AD" clId="Web-{3F6F3DB8-FD4D-A419-8067-E57FBFD9A9C2}" dt="2021-06-20T12:02:39.053" v="101" actId="1076"/>
          <ac:spMkLst>
            <pc:docMk/>
            <pc:sldMk cId="251203799" sldId="260"/>
            <ac:spMk id="12" creationId="{E662441E-220B-4A64-B483-BCCE1941731A}"/>
          </ac:spMkLst>
        </pc:spChg>
        <pc:spChg chg="add mod">
          <ac:chgData name="TAMIR REISS" userId="S::tamirre@rnd-hub.com::07e0f3ee-3f83-4d67-bfc9-b72a747b954a" providerId="AD" clId="Web-{3F6F3DB8-FD4D-A419-8067-E57FBFD9A9C2}" dt="2021-06-20T12:05:09.416" v="120" actId="20577"/>
          <ac:spMkLst>
            <pc:docMk/>
            <pc:sldMk cId="251203799" sldId="260"/>
            <ac:spMk id="14" creationId="{DC1F91DF-6FA6-49D7-8279-ACD05D7A1F79}"/>
          </ac:spMkLst>
        </pc:spChg>
        <pc:grpChg chg="add mod">
          <ac:chgData name="TAMIR REISS" userId="S::tamirre@rnd-hub.com::07e0f3ee-3f83-4d67-bfc9-b72a747b954a" providerId="AD" clId="Web-{3F6F3DB8-FD4D-A419-8067-E57FBFD9A9C2}" dt="2021-06-20T12:04:17.124" v="110" actId="1076"/>
          <ac:grpSpMkLst>
            <pc:docMk/>
            <pc:sldMk cId="251203799" sldId="260"/>
            <ac:grpSpMk id="13" creationId="{FE4A9473-ECA9-4974-96CB-2759DF509211}"/>
          </ac:grpSpMkLst>
        </pc:grpChg>
        <pc:grpChg chg="add mod">
          <ac:chgData name="TAMIR REISS" userId="S::tamirre@rnd-hub.com::07e0f3ee-3f83-4d67-bfc9-b72a747b954a" providerId="AD" clId="Web-{3F6F3DB8-FD4D-A419-8067-E57FBFD9A9C2}" dt="2021-06-20T12:05:43.230" v="123" actId="1076"/>
          <ac:grpSpMkLst>
            <pc:docMk/>
            <pc:sldMk cId="251203799" sldId="260"/>
            <ac:grpSpMk id="15" creationId="{09208EAA-B565-4B1E-A5B4-37CD6671F7A0}"/>
          </ac:grpSpMkLst>
        </pc:grpChg>
        <pc:picChg chg="mod">
          <ac:chgData name="TAMIR REISS" userId="S::tamirre@rnd-hub.com::07e0f3ee-3f83-4d67-bfc9-b72a747b954a" providerId="AD" clId="Web-{3F6F3DB8-FD4D-A419-8067-E57FBFD9A9C2}" dt="2021-06-20T12:07:40.992" v="135" actId="1076"/>
          <ac:picMkLst>
            <pc:docMk/>
            <pc:sldMk cId="251203799" sldId="260"/>
            <ac:picMk id="5" creationId="{2A5D50C0-2945-4F7C-B9C8-DB06884737FF}"/>
          </ac:picMkLst>
        </pc:picChg>
      </pc:sldChg>
      <pc:sldChg chg="addSp delSp modSp add ord replId">
        <pc:chgData name="TAMIR REISS" userId="S::tamirre@rnd-hub.com::07e0f3ee-3f83-4d67-bfc9-b72a747b954a" providerId="AD" clId="Web-{3F6F3DB8-FD4D-A419-8067-E57FBFD9A9C2}" dt="2021-06-20T13:01:05.097" v="256" actId="14100"/>
        <pc:sldMkLst>
          <pc:docMk/>
          <pc:sldMk cId="1712731688" sldId="261"/>
        </pc:sldMkLst>
        <pc:spChg chg="mod">
          <ac:chgData name="TAMIR REISS" userId="S::tamirre@rnd-hub.com::07e0f3ee-3f83-4d67-bfc9-b72a747b954a" providerId="AD" clId="Web-{3F6F3DB8-FD4D-A419-8067-E57FBFD9A9C2}" dt="2021-06-20T13:00:54.050" v="254"/>
          <ac:spMkLst>
            <pc:docMk/>
            <pc:sldMk cId="1712731688" sldId="261"/>
            <ac:spMk id="2" creationId="{512CC450-67BE-4B3C-84C1-A451866E997A}"/>
          </ac:spMkLst>
        </pc:spChg>
        <pc:spChg chg="add del">
          <ac:chgData name="TAMIR REISS" userId="S::tamirre@rnd-hub.com::07e0f3ee-3f83-4d67-bfc9-b72a747b954a" providerId="AD" clId="Web-{3F6F3DB8-FD4D-A419-8067-E57FBFD9A9C2}" dt="2021-06-20T13:00:54.050" v="254"/>
          <ac:spMkLst>
            <pc:docMk/>
            <pc:sldMk cId="1712731688" sldId="261"/>
            <ac:spMk id="19" creationId="{F56F5174-31D9-4DBB-AAB7-A1FD7BDB1352}"/>
          </ac:spMkLst>
        </pc:spChg>
        <pc:spChg chg="add del">
          <ac:chgData name="TAMIR REISS" userId="S::tamirre@rnd-hub.com::07e0f3ee-3f83-4d67-bfc9-b72a747b954a" providerId="AD" clId="Web-{3F6F3DB8-FD4D-A419-8067-E57FBFD9A9C2}" dt="2021-06-20T13:00:54.050" v="254"/>
          <ac:spMkLst>
            <pc:docMk/>
            <pc:sldMk cId="1712731688" sldId="261"/>
            <ac:spMk id="23" creationId="{F9A95BEE-6BB1-4A28-A8E6-A34B2E42EF87}"/>
          </ac:spMkLst>
        </pc:spChg>
        <pc:spChg chg="add del">
          <ac:chgData name="TAMIR REISS" userId="S::tamirre@rnd-hub.com::07e0f3ee-3f83-4d67-bfc9-b72a747b954a" providerId="AD" clId="Web-{3F6F3DB8-FD4D-A419-8067-E57FBFD9A9C2}" dt="2021-06-20T13:00:31.190" v="250"/>
          <ac:spMkLst>
            <pc:docMk/>
            <pc:sldMk cId="1712731688" sldId="261"/>
            <ac:spMk id="25" creationId="{230C3D3F-804C-4A71-8E21-2B62A4081F40}"/>
          </ac:spMkLst>
        </pc:spChg>
        <pc:spChg chg="add del">
          <ac:chgData name="TAMIR REISS" userId="S::tamirre@rnd-hub.com::07e0f3ee-3f83-4d67-bfc9-b72a747b954a" providerId="AD" clId="Web-{3F6F3DB8-FD4D-A419-8067-E57FBFD9A9C2}" dt="2021-06-20T13:00:36.925" v="252"/>
          <ac:spMkLst>
            <pc:docMk/>
            <pc:sldMk cId="1712731688" sldId="261"/>
            <ac:spMk id="26" creationId="{F56F5174-31D9-4DBB-AAB7-A1FD7BDB1352}"/>
          </ac:spMkLst>
        </pc:spChg>
        <pc:spChg chg="add del">
          <ac:chgData name="TAMIR REISS" userId="S::tamirre@rnd-hub.com::07e0f3ee-3f83-4d67-bfc9-b72a747b954a" providerId="AD" clId="Web-{3F6F3DB8-FD4D-A419-8067-E57FBFD9A9C2}" dt="2021-06-20T13:00:23.112" v="248"/>
          <ac:spMkLst>
            <pc:docMk/>
            <pc:sldMk cId="1712731688" sldId="261"/>
            <ac:spMk id="28" creationId="{F56F5174-31D9-4DBB-AAB7-A1FD7BDB1352}"/>
          </ac:spMkLst>
        </pc:spChg>
        <pc:spChg chg="add del">
          <ac:chgData name="TAMIR REISS" userId="S::tamirre@rnd-hub.com::07e0f3ee-3f83-4d67-bfc9-b72a747b954a" providerId="AD" clId="Web-{3F6F3DB8-FD4D-A419-8067-E57FBFD9A9C2}" dt="2021-06-20T13:00:36.925" v="252"/>
          <ac:spMkLst>
            <pc:docMk/>
            <pc:sldMk cId="1712731688" sldId="261"/>
            <ac:spMk id="29" creationId="{F9A95BEE-6BB1-4A28-A8E6-A34B2E42EF87}"/>
          </ac:spMkLst>
        </pc:spChg>
        <pc:spChg chg="add del">
          <ac:chgData name="TAMIR REISS" userId="S::tamirre@rnd-hub.com::07e0f3ee-3f83-4d67-bfc9-b72a747b954a" providerId="AD" clId="Web-{3F6F3DB8-FD4D-A419-8067-E57FBFD9A9C2}" dt="2021-06-20T13:00:54.050" v="254"/>
          <ac:spMkLst>
            <pc:docMk/>
            <pc:sldMk cId="1712731688" sldId="261"/>
            <ac:spMk id="31" creationId="{F56F5174-31D9-4DBB-AAB7-A1FD7BDB1352}"/>
          </ac:spMkLst>
        </pc:spChg>
        <pc:spChg chg="add del">
          <ac:chgData name="TAMIR REISS" userId="S::tamirre@rnd-hub.com::07e0f3ee-3f83-4d67-bfc9-b72a747b954a" providerId="AD" clId="Web-{3F6F3DB8-FD4D-A419-8067-E57FBFD9A9C2}" dt="2021-06-20T13:00:23.112" v="248"/>
          <ac:spMkLst>
            <pc:docMk/>
            <pc:sldMk cId="1712731688" sldId="261"/>
            <ac:spMk id="32" creationId="{F9A95BEE-6BB1-4A28-A8E6-A34B2E42EF87}"/>
          </ac:spMkLst>
        </pc:spChg>
        <pc:spChg chg="add del">
          <ac:chgData name="TAMIR REISS" userId="S::tamirre@rnd-hub.com::07e0f3ee-3f83-4d67-bfc9-b72a747b954a" providerId="AD" clId="Web-{3F6F3DB8-FD4D-A419-8067-E57FBFD9A9C2}" dt="2021-06-20T13:00:54.050" v="254"/>
          <ac:spMkLst>
            <pc:docMk/>
            <pc:sldMk cId="1712731688" sldId="261"/>
            <ac:spMk id="34" creationId="{F9A95BEE-6BB1-4A28-A8E6-A34B2E42EF87}"/>
          </ac:spMkLst>
        </pc:spChg>
        <pc:graphicFrameChg chg="mod modGraphic">
          <ac:chgData name="TAMIR REISS" userId="S::tamirre@rnd-hub.com::07e0f3ee-3f83-4d67-bfc9-b72a747b954a" providerId="AD" clId="Web-{3F6F3DB8-FD4D-A419-8067-E57FBFD9A9C2}" dt="2021-06-20T13:01:05.097" v="256" actId="14100"/>
          <ac:graphicFrameMkLst>
            <pc:docMk/>
            <pc:sldMk cId="1712731688" sldId="261"/>
            <ac:graphicFrameMk id="14" creationId="{8A2984C9-23FA-40E8-9751-5B839F79850A}"/>
          </ac:graphicFrameMkLst>
        </pc:graphicFrameChg>
        <pc:picChg chg="mod">
          <ac:chgData name="TAMIR REISS" userId="S::tamirre@rnd-hub.com::07e0f3ee-3f83-4d67-bfc9-b72a747b954a" providerId="AD" clId="Web-{3F6F3DB8-FD4D-A419-8067-E57FBFD9A9C2}" dt="2021-06-20T13:00:31.190" v="250"/>
          <ac:picMkLst>
            <pc:docMk/>
            <pc:sldMk cId="1712731688" sldId="261"/>
            <ac:picMk id="4" creationId="{3400597B-4D68-400C-9A38-B25491078AEA}"/>
          </ac:picMkLst>
        </pc:picChg>
        <pc:picChg chg="add del">
          <ac:chgData name="TAMIR REISS" userId="S::tamirre@rnd-hub.com::07e0f3ee-3f83-4d67-bfc9-b72a747b954a" providerId="AD" clId="Web-{3F6F3DB8-FD4D-A419-8067-E57FBFD9A9C2}" dt="2021-06-20T13:00:54.050" v="254"/>
          <ac:picMkLst>
            <pc:docMk/>
            <pc:sldMk cId="1712731688" sldId="261"/>
            <ac:picMk id="21" creationId="{AE113210-7872-481A-ADE6-3A05CCAF5EB2}"/>
          </ac:picMkLst>
        </pc:picChg>
        <pc:picChg chg="add del">
          <ac:chgData name="TAMIR REISS" userId="S::tamirre@rnd-hub.com::07e0f3ee-3f83-4d67-bfc9-b72a747b954a" providerId="AD" clId="Web-{3F6F3DB8-FD4D-A419-8067-E57FBFD9A9C2}" dt="2021-06-20T13:00:36.925" v="252"/>
          <ac:picMkLst>
            <pc:docMk/>
            <pc:sldMk cId="1712731688" sldId="261"/>
            <ac:picMk id="27" creationId="{AE113210-7872-481A-ADE6-3A05CCAF5EB2}"/>
          </ac:picMkLst>
        </pc:picChg>
        <pc:picChg chg="add del">
          <ac:chgData name="TAMIR REISS" userId="S::tamirre@rnd-hub.com::07e0f3ee-3f83-4d67-bfc9-b72a747b954a" providerId="AD" clId="Web-{3F6F3DB8-FD4D-A419-8067-E57FBFD9A9C2}" dt="2021-06-20T13:00:23.112" v="248"/>
          <ac:picMkLst>
            <pc:docMk/>
            <pc:sldMk cId="1712731688" sldId="261"/>
            <ac:picMk id="30" creationId="{AE113210-7872-481A-ADE6-3A05CCAF5EB2}"/>
          </ac:picMkLst>
        </pc:picChg>
        <pc:picChg chg="add del">
          <ac:chgData name="TAMIR REISS" userId="S::tamirre@rnd-hub.com::07e0f3ee-3f83-4d67-bfc9-b72a747b954a" providerId="AD" clId="Web-{3F6F3DB8-FD4D-A419-8067-E57FBFD9A9C2}" dt="2021-06-20T13:00:54.050" v="254"/>
          <ac:picMkLst>
            <pc:docMk/>
            <pc:sldMk cId="1712731688" sldId="261"/>
            <ac:picMk id="33" creationId="{AE113210-7872-481A-ADE6-3A05CCAF5EB2}"/>
          </ac:picMkLst>
        </pc:picChg>
      </pc:sldChg>
      <pc:sldChg chg="addSp delSp modSp new addAnim delAnim modAnim">
        <pc:chgData name="TAMIR REISS" userId="S::tamirre@rnd-hub.com::07e0f3ee-3f83-4d67-bfc9-b72a747b954a" providerId="AD" clId="Web-{3F6F3DB8-FD4D-A419-8067-E57FBFD9A9C2}" dt="2021-06-21T07:05:16.645" v="565"/>
        <pc:sldMkLst>
          <pc:docMk/>
          <pc:sldMk cId="1708228311" sldId="262"/>
        </pc:sldMkLst>
        <pc:spChg chg="del">
          <ac:chgData name="TAMIR REISS" userId="S::tamirre@rnd-hub.com::07e0f3ee-3f83-4d67-bfc9-b72a747b954a" providerId="AD" clId="Web-{3F6F3DB8-FD4D-A419-8067-E57FBFD9A9C2}" dt="2021-06-20T13:14:33.746" v="259"/>
          <ac:spMkLst>
            <pc:docMk/>
            <pc:sldMk cId="1708228311" sldId="262"/>
            <ac:spMk id="2" creationId="{DC3315DB-7ACF-4434-B559-B97048ABFF3A}"/>
          </ac:spMkLst>
        </pc:spChg>
        <pc:spChg chg="add mod">
          <ac:chgData name="TAMIR REISS" userId="S::tamirre@rnd-hub.com::07e0f3ee-3f83-4d67-bfc9-b72a747b954a" providerId="AD" clId="Web-{3F6F3DB8-FD4D-A419-8067-E57FBFD9A9C2}" dt="2021-06-21T06:30:39.342" v="550" actId="20577"/>
          <ac:spMkLst>
            <pc:docMk/>
            <pc:sldMk cId="1708228311" sldId="262"/>
            <ac:spMk id="2" creationId="{F8D34C50-8AB1-4A8C-A327-881C3F4E0A17}"/>
          </ac:spMkLst>
        </pc:spChg>
        <pc:spChg chg="del">
          <ac:chgData name="TAMIR REISS" userId="S::tamirre@rnd-hub.com::07e0f3ee-3f83-4d67-bfc9-b72a747b954a" providerId="AD" clId="Web-{3F6F3DB8-FD4D-A419-8067-E57FBFD9A9C2}" dt="2021-06-20T13:14:32.339" v="258"/>
          <ac:spMkLst>
            <pc:docMk/>
            <pc:sldMk cId="1708228311" sldId="262"/>
            <ac:spMk id="3" creationId="{37E21E86-6D0A-4FBB-AE7F-29A060CCF823}"/>
          </ac:spMkLst>
        </pc:spChg>
        <pc:spChg chg="add mod">
          <ac:chgData name="TAMIR REISS" userId="S::tamirre@rnd-hub.com::07e0f3ee-3f83-4d67-bfc9-b72a747b954a" providerId="AD" clId="Web-{3F6F3DB8-FD4D-A419-8067-E57FBFD9A9C2}" dt="2021-06-21T06:11:02.013" v="333" actId="1076"/>
          <ac:spMkLst>
            <pc:docMk/>
            <pc:sldMk cId="1708228311" sldId="262"/>
            <ac:spMk id="3" creationId="{44B42D8C-7504-4F34-9726-6A5D15D29EDF}"/>
          </ac:spMkLst>
        </pc:spChg>
        <pc:spChg chg="add mod">
          <ac:chgData name="TAMIR REISS" userId="S::tamirre@rnd-hub.com::07e0f3ee-3f83-4d67-bfc9-b72a747b954a" providerId="AD" clId="Web-{3F6F3DB8-FD4D-A419-8067-E57FBFD9A9C2}" dt="2021-06-21T06:21:33.561" v="404" actId="1076"/>
          <ac:spMkLst>
            <pc:docMk/>
            <pc:sldMk cId="1708228311" sldId="262"/>
            <ac:spMk id="4" creationId="{F47BE2B5-2CC5-4B61-997A-F9D638892680}"/>
          </ac:spMkLst>
        </pc:spChg>
        <pc:spChg chg="add mod">
          <ac:chgData name="TAMIR REISS" userId="S::tamirre@rnd-hub.com::07e0f3ee-3f83-4d67-bfc9-b72a747b954a" providerId="AD" clId="Web-{3F6F3DB8-FD4D-A419-8067-E57FBFD9A9C2}" dt="2021-06-21T06:11:10.045" v="335" actId="1076"/>
          <ac:spMkLst>
            <pc:docMk/>
            <pc:sldMk cId="1708228311" sldId="262"/>
            <ac:spMk id="5" creationId="{1718022F-1CDC-4B3F-A14A-D0F3D1EBB443}"/>
          </ac:spMkLst>
        </pc:spChg>
        <pc:spChg chg="add mod">
          <ac:chgData name="TAMIR REISS" userId="S::tamirre@rnd-hub.com::07e0f3ee-3f83-4d67-bfc9-b72a747b954a" providerId="AD" clId="Web-{3F6F3DB8-FD4D-A419-8067-E57FBFD9A9C2}" dt="2021-06-21T06:11:33.217" v="343" actId="20577"/>
          <ac:spMkLst>
            <pc:docMk/>
            <pc:sldMk cId="1708228311" sldId="262"/>
            <ac:spMk id="6" creationId="{9DC09B76-4A90-4790-9752-42F80BC4660B}"/>
          </ac:spMkLst>
        </pc:spChg>
        <pc:spChg chg="add mod">
          <ac:chgData name="TAMIR REISS" userId="S::tamirre@rnd-hub.com::07e0f3ee-3f83-4d67-bfc9-b72a747b954a" providerId="AD" clId="Web-{3F6F3DB8-FD4D-A419-8067-E57FBFD9A9C2}" dt="2021-06-21T06:30:54.530" v="551"/>
          <ac:spMkLst>
            <pc:docMk/>
            <pc:sldMk cId="1708228311" sldId="262"/>
            <ac:spMk id="7" creationId="{9B8D7AF4-8918-45E4-BD9D-899CE108C022}"/>
          </ac:spMkLst>
        </pc:spChg>
        <pc:spChg chg="add mod">
          <ac:chgData name="TAMIR REISS" userId="S::tamirre@rnd-hub.com::07e0f3ee-3f83-4d67-bfc9-b72a747b954a" providerId="AD" clId="Web-{3F6F3DB8-FD4D-A419-8067-E57FBFD9A9C2}" dt="2021-06-21T06:16:01.756" v="388" actId="1076"/>
          <ac:spMkLst>
            <pc:docMk/>
            <pc:sldMk cId="1708228311" sldId="262"/>
            <ac:spMk id="8" creationId="{0949259A-3A13-4107-8C89-B6271FFCC534}"/>
          </ac:spMkLst>
        </pc:spChg>
        <pc:spChg chg="add mod">
          <ac:chgData name="TAMIR REISS" userId="S::tamirre@rnd-hub.com::07e0f3ee-3f83-4d67-bfc9-b72a747b954a" providerId="AD" clId="Web-{3F6F3DB8-FD4D-A419-8067-E57FBFD9A9C2}" dt="2021-06-21T06:18:00.868" v="396" actId="1076"/>
          <ac:spMkLst>
            <pc:docMk/>
            <pc:sldMk cId="1708228311" sldId="262"/>
            <ac:spMk id="9" creationId="{99BE667E-6CFA-43B5-AB62-4DE6ABC07998}"/>
          </ac:spMkLst>
        </pc:spChg>
        <pc:spChg chg="add mod">
          <ac:chgData name="TAMIR REISS" userId="S::tamirre@rnd-hub.com::07e0f3ee-3f83-4d67-bfc9-b72a747b954a" providerId="AD" clId="Web-{3F6F3DB8-FD4D-A419-8067-E57FBFD9A9C2}" dt="2021-06-21T06:17:27.492" v="394" actId="1076"/>
          <ac:spMkLst>
            <pc:docMk/>
            <pc:sldMk cId="1708228311" sldId="262"/>
            <ac:spMk id="11" creationId="{8CF63DB3-4584-4CD6-BB4B-75731E3D8D2E}"/>
          </ac:spMkLst>
        </pc:spChg>
        <pc:spChg chg="mod">
          <ac:chgData name="TAMIR REISS" userId="S::tamirre@rnd-hub.com::07e0f3ee-3f83-4d67-bfc9-b72a747b954a" providerId="AD" clId="Web-{3F6F3DB8-FD4D-A419-8067-E57FBFD9A9C2}" dt="2021-06-20T13:16:44.171" v="300" actId="1076"/>
          <ac:spMkLst>
            <pc:docMk/>
            <pc:sldMk cId="1708228311" sldId="262"/>
            <ac:spMk id="16" creationId="{F2B678F3-114F-47C5-B60F-E4409545CDC4}"/>
          </ac:spMkLst>
        </pc:spChg>
        <pc:spChg chg="mod">
          <ac:chgData name="TAMIR REISS" userId="S::tamirre@rnd-hub.com::07e0f3ee-3f83-4d67-bfc9-b72a747b954a" providerId="AD" clId="Web-{3F6F3DB8-FD4D-A419-8067-E57FBFD9A9C2}" dt="2021-06-20T13:16:42.390" v="298" actId="1076"/>
          <ac:spMkLst>
            <pc:docMk/>
            <pc:sldMk cId="1708228311" sldId="262"/>
            <ac:spMk id="17" creationId="{B8AEEF6D-BC8F-4383-A189-5DD9EAA86F7E}"/>
          </ac:spMkLst>
        </pc:spChg>
        <pc:spChg chg="mod">
          <ac:chgData name="TAMIR REISS" userId="S::tamirre@rnd-hub.com::07e0f3ee-3f83-4d67-bfc9-b72a747b954a" providerId="AD" clId="Web-{3F6F3DB8-FD4D-A419-8067-E57FBFD9A9C2}" dt="2021-06-20T13:15:11.247" v="269" actId="20577"/>
          <ac:spMkLst>
            <pc:docMk/>
            <pc:sldMk cId="1708228311" sldId="262"/>
            <ac:spMk id="19" creationId="{2FF0ABA9-B144-4799-8536-F07F16A2BB0A}"/>
          </ac:spMkLst>
        </pc:spChg>
        <pc:spChg chg="mod">
          <ac:chgData name="TAMIR REISS" userId="S::tamirre@rnd-hub.com::07e0f3ee-3f83-4d67-bfc9-b72a747b954a" providerId="AD" clId="Web-{3F6F3DB8-FD4D-A419-8067-E57FBFD9A9C2}" dt="2021-06-20T13:15:05.747" v="268" actId="20577"/>
          <ac:spMkLst>
            <pc:docMk/>
            <pc:sldMk cId="1708228311" sldId="262"/>
            <ac:spMk id="20" creationId="{DFD20C62-94E7-4B0C-9DDE-65B8C1682089}"/>
          </ac:spMkLst>
        </pc:spChg>
        <pc:spChg chg="mod">
          <ac:chgData name="TAMIR REISS" userId="S::tamirre@rnd-hub.com::07e0f3ee-3f83-4d67-bfc9-b72a747b954a" providerId="AD" clId="Web-{3F6F3DB8-FD4D-A419-8067-E57FBFD9A9C2}" dt="2021-06-20T13:14:58.700" v="267" actId="20577"/>
          <ac:spMkLst>
            <pc:docMk/>
            <pc:sldMk cId="1708228311" sldId="262"/>
            <ac:spMk id="21" creationId="{A1080065-31E6-41EB-8C7D-6F57B0179E88}"/>
          </ac:spMkLst>
        </pc:spChg>
        <pc:spChg chg="mod">
          <ac:chgData name="TAMIR REISS" userId="S::tamirre@rnd-hub.com::07e0f3ee-3f83-4d67-bfc9-b72a747b954a" providerId="AD" clId="Web-{3F6F3DB8-FD4D-A419-8067-E57FBFD9A9C2}" dt="2021-06-20T13:16:41.765" v="296" actId="14100"/>
          <ac:spMkLst>
            <pc:docMk/>
            <pc:sldMk cId="1708228311" sldId="262"/>
            <ac:spMk id="22" creationId="{DB30E1BF-1E5E-42DC-BB4B-06CAF6591D08}"/>
          </ac:spMkLst>
        </pc:spChg>
        <pc:grpChg chg="add del mod">
          <ac:chgData name="TAMIR REISS" userId="S::tamirre@rnd-hub.com::07e0f3ee-3f83-4d67-bfc9-b72a747b954a" providerId="AD" clId="Web-{3F6F3DB8-FD4D-A419-8067-E57FBFD9A9C2}" dt="2021-06-20T13:14:46.090" v="265"/>
          <ac:grpSpMkLst>
            <pc:docMk/>
            <pc:sldMk cId="1708228311" sldId="262"/>
            <ac:grpSpMk id="13" creationId="{9016010C-DF0B-4BFD-976D-C5EA59C6413D}"/>
          </ac:grpSpMkLst>
        </pc:grpChg>
        <pc:grpChg chg="add del mod">
          <ac:chgData name="TAMIR REISS" userId="S::tamirre@rnd-hub.com::07e0f3ee-3f83-4d67-bfc9-b72a747b954a" providerId="AD" clId="Web-{3F6F3DB8-FD4D-A419-8067-E57FBFD9A9C2}" dt="2021-06-20T13:16:47.812" v="301"/>
          <ac:grpSpMkLst>
            <pc:docMk/>
            <pc:sldMk cId="1708228311" sldId="262"/>
            <ac:grpSpMk id="23" creationId="{30202C1A-7F79-408B-9A4C-5CE44B5B93B3}"/>
          </ac:grpSpMkLst>
        </pc:grpChg>
        <pc:grpChg chg="add">
          <ac:chgData name="TAMIR REISS" userId="S::tamirre@rnd-hub.com::07e0f3ee-3f83-4d67-bfc9-b72a747b954a" providerId="AD" clId="Web-{3F6F3DB8-FD4D-A419-8067-E57FBFD9A9C2}" dt="2021-06-21T07:04:24.706" v="557"/>
          <ac:grpSpMkLst>
            <pc:docMk/>
            <pc:sldMk cId="1708228311" sldId="262"/>
            <ac:grpSpMk id="28" creationId="{8FA1FE47-85F7-4B7A-AB72-108D94B9FF8B}"/>
          </ac:grpSpMkLst>
        </pc:grpChg>
        <pc:grpChg chg="add">
          <ac:chgData name="TAMIR REISS" userId="S::tamirre@rnd-hub.com::07e0f3ee-3f83-4d67-bfc9-b72a747b954a" providerId="AD" clId="Web-{3F6F3DB8-FD4D-A419-8067-E57FBFD9A9C2}" dt="2021-06-21T07:04:47.379" v="558"/>
          <ac:grpSpMkLst>
            <pc:docMk/>
            <pc:sldMk cId="1708228311" sldId="262"/>
            <ac:grpSpMk id="29" creationId="{CF5192A6-9043-4F37-AF7B-F0CC87CB5E40}"/>
          </ac:grpSpMkLst>
        </pc:grpChg>
        <pc:grpChg chg="add">
          <ac:chgData name="TAMIR REISS" userId="S::tamirre@rnd-hub.com::07e0f3ee-3f83-4d67-bfc9-b72a747b954a" providerId="AD" clId="Web-{3F6F3DB8-FD4D-A419-8067-E57FBFD9A9C2}" dt="2021-06-21T07:04:57.864" v="559"/>
          <ac:grpSpMkLst>
            <pc:docMk/>
            <pc:sldMk cId="1708228311" sldId="262"/>
            <ac:grpSpMk id="30" creationId="{9EE38F6F-CF63-46A8-8D4F-F14DF3069488}"/>
          </ac:grpSpMkLst>
        </pc:grpChg>
        <pc:graphicFrameChg chg="add mod modGraphic">
          <ac:chgData name="TAMIR REISS" userId="S::tamirre@rnd-hub.com::07e0f3ee-3f83-4d67-bfc9-b72a747b954a" providerId="AD" clId="Web-{3F6F3DB8-FD4D-A419-8067-E57FBFD9A9C2}" dt="2021-06-21T06:35:08.630" v="554" actId="1076"/>
          <ac:graphicFrameMkLst>
            <pc:docMk/>
            <pc:sldMk cId="1708228311" sldId="262"/>
            <ac:graphicFrameMk id="12" creationId="{97385619-5299-4773-9077-7E774B2BACCF}"/>
          </ac:graphicFrameMkLst>
        </pc:graphicFrameChg>
        <pc:picChg chg="add mod modCrop">
          <ac:chgData name="TAMIR REISS" userId="S::tamirre@rnd-hub.com::07e0f3ee-3f83-4d67-bfc9-b72a747b954a" providerId="AD" clId="Web-{3F6F3DB8-FD4D-A419-8067-E57FBFD9A9C2}" dt="2021-06-21T06:21:22.202" v="403" actId="1076"/>
          <ac:picMkLst>
            <pc:docMk/>
            <pc:sldMk cId="1708228311" sldId="262"/>
            <ac:picMk id="10" creationId="{968DEB7E-AB4F-4881-AD8F-5179B7AB5D85}"/>
          </ac:picMkLst>
        </pc:picChg>
        <pc:picChg chg="add mod">
          <ac:chgData name="TAMIR REISS" userId="S::tamirre@rnd-hub.com::07e0f3ee-3f83-4d67-bfc9-b72a747b954a" providerId="AD" clId="Web-{3F6F3DB8-FD4D-A419-8067-E57FBFD9A9C2}" dt="2021-06-20T13:17:05.250" v="303" actId="1076"/>
          <ac:picMkLst>
            <pc:docMk/>
            <pc:sldMk cId="1708228311" sldId="262"/>
            <ac:picMk id="24" creationId="{F51E3752-FECE-4206-A64E-01A97FF15DF7}"/>
          </ac:picMkLst>
        </pc:picChg>
      </pc:sldChg>
    </pc:docChg>
  </pc:docChgLst>
  <pc:docChgLst>
    <pc:chgData name="TAMIR REISS" userId="S::tamirre@rnd-hub.com::07e0f3ee-3f83-4d67-bfc9-b72a747b954a" providerId="AD" clId="Web-{1D0AF791-2158-AFD5-36BC-5480EA21FE4D}"/>
    <pc:docChg chg="modSld">
      <pc:chgData name="TAMIR REISS" userId="S::tamirre@rnd-hub.com::07e0f3ee-3f83-4d67-bfc9-b72a747b954a" providerId="AD" clId="Web-{1D0AF791-2158-AFD5-36BC-5480EA21FE4D}" dt="2021-06-23T08:50:40.471" v="3" actId="14100"/>
      <pc:docMkLst>
        <pc:docMk/>
      </pc:docMkLst>
      <pc:sldChg chg="addSp delSp modSp">
        <pc:chgData name="TAMIR REISS" userId="S::tamirre@rnd-hub.com::07e0f3ee-3f83-4d67-bfc9-b72a747b954a" providerId="AD" clId="Web-{1D0AF791-2158-AFD5-36BC-5480EA21FE4D}" dt="2021-06-23T08:50:40.471" v="3" actId="14100"/>
        <pc:sldMkLst>
          <pc:docMk/>
          <pc:sldMk cId="3533243670" sldId="263"/>
        </pc:sldMkLst>
        <pc:picChg chg="del">
          <ac:chgData name="TAMIR REISS" userId="S::tamirre@rnd-hub.com::07e0f3ee-3f83-4d67-bfc9-b72a747b954a" providerId="AD" clId="Web-{1D0AF791-2158-AFD5-36BC-5480EA21FE4D}" dt="2021-06-23T08:50:29.971" v="0"/>
          <ac:picMkLst>
            <pc:docMk/>
            <pc:sldMk cId="3533243670" sldId="263"/>
            <ac:picMk id="8" creationId="{85C7189D-DA61-4798-A07C-46531A101599}"/>
          </ac:picMkLst>
        </pc:picChg>
        <pc:picChg chg="add mod">
          <ac:chgData name="TAMIR REISS" userId="S::tamirre@rnd-hub.com::07e0f3ee-3f83-4d67-bfc9-b72a747b954a" providerId="AD" clId="Web-{1D0AF791-2158-AFD5-36BC-5480EA21FE4D}" dt="2021-06-23T08:50:40.471" v="3" actId="14100"/>
          <ac:picMkLst>
            <pc:docMk/>
            <pc:sldMk cId="3533243670" sldId="263"/>
            <ac:picMk id="21" creationId="{AA584CD5-66B1-48AC-8C4E-F6CDA93908CA}"/>
          </ac:picMkLst>
        </pc:picChg>
      </pc:sldChg>
    </pc:docChg>
  </pc:docChgLst>
  <pc:docChgLst>
    <pc:chgData name="TAMIR REISS" userId="S::tamirre@rnd-hub.com::07e0f3ee-3f83-4d67-bfc9-b72a747b954a" providerId="AD" clId="Web-{5CB5453F-D8C4-1027-CF4D-147358CF82FA}"/>
    <pc:docChg chg="modSld">
      <pc:chgData name="TAMIR REISS" userId="S::tamirre@rnd-hub.com::07e0f3ee-3f83-4d67-bfc9-b72a747b954a" providerId="AD" clId="Web-{5CB5453F-D8C4-1027-CF4D-147358CF82FA}" dt="2021-06-22T13:57:26.956" v="187" actId="1076"/>
      <pc:docMkLst>
        <pc:docMk/>
      </pc:docMkLst>
      <pc:sldChg chg="modSp">
        <pc:chgData name="TAMIR REISS" userId="S::tamirre@rnd-hub.com::07e0f3ee-3f83-4d67-bfc9-b72a747b954a" providerId="AD" clId="Web-{5CB5453F-D8C4-1027-CF4D-147358CF82FA}" dt="2021-06-22T13:01:42.226" v="174" actId="20577"/>
        <pc:sldMkLst>
          <pc:docMk/>
          <pc:sldMk cId="424512854" sldId="259"/>
        </pc:sldMkLst>
        <pc:graphicFrameChg chg="modGraphic">
          <ac:chgData name="TAMIR REISS" userId="S::tamirre@rnd-hub.com::07e0f3ee-3f83-4d67-bfc9-b72a747b954a" providerId="AD" clId="Web-{5CB5453F-D8C4-1027-CF4D-147358CF82FA}" dt="2021-06-22T13:01:42.226" v="174" actId="20577"/>
          <ac:graphicFrameMkLst>
            <pc:docMk/>
            <pc:sldMk cId="424512854" sldId="259"/>
            <ac:graphicFrameMk id="14" creationId="{8A2984C9-23FA-40E8-9751-5B839F79850A}"/>
          </ac:graphicFrameMkLst>
        </pc:graphicFrameChg>
      </pc:sldChg>
      <pc:sldChg chg="modSp">
        <pc:chgData name="TAMIR REISS" userId="S::tamirre@rnd-hub.com::07e0f3ee-3f83-4d67-bfc9-b72a747b954a" providerId="AD" clId="Web-{5CB5453F-D8C4-1027-CF4D-147358CF82FA}" dt="2021-06-22T13:05:17.450" v="179" actId="20577"/>
        <pc:sldMkLst>
          <pc:docMk/>
          <pc:sldMk cId="1712731688" sldId="261"/>
        </pc:sldMkLst>
        <pc:graphicFrameChg chg="modGraphic">
          <ac:chgData name="TAMIR REISS" userId="S::tamirre@rnd-hub.com::07e0f3ee-3f83-4d67-bfc9-b72a747b954a" providerId="AD" clId="Web-{5CB5453F-D8C4-1027-CF4D-147358CF82FA}" dt="2021-06-22T13:05:17.450" v="179" actId="20577"/>
          <ac:graphicFrameMkLst>
            <pc:docMk/>
            <pc:sldMk cId="1712731688" sldId="261"/>
            <ac:graphicFrameMk id="14" creationId="{8A2984C9-23FA-40E8-9751-5B839F79850A}"/>
          </ac:graphicFrameMkLst>
        </pc:graphicFrameChg>
      </pc:sldChg>
      <pc:sldChg chg="addSp delSp modSp addAnim delAnim">
        <pc:chgData name="TAMIR REISS" userId="S::tamirre@rnd-hub.com::07e0f3ee-3f83-4d67-bfc9-b72a747b954a" providerId="AD" clId="Web-{5CB5453F-D8C4-1027-CF4D-147358CF82FA}" dt="2021-06-22T12:20:11.956" v="37" actId="1076"/>
        <pc:sldMkLst>
          <pc:docMk/>
          <pc:sldMk cId="3533243670" sldId="263"/>
        </pc:sldMkLst>
        <pc:spChg chg="mod ord">
          <ac:chgData name="TAMIR REISS" userId="S::tamirre@rnd-hub.com::07e0f3ee-3f83-4d67-bfc9-b72a747b954a" providerId="AD" clId="Web-{5CB5453F-D8C4-1027-CF4D-147358CF82FA}" dt="2021-06-22T12:19:48.362" v="32"/>
          <ac:spMkLst>
            <pc:docMk/>
            <pc:sldMk cId="3533243670" sldId="263"/>
            <ac:spMk id="2" creationId="{A08DA464-D438-4663-A854-C30E40DE022A}"/>
          </ac:spMkLst>
        </pc:spChg>
        <pc:spChg chg="add del">
          <ac:chgData name="TAMIR REISS" userId="S::tamirre@rnd-hub.com::07e0f3ee-3f83-4d67-bfc9-b72a747b954a" providerId="AD" clId="Web-{5CB5453F-D8C4-1027-CF4D-147358CF82FA}" dt="2021-06-22T12:19:48.362" v="32"/>
          <ac:spMkLst>
            <pc:docMk/>
            <pc:sldMk cId="3533243670" sldId="263"/>
            <ac:spMk id="12" creationId="{765F4110-C0FC-4D61-ACD2-A7C950EAE908}"/>
          </ac:spMkLst>
        </pc:spChg>
        <pc:spChg chg="add del">
          <ac:chgData name="TAMIR REISS" userId="S::tamirre@rnd-hub.com::07e0f3ee-3f83-4d67-bfc9-b72a747b954a" providerId="AD" clId="Web-{5CB5453F-D8C4-1027-CF4D-147358CF82FA}" dt="2021-06-22T12:19:48.362" v="32"/>
          <ac:spMkLst>
            <pc:docMk/>
            <pc:sldMk cId="3533243670" sldId="263"/>
            <ac:spMk id="19" creationId="{2151139A-886F-4B97-8815-729AD3831BBD}"/>
          </ac:spMkLst>
        </pc:spChg>
        <pc:spChg chg="add del">
          <ac:chgData name="TAMIR REISS" userId="S::tamirre@rnd-hub.com::07e0f3ee-3f83-4d67-bfc9-b72a747b954a" providerId="AD" clId="Web-{5CB5453F-D8C4-1027-CF4D-147358CF82FA}" dt="2021-06-22T12:19:48.362" v="32"/>
          <ac:spMkLst>
            <pc:docMk/>
            <pc:sldMk cId="3533243670" sldId="263"/>
            <ac:spMk id="21" creationId="{AB5E08C4-8CDD-4623-A5B8-E998C6DEE3B7}"/>
          </ac:spMkLst>
        </pc:spChg>
        <pc:spChg chg="add del">
          <ac:chgData name="TAMIR REISS" userId="S::tamirre@rnd-hub.com::07e0f3ee-3f83-4d67-bfc9-b72a747b954a" providerId="AD" clId="Web-{5CB5453F-D8C4-1027-CF4D-147358CF82FA}" dt="2021-06-22T12:19:48.362" v="32"/>
          <ac:spMkLst>
            <pc:docMk/>
            <pc:sldMk cId="3533243670" sldId="263"/>
            <ac:spMk id="23" creationId="{15F33878-D502-4FFA-8ACE-F2AECDB2A23F}"/>
          </ac:spMkLst>
        </pc:spChg>
        <pc:spChg chg="add del">
          <ac:chgData name="TAMIR REISS" userId="S::tamirre@rnd-hub.com::07e0f3ee-3f83-4d67-bfc9-b72a747b954a" providerId="AD" clId="Web-{5CB5453F-D8C4-1027-CF4D-147358CF82FA}" dt="2021-06-22T12:19:48.362" v="32"/>
          <ac:spMkLst>
            <pc:docMk/>
            <pc:sldMk cId="3533243670" sldId="263"/>
            <ac:spMk id="25" creationId="{D3539FEE-81D3-4406-802E-60B20B16F4F6}"/>
          </ac:spMkLst>
        </pc:spChg>
        <pc:spChg chg="add del">
          <ac:chgData name="TAMIR REISS" userId="S::tamirre@rnd-hub.com::07e0f3ee-3f83-4d67-bfc9-b72a747b954a" providerId="AD" clId="Web-{5CB5453F-D8C4-1027-CF4D-147358CF82FA}" dt="2021-06-22T12:19:48.362" v="32"/>
          <ac:spMkLst>
            <pc:docMk/>
            <pc:sldMk cId="3533243670" sldId="263"/>
            <ac:spMk id="27" creationId="{DC701763-729E-462F-A5A8-E0DEFEB1E2E4}"/>
          </ac:spMkLst>
        </pc:spChg>
        <pc:spChg chg="add del">
          <ac:chgData name="TAMIR REISS" userId="S::tamirre@rnd-hub.com::07e0f3ee-3f83-4d67-bfc9-b72a747b954a" providerId="AD" clId="Web-{5CB5453F-D8C4-1027-CF4D-147358CF82FA}" dt="2021-06-22T12:19:34.783" v="29"/>
          <ac:spMkLst>
            <pc:docMk/>
            <pc:sldMk cId="3533243670" sldId="263"/>
            <ac:spMk id="56" creationId="{385E1BDC-A9B0-4A87-82E3-F3187F69A802}"/>
          </ac:spMkLst>
        </pc:spChg>
        <pc:spChg chg="add del">
          <ac:chgData name="TAMIR REISS" userId="S::tamirre@rnd-hub.com::07e0f3ee-3f83-4d67-bfc9-b72a747b954a" providerId="AD" clId="Web-{5CB5453F-D8C4-1027-CF4D-147358CF82FA}" dt="2021-06-22T12:19:34.783" v="29"/>
          <ac:spMkLst>
            <pc:docMk/>
            <pc:sldMk cId="3533243670" sldId="263"/>
            <ac:spMk id="58" creationId="{0990C621-3B8B-4820-8328-D47EF7CE823C}"/>
          </ac:spMkLst>
        </pc:spChg>
        <pc:spChg chg="add del">
          <ac:chgData name="TAMIR REISS" userId="S::tamirre@rnd-hub.com::07e0f3ee-3f83-4d67-bfc9-b72a747b954a" providerId="AD" clId="Web-{5CB5453F-D8C4-1027-CF4D-147358CF82FA}" dt="2021-06-22T12:19:34.783" v="29"/>
          <ac:spMkLst>
            <pc:docMk/>
            <pc:sldMk cId="3533243670" sldId="263"/>
            <ac:spMk id="60" creationId="{C1A2385B-1D2A-4E17-84FA-6CB7F0AAE473}"/>
          </ac:spMkLst>
        </pc:spChg>
        <pc:spChg chg="add del">
          <ac:chgData name="TAMIR REISS" userId="S::tamirre@rnd-hub.com::07e0f3ee-3f83-4d67-bfc9-b72a747b954a" providerId="AD" clId="Web-{5CB5453F-D8C4-1027-CF4D-147358CF82FA}" dt="2021-06-22T12:19:34.783" v="29"/>
          <ac:spMkLst>
            <pc:docMk/>
            <pc:sldMk cId="3533243670" sldId="263"/>
            <ac:spMk id="62" creationId="{5E791F2F-79DB-4CC0-9FA1-001E3E91E8B7}"/>
          </ac:spMkLst>
        </pc:spChg>
        <pc:spChg chg="add del">
          <ac:chgData name="TAMIR REISS" userId="S::tamirre@rnd-hub.com::07e0f3ee-3f83-4d67-bfc9-b72a747b954a" providerId="AD" clId="Web-{5CB5453F-D8C4-1027-CF4D-147358CF82FA}" dt="2021-06-22T12:19:20.299" v="22"/>
          <ac:spMkLst>
            <pc:docMk/>
            <pc:sldMk cId="3533243670" sldId="263"/>
            <ac:spMk id="67" creationId="{A5711A0E-A428-4ED1-96CB-33D69FD842E4}"/>
          </ac:spMkLst>
        </pc:spChg>
        <pc:graphicFrameChg chg="add del mod">
          <ac:chgData name="TAMIR REISS" userId="S::tamirre@rnd-hub.com::07e0f3ee-3f83-4d67-bfc9-b72a747b954a" providerId="AD" clId="Web-{5CB5453F-D8C4-1027-CF4D-147358CF82FA}" dt="2021-06-22T12:16:12.200" v="5"/>
          <ac:graphicFrameMkLst>
            <pc:docMk/>
            <pc:sldMk cId="3533243670" sldId="263"/>
            <ac:graphicFrameMk id="3" creationId="{0E2E0F4C-AE81-4D5E-BE64-35B7405B4FF4}"/>
          </ac:graphicFrameMkLst>
        </pc:graphicFrameChg>
        <pc:graphicFrameChg chg="add del mod modGraphic">
          <ac:chgData name="TAMIR REISS" userId="S::tamirre@rnd-hub.com::07e0f3ee-3f83-4d67-bfc9-b72a747b954a" providerId="AD" clId="Web-{5CB5453F-D8C4-1027-CF4D-147358CF82FA}" dt="2021-06-22T12:19:46.831" v="31"/>
          <ac:graphicFrameMkLst>
            <pc:docMk/>
            <pc:sldMk cId="3533243670" sldId="263"/>
            <ac:graphicFrameMk id="51" creationId="{344A38F4-2660-442B-B250-D0DB4B0A6350}"/>
          </ac:graphicFrameMkLst>
        </pc:graphicFrameChg>
        <pc:graphicFrameChg chg="add mod">
          <ac:chgData name="TAMIR REISS" userId="S::tamirre@rnd-hub.com::07e0f3ee-3f83-4d67-bfc9-b72a747b954a" providerId="AD" clId="Web-{5CB5453F-D8C4-1027-CF4D-147358CF82FA}" dt="2021-06-22T12:20:11.956" v="37" actId="1076"/>
          <ac:graphicFrameMkLst>
            <pc:docMk/>
            <pc:sldMk cId="3533243670" sldId="263"/>
            <ac:graphicFrameMk id="157" creationId="{E65AEDDC-4BCD-40F8-A7E0-448D9AFF8E95}"/>
          </ac:graphicFrameMkLst>
        </pc:graphicFrameChg>
        <pc:picChg chg="mod ord">
          <ac:chgData name="TAMIR REISS" userId="S::tamirre@rnd-hub.com::07e0f3ee-3f83-4d67-bfc9-b72a747b954a" providerId="AD" clId="Web-{5CB5453F-D8C4-1027-CF4D-147358CF82FA}" dt="2021-06-22T12:19:48.362" v="32"/>
          <ac:picMkLst>
            <pc:docMk/>
            <pc:sldMk cId="3533243670" sldId="263"/>
            <ac:picMk id="4" creationId="{D4BE6A2C-472D-456B-8D6C-871888902C4B}"/>
          </ac:picMkLst>
        </pc:picChg>
        <pc:picChg chg="mod ord">
          <ac:chgData name="TAMIR REISS" userId="S::tamirre@rnd-hub.com::07e0f3ee-3f83-4d67-bfc9-b72a747b954a" providerId="AD" clId="Web-{5CB5453F-D8C4-1027-CF4D-147358CF82FA}" dt="2021-06-22T12:19:48.362" v="32"/>
          <ac:picMkLst>
            <pc:docMk/>
            <pc:sldMk cId="3533243670" sldId="263"/>
            <ac:picMk id="8" creationId="{85C7189D-DA61-4798-A07C-46531A101599}"/>
          </ac:picMkLst>
        </pc:picChg>
        <pc:cxnChg chg="add del">
          <ac:chgData name="TAMIR REISS" userId="S::tamirre@rnd-hub.com::07e0f3ee-3f83-4d67-bfc9-b72a747b954a" providerId="AD" clId="Web-{5CB5453F-D8C4-1027-CF4D-147358CF82FA}" dt="2021-06-22T12:19:48.362" v="32"/>
          <ac:cxnSpMkLst>
            <pc:docMk/>
            <pc:sldMk cId="3533243670" sldId="263"/>
            <ac:cxnSpMk id="14" creationId="{CC94CBDB-A76C-499E-95AB-C0A049E3154E}"/>
          </ac:cxnSpMkLst>
        </pc:cxnChg>
      </pc:sldChg>
      <pc:sldChg chg="addSp modSp addAnim modAnim">
        <pc:chgData name="TAMIR REISS" userId="S::tamirre@rnd-hub.com::07e0f3ee-3f83-4d67-bfc9-b72a747b954a" providerId="AD" clId="Web-{5CB5453F-D8C4-1027-CF4D-147358CF82FA}" dt="2021-06-22T13:57:26.956" v="187" actId="1076"/>
        <pc:sldMkLst>
          <pc:docMk/>
          <pc:sldMk cId="3864016939" sldId="264"/>
        </pc:sldMkLst>
        <pc:spChg chg="mod">
          <ac:chgData name="TAMIR REISS" userId="S::tamirre@rnd-hub.com::07e0f3ee-3f83-4d67-bfc9-b72a747b954a" providerId="AD" clId="Web-{5CB5453F-D8C4-1027-CF4D-147358CF82FA}" dt="2021-06-22T12:28:46.423" v="161" actId="1076"/>
          <ac:spMkLst>
            <pc:docMk/>
            <pc:sldMk cId="3864016939" sldId="264"/>
            <ac:spMk id="2" creationId="{FB1A8B5E-0C8C-4C59-A207-6A750703A276}"/>
          </ac:spMkLst>
        </pc:spChg>
        <pc:spChg chg="add mod">
          <ac:chgData name="TAMIR REISS" userId="S::tamirre@rnd-hub.com::07e0f3ee-3f83-4d67-bfc9-b72a747b954a" providerId="AD" clId="Web-{5CB5453F-D8C4-1027-CF4D-147358CF82FA}" dt="2021-06-22T12:23:54.087" v="62" actId="14100"/>
          <ac:spMkLst>
            <pc:docMk/>
            <pc:sldMk cId="3864016939" sldId="264"/>
            <ac:spMk id="3" creationId="{BB131E6D-C86E-4BAF-A20D-96CBE5AECDA5}"/>
          </ac:spMkLst>
        </pc:spChg>
        <pc:spChg chg="add mod">
          <ac:chgData name="TAMIR REISS" userId="S::tamirre@rnd-hub.com::07e0f3ee-3f83-4d67-bfc9-b72a747b954a" providerId="AD" clId="Web-{5CB5453F-D8C4-1027-CF4D-147358CF82FA}" dt="2021-06-22T12:24:17.447" v="66"/>
          <ac:spMkLst>
            <pc:docMk/>
            <pc:sldMk cId="3864016939" sldId="264"/>
            <ac:spMk id="10" creationId="{288F082E-6694-420A-B74D-E4798EAC9C05}"/>
          </ac:spMkLst>
        </pc:spChg>
        <pc:spChg chg="add mod">
          <ac:chgData name="TAMIR REISS" userId="S::tamirre@rnd-hub.com::07e0f3ee-3f83-4d67-bfc9-b72a747b954a" providerId="AD" clId="Web-{5CB5453F-D8C4-1027-CF4D-147358CF82FA}" dt="2021-06-22T12:24:42.526" v="70"/>
          <ac:spMkLst>
            <pc:docMk/>
            <pc:sldMk cId="3864016939" sldId="264"/>
            <ac:spMk id="12" creationId="{5FD51BC6-3E18-4219-A120-4E87E199C994}"/>
          </ac:spMkLst>
        </pc:spChg>
        <pc:graphicFrameChg chg="add mod modGraphic">
          <ac:chgData name="TAMIR REISS" userId="S::tamirre@rnd-hub.com::07e0f3ee-3f83-4d67-bfc9-b72a747b954a" providerId="AD" clId="Web-{5CB5453F-D8C4-1027-CF4D-147358CF82FA}" dt="2021-06-22T12:29:40.550" v="164" actId="1076"/>
          <ac:graphicFrameMkLst>
            <pc:docMk/>
            <pc:sldMk cId="3864016939" sldId="264"/>
            <ac:graphicFrameMk id="5" creationId="{473BE439-A26D-49E1-A79B-22EF0266D204}"/>
          </ac:graphicFrameMkLst>
        </pc:graphicFrameChg>
        <pc:picChg chg="mod">
          <ac:chgData name="TAMIR REISS" userId="S::tamirre@rnd-hub.com::07e0f3ee-3f83-4d67-bfc9-b72a747b954a" providerId="AD" clId="Web-{5CB5453F-D8C4-1027-CF4D-147358CF82FA}" dt="2021-06-22T12:29:52.253" v="166" actId="1076"/>
          <ac:picMkLst>
            <pc:docMk/>
            <pc:sldMk cId="3864016939" sldId="264"/>
            <ac:picMk id="4" creationId="{06C626AA-89AF-4551-AC90-27CC2D91C631}"/>
          </ac:picMkLst>
        </pc:picChg>
        <pc:picChg chg="add mod">
          <ac:chgData name="TAMIR REISS" userId="S::tamirre@rnd-hub.com::07e0f3ee-3f83-4d67-bfc9-b72a747b954a" providerId="AD" clId="Web-{5CB5453F-D8C4-1027-CF4D-147358CF82FA}" dt="2021-06-22T13:57:26.956" v="187" actId="1076"/>
          <ac:picMkLst>
            <pc:docMk/>
            <pc:sldMk cId="3864016939" sldId="264"/>
            <ac:picMk id="821" creationId="{E3A18371-B789-403F-8A9C-66AB537218E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155D2-2455-44AA-9EB8-B824F6FE5FC8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9E48ED-5D18-4D14-AE71-EC033B2619DA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Selenium Overview</a:t>
          </a:r>
          <a:endParaRPr lang="en-US" dirty="0"/>
        </a:p>
      </dgm:t>
    </dgm:pt>
    <dgm:pt modelId="{1D6FF4CE-7F81-44CB-A97E-634946995DA0}" type="parTrans" cxnId="{A5F4FC9B-2E0F-4E25-9CE2-1D733DC5850D}">
      <dgm:prSet/>
      <dgm:spPr/>
      <dgm:t>
        <a:bodyPr/>
        <a:lstStyle/>
        <a:p>
          <a:endParaRPr lang="en-US"/>
        </a:p>
      </dgm:t>
    </dgm:pt>
    <dgm:pt modelId="{868F0B0E-1ED3-4B51-87FA-1CF266CB84F3}" type="sibTrans" cxnId="{A5F4FC9B-2E0F-4E25-9CE2-1D733DC5850D}">
      <dgm:prSet/>
      <dgm:spPr/>
      <dgm:t>
        <a:bodyPr/>
        <a:lstStyle/>
        <a:p>
          <a:endParaRPr lang="en-US"/>
        </a:p>
      </dgm:t>
    </dgm:pt>
    <dgm:pt modelId="{B537E649-925C-471C-8990-9D6E1AD565E7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Page Object</a:t>
          </a:r>
          <a:endParaRPr lang="en-US" dirty="0"/>
        </a:p>
      </dgm:t>
    </dgm:pt>
    <dgm:pt modelId="{E4AE0104-4B7E-427F-85A5-655574783A5F}" type="parTrans" cxnId="{2193B96F-87EF-423B-99B5-27A58965179B}">
      <dgm:prSet/>
      <dgm:spPr/>
      <dgm:t>
        <a:bodyPr/>
        <a:lstStyle/>
        <a:p>
          <a:endParaRPr lang="en-US"/>
        </a:p>
      </dgm:t>
    </dgm:pt>
    <dgm:pt modelId="{86EB9CAA-CA25-4380-BAC4-AE41D7F09E8A}" type="sibTrans" cxnId="{2193B96F-87EF-423B-99B5-27A58965179B}">
      <dgm:prSet/>
      <dgm:spPr/>
      <dgm:t>
        <a:bodyPr/>
        <a:lstStyle/>
        <a:p>
          <a:endParaRPr lang="en-US"/>
        </a:p>
      </dgm:t>
    </dgm:pt>
    <dgm:pt modelId="{2EB56046-3181-493F-BD11-41A7927F918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Why do we need it</a:t>
          </a:r>
        </a:p>
      </dgm:t>
    </dgm:pt>
    <dgm:pt modelId="{949C6E16-FA69-4891-B362-763F8CB2C4C0}" type="parTrans" cxnId="{2C47D287-7978-49EC-AD2A-C166063E181E}">
      <dgm:prSet/>
      <dgm:spPr/>
      <dgm:t>
        <a:bodyPr/>
        <a:lstStyle/>
        <a:p>
          <a:endParaRPr lang="en-US"/>
        </a:p>
      </dgm:t>
    </dgm:pt>
    <dgm:pt modelId="{94DD1F99-5805-4CAB-B252-CC967E564D81}" type="sibTrans" cxnId="{2C47D287-7978-49EC-AD2A-C166063E181E}">
      <dgm:prSet/>
      <dgm:spPr/>
      <dgm:t>
        <a:bodyPr/>
        <a:lstStyle/>
        <a:p>
          <a:endParaRPr lang="en-US"/>
        </a:p>
      </dgm:t>
    </dgm:pt>
    <dgm:pt modelId="{59B2849C-A42D-4CA5-A6CD-1B4F2C021411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Demo</a:t>
          </a:r>
          <a:endParaRPr lang="en-US" dirty="0"/>
        </a:p>
      </dgm:t>
    </dgm:pt>
    <dgm:pt modelId="{8E924DE7-7E02-4046-9826-006715BAD8A1}" type="parTrans" cxnId="{F224AABE-3859-4139-B788-6E661D713175}">
      <dgm:prSet/>
      <dgm:spPr/>
    </dgm:pt>
    <dgm:pt modelId="{121AF6C9-991F-4D00-84FD-1609FBAB2AFA}" type="sibTrans" cxnId="{F224AABE-3859-4139-B788-6E661D713175}">
      <dgm:prSet/>
      <dgm:spPr/>
    </dgm:pt>
    <dgm:pt modelId="{300556DA-C8B2-4219-BB5F-BA45D379146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Selenium main actions.</a:t>
          </a:r>
        </a:p>
      </dgm:t>
    </dgm:pt>
    <dgm:pt modelId="{E2653AED-A6FF-4F8A-A459-0B81D41E5572}" type="parTrans" cxnId="{D4FEFE27-005F-4BEB-907C-63B86B642E74}">
      <dgm:prSet/>
      <dgm:spPr/>
    </dgm:pt>
    <dgm:pt modelId="{6243DE58-3E25-497A-92C3-353ABC532046}" type="sibTrans" cxnId="{D4FEFE27-005F-4BEB-907C-63B86B642E74}">
      <dgm:prSet/>
      <dgm:spPr/>
      <dgm:t>
        <a:bodyPr/>
        <a:lstStyle/>
        <a:p>
          <a:endParaRPr lang="en-US"/>
        </a:p>
      </dgm:t>
    </dgm:pt>
    <dgm:pt modelId="{2B506BB9-DEA1-4D0A-8909-A07BF0B61268}" type="pres">
      <dgm:prSet presAssocID="{175155D2-2455-44AA-9EB8-B824F6FE5FC8}" presName="outerComposite" presStyleCnt="0">
        <dgm:presLayoutVars>
          <dgm:chMax val="5"/>
          <dgm:dir/>
          <dgm:resizeHandles val="exact"/>
        </dgm:presLayoutVars>
      </dgm:prSet>
      <dgm:spPr/>
    </dgm:pt>
    <dgm:pt modelId="{4949FED7-AF61-4173-8A38-E74DB4EEEB4D}" type="pres">
      <dgm:prSet presAssocID="{175155D2-2455-44AA-9EB8-B824F6FE5FC8}" presName="dummyMaxCanvas" presStyleCnt="0">
        <dgm:presLayoutVars/>
      </dgm:prSet>
      <dgm:spPr/>
    </dgm:pt>
    <dgm:pt modelId="{72322D1B-B202-4A0A-B792-BB899F389688}" type="pres">
      <dgm:prSet presAssocID="{175155D2-2455-44AA-9EB8-B824F6FE5FC8}" presName="FourNodes_1" presStyleLbl="node1" presStyleIdx="0" presStyleCnt="4">
        <dgm:presLayoutVars>
          <dgm:bulletEnabled val="1"/>
        </dgm:presLayoutVars>
      </dgm:prSet>
      <dgm:spPr/>
    </dgm:pt>
    <dgm:pt modelId="{1C946360-DA92-4436-A074-554023D70AAB}" type="pres">
      <dgm:prSet presAssocID="{175155D2-2455-44AA-9EB8-B824F6FE5FC8}" presName="FourNodes_2" presStyleLbl="node1" presStyleIdx="1" presStyleCnt="4">
        <dgm:presLayoutVars>
          <dgm:bulletEnabled val="1"/>
        </dgm:presLayoutVars>
      </dgm:prSet>
      <dgm:spPr/>
    </dgm:pt>
    <dgm:pt modelId="{445EB0D6-6777-40D9-8F7F-FB187A86A1AB}" type="pres">
      <dgm:prSet presAssocID="{175155D2-2455-44AA-9EB8-B824F6FE5FC8}" presName="FourNodes_3" presStyleLbl="node1" presStyleIdx="2" presStyleCnt="4">
        <dgm:presLayoutVars>
          <dgm:bulletEnabled val="1"/>
        </dgm:presLayoutVars>
      </dgm:prSet>
      <dgm:spPr/>
    </dgm:pt>
    <dgm:pt modelId="{24DD02CF-BD6F-4685-A830-D631CC0740A5}" type="pres">
      <dgm:prSet presAssocID="{175155D2-2455-44AA-9EB8-B824F6FE5FC8}" presName="FourNodes_4" presStyleLbl="node1" presStyleIdx="3" presStyleCnt="4">
        <dgm:presLayoutVars>
          <dgm:bulletEnabled val="1"/>
        </dgm:presLayoutVars>
      </dgm:prSet>
      <dgm:spPr/>
    </dgm:pt>
    <dgm:pt modelId="{98C4712B-7683-4669-B783-DAC01283DC08}" type="pres">
      <dgm:prSet presAssocID="{175155D2-2455-44AA-9EB8-B824F6FE5FC8}" presName="FourConn_1-2" presStyleLbl="fgAccFollowNode1" presStyleIdx="0" presStyleCnt="3">
        <dgm:presLayoutVars>
          <dgm:bulletEnabled val="1"/>
        </dgm:presLayoutVars>
      </dgm:prSet>
      <dgm:spPr/>
    </dgm:pt>
    <dgm:pt modelId="{60D8037A-1198-4F3B-8D29-9A0779713746}" type="pres">
      <dgm:prSet presAssocID="{175155D2-2455-44AA-9EB8-B824F6FE5FC8}" presName="FourConn_2-3" presStyleLbl="fgAccFollowNode1" presStyleIdx="1" presStyleCnt="3">
        <dgm:presLayoutVars>
          <dgm:bulletEnabled val="1"/>
        </dgm:presLayoutVars>
      </dgm:prSet>
      <dgm:spPr/>
    </dgm:pt>
    <dgm:pt modelId="{3403A2BC-3EFD-492B-8344-80539FE19EBD}" type="pres">
      <dgm:prSet presAssocID="{175155D2-2455-44AA-9EB8-B824F6FE5FC8}" presName="FourConn_3-4" presStyleLbl="fgAccFollowNode1" presStyleIdx="2" presStyleCnt="3">
        <dgm:presLayoutVars>
          <dgm:bulletEnabled val="1"/>
        </dgm:presLayoutVars>
      </dgm:prSet>
      <dgm:spPr/>
    </dgm:pt>
    <dgm:pt modelId="{A6B21211-742B-4078-8CA4-8598DAF0E573}" type="pres">
      <dgm:prSet presAssocID="{175155D2-2455-44AA-9EB8-B824F6FE5FC8}" presName="FourNodes_1_text" presStyleLbl="node1" presStyleIdx="3" presStyleCnt="4">
        <dgm:presLayoutVars>
          <dgm:bulletEnabled val="1"/>
        </dgm:presLayoutVars>
      </dgm:prSet>
      <dgm:spPr/>
    </dgm:pt>
    <dgm:pt modelId="{F6B58414-F67C-4506-852D-E40F305E6E5E}" type="pres">
      <dgm:prSet presAssocID="{175155D2-2455-44AA-9EB8-B824F6FE5FC8}" presName="FourNodes_2_text" presStyleLbl="node1" presStyleIdx="3" presStyleCnt="4">
        <dgm:presLayoutVars>
          <dgm:bulletEnabled val="1"/>
        </dgm:presLayoutVars>
      </dgm:prSet>
      <dgm:spPr/>
    </dgm:pt>
    <dgm:pt modelId="{A3A11964-852F-40E8-B828-F856027854AD}" type="pres">
      <dgm:prSet presAssocID="{175155D2-2455-44AA-9EB8-B824F6FE5FC8}" presName="FourNodes_3_text" presStyleLbl="node1" presStyleIdx="3" presStyleCnt="4">
        <dgm:presLayoutVars>
          <dgm:bulletEnabled val="1"/>
        </dgm:presLayoutVars>
      </dgm:prSet>
      <dgm:spPr/>
    </dgm:pt>
    <dgm:pt modelId="{AD8BE59A-9CCE-45FB-BCE5-58235BEC80EB}" type="pres">
      <dgm:prSet presAssocID="{175155D2-2455-44AA-9EB8-B824F6FE5FC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FF60E07-9F2C-483E-A68C-31FA8308AE40}" type="presOf" srcId="{59B2849C-A42D-4CA5-A6CD-1B4F2C021411}" destId="{24DD02CF-BD6F-4685-A830-D631CC0740A5}" srcOrd="0" destOrd="0" presId="urn:microsoft.com/office/officeart/2005/8/layout/vProcess5"/>
    <dgm:cxn modelId="{DF38470B-4ED8-4544-8F07-786A482BDFBD}" type="presOf" srcId="{B537E649-925C-471C-8990-9D6E1AD565E7}" destId="{1C946360-DA92-4436-A074-554023D70AAB}" srcOrd="0" destOrd="0" presId="urn:microsoft.com/office/officeart/2005/8/layout/vProcess5"/>
    <dgm:cxn modelId="{40C0BC17-3684-498D-AA97-A78E2E8177DA}" type="presOf" srcId="{175155D2-2455-44AA-9EB8-B824F6FE5FC8}" destId="{2B506BB9-DEA1-4D0A-8909-A07BF0B61268}" srcOrd="0" destOrd="0" presId="urn:microsoft.com/office/officeart/2005/8/layout/vProcess5"/>
    <dgm:cxn modelId="{123E5E1A-8243-4B9F-87EC-9632E4420278}" type="presOf" srcId="{300556DA-C8B2-4219-BB5F-BA45D379146F}" destId="{A6B21211-742B-4078-8CA4-8598DAF0E573}" srcOrd="1" destOrd="1" presId="urn:microsoft.com/office/officeart/2005/8/layout/vProcess5"/>
    <dgm:cxn modelId="{D4FEFE27-005F-4BEB-907C-63B86B642E74}" srcId="{F39E48ED-5D18-4D14-AE71-EC033B2619DA}" destId="{300556DA-C8B2-4219-BB5F-BA45D379146F}" srcOrd="0" destOrd="0" parTransId="{E2653AED-A6FF-4F8A-A459-0B81D41E5572}" sibTransId="{6243DE58-3E25-497A-92C3-353ABC532046}"/>
    <dgm:cxn modelId="{195C7330-1E7A-497D-B3DA-B7BF228D57EE}" type="presOf" srcId="{2EB56046-3181-493F-BD11-41A7927F9189}" destId="{A3A11964-852F-40E8-B828-F856027854AD}" srcOrd="1" destOrd="0" presId="urn:microsoft.com/office/officeart/2005/8/layout/vProcess5"/>
    <dgm:cxn modelId="{23E79441-B13D-47C2-AF85-FFE6B3D60464}" type="presOf" srcId="{59B2849C-A42D-4CA5-A6CD-1B4F2C021411}" destId="{AD8BE59A-9CCE-45FB-BCE5-58235BEC80EB}" srcOrd="1" destOrd="0" presId="urn:microsoft.com/office/officeart/2005/8/layout/vProcess5"/>
    <dgm:cxn modelId="{1E761F47-815B-442E-B2B1-0F301E8AC164}" type="presOf" srcId="{86EB9CAA-CA25-4380-BAC4-AE41D7F09E8A}" destId="{60D8037A-1198-4F3B-8D29-9A0779713746}" srcOrd="0" destOrd="0" presId="urn:microsoft.com/office/officeart/2005/8/layout/vProcess5"/>
    <dgm:cxn modelId="{2193B96F-87EF-423B-99B5-27A58965179B}" srcId="{175155D2-2455-44AA-9EB8-B824F6FE5FC8}" destId="{B537E649-925C-471C-8990-9D6E1AD565E7}" srcOrd="1" destOrd="0" parTransId="{E4AE0104-4B7E-427F-85A5-655574783A5F}" sibTransId="{86EB9CAA-CA25-4380-BAC4-AE41D7F09E8A}"/>
    <dgm:cxn modelId="{2C47D287-7978-49EC-AD2A-C166063E181E}" srcId="{175155D2-2455-44AA-9EB8-B824F6FE5FC8}" destId="{2EB56046-3181-493F-BD11-41A7927F9189}" srcOrd="2" destOrd="0" parTransId="{949C6E16-FA69-4891-B362-763F8CB2C4C0}" sibTransId="{94DD1F99-5805-4CAB-B252-CC967E564D81}"/>
    <dgm:cxn modelId="{A5D2308A-5001-4050-9DF2-68CBF334CCFA}" type="presOf" srcId="{300556DA-C8B2-4219-BB5F-BA45D379146F}" destId="{72322D1B-B202-4A0A-B792-BB899F389688}" srcOrd="0" destOrd="1" presId="urn:microsoft.com/office/officeart/2005/8/layout/vProcess5"/>
    <dgm:cxn modelId="{62726596-F6F5-4079-985F-EED825CD62D2}" type="presOf" srcId="{2EB56046-3181-493F-BD11-41A7927F9189}" destId="{445EB0D6-6777-40D9-8F7F-FB187A86A1AB}" srcOrd="0" destOrd="0" presId="urn:microsoft.com/office/officeart/2005/8/layout/vProcess5"/>
    <dgm:cxn modelId="{FB1DB797-A408-4806-9D2D-33AD50698DC9}" type="presOf" srcId="{94DD1F99-5805-4CAB-B252-CC967E564D81}" destId="{3403A2BC-3EFD-492B-8344-80539FE19EBD}" srcOrd="0" destOrd="0" presId="urn:microsoft.com/office/officeart/2005/8/layout/vProcess5"/>
    <dgm:cxn modelId="{A5F4FC9B-2E0F-4E25-9CE2-1D733DC5850D}" srcId="{175155D2-2455-44AA-9EB8-B824F6FE5FC8}" destId="{F39E48ED-5D18-4D14-AE71-EC033B2619DA}" srcOrd="0" destOrd="0" parTransId="{1D6FF4CE-7F81-44CB-A97E-634946995DA0}" sibTransId="{868F0B0E-1ED3-4B51-87FA-1CF266CB84F3}"/>
    <dgm:cxn modelId="{4F1A78A1-611B-419B-B438-72CA41863E6B}" type="presOf" srcId="{B537E649-925C-471C-8990-9D6E1AD565E7}" destId="{F6B58414-F67C-4506-852D-E40F305E6E5E}" srcOrd="1" destOrd="0" presId="urn:microsoft.com/office/officeart/2005/8/layout/vProcess5"/>
    <dgm:cxn modelId="{F224AABE-3859-4139-B788-6E661D713175}" srcId="{175155D2-2455-44AA-9EB8-B824F6FE5FC8}" destId="{59B2849C-A42D-4CA5-A6CD-1B4F2C021411}" srcOrd="3" destOrd="0" parTransId="{8E924DE7-7E02-4046-9826-006715BAD8A1}" sibTransId="{121AF6C9-991F-4D00-84FD-1609FBAB2AFA}"/>
    <dgm:cxn modelId="{290CFECE-E11E-4D0A-8C4C-60844FFB78F8}" type="presOf" srcId="{F39E48ED-5D18-4D14-AE71-EC033B2619DA}" destId="{A6B21211-742B-4078-8CA4-8598DAF0E573}" srcOrd="1" destOrd="0" presId="urn:microsoft.com/office/officeart/2005/8/layout/vProcess5"/>
    <dgm:cxn modelId="{898941D1-6280-44E5-9832-6E35B789BFF7}" type="presOf" srcId="{868F0B0E-1ED3-4B51-87FA-1CF266CB84F3}" destId="{98C4712B-7683-4669-B783-DAC01283DC08}" srcOrd="0" destOrd="0" presId="urn:microsoft.com/office/officeart/2005/8/layout/vProcess5"/>
    <dgm:cxn modelId="{83997CF9-BF6D-497C-9165-E1FF8891F863}" type="presOf" srcId="{F39E48ED-5D18-4D14-AE71-EC033B2619DA}" destId="{72322D1B-B202-4A0A-B792-BB899F389688}" srcOrd="0" destOrd="0" presId="urn:microsoft.com/office/officeart/2005/8/layout/vProcess5"/>
    <dgm:cxn modelId="{16D8C4E7-528F-4579-921D-D3736898D2AE}" type="presParOf" srcId="{2B506BB9-DEA1-4D0A-8909-A07BF0B61268}" destId="{4949FED7-AF61-4173-8A38-E74DB4EEEB4D}" srcOrd="0" destOrd="0" presId="urn:microsoft.com/office/officeart/2005/8/layout/vProcess5"/>
    <dgm:cxn modelId="{33067332-0C09-4C76-97D9-DD81E142DCB3}" type="presParOf" srcId="{2B506BB9-DEA1-4D0A-8909-A07BF0B61268}" destId="{72322D1B-B202-4A0A-B792-BB899F389688}" srcOrd="1" destOrd="0" presId="urn:microsoft.com/office/officeart/2005/8/layout/vProcess5"/>
    <dgm:cxn modelId="{ED7344D6-EE5E-4F49-8D70-3D4910FE829E}" type="presParOf" srcId="{2B506BB9-DEA1-4D0A-8909-A07BF0B61268}" destId="{1C946360-DA92-4436-A074-554023D70AAB}" srcOrd="2" destOrd="0" presId="urn:microsoft.com/office/officeart/2005/8/layout/vProcess5"/>
    <dgm:cxn modelId="{19716670-B9D5-47D3-BA73-C34CBF912F02}" type="presParOf" srcId="{2B506BB9-DEA1-4D0A-8909-A07BF0B61268}" destId="{445EB0D6-6777-40D9-8F7F-FB187A86A1AB}" srcOrd="3" destOrd="0" presId="urn:microsoft.com/office/officeart/2005/8/layout/vProcess5"/>
    <dgm:cxn modelId="{413975E8-AEB5-4665-A05A-3169972F24AB}" type="presParOf" srcId="{2B506BB9-DEA1-4D0A-8909-A07BF0B61268}" destId="{24DD02CF-BD6F-4685-A830-D631CC0740A5}" srcOrd="4" destOrd="0" presId="urn:microsoft.com/office/officeart/2005/8/layout/vProcess5"/>
    <dgm:cxn modelId="{034F5F58-9F8A-4BD7-AAD9-951C43C01337}" type="presParOf" srcId="{2B506BB9-DEA1-4D0A-8909-A07BF0B61268}" destId="{98C4712B-7683-4669-B783-DAC01283DC08}" srcOrd="5" destOrd="0" presId="urn:microsoft.com/office/officeart/2005/8/layout/vProcess5"/>
    <dgm:cxn modelId="{F264BAE8-3E9C-48E4-BB19-3C792F60C7FA}" type="presParOf" srcId="{2B506BB9-DEA1-4D0A-8909-A07BF0B61268}" destId="{60D8037A-1198-4F3B-8D29-9A0779713746}" srcOrd="6" destOrd="0" presId="urn:microsoft.com/office/officeart/2005/8/layout/vProcess5"/>
    <dgm:cxn modelId="{050EC72B-7A71-42CC-944F-72EF20E6AF63}" type="presParOf" srcId="{2B506BB9-DEA1-4D0A-8909-A07BF0B61268}" destId="{3403A2BC-3EFD-492B-8344-80539FE19EBD}" srcOrd="7" destOrd="0" presId="urn:microsoft.com/office/officeart/2005/8/layout/vProcess5"/>
    <dgm:cxn modelId="{4D836633-23C1-43EE-9D64-53E1BC81E081}" type="presParOf" srcId="{2B506BB9-DEA1-4D0A-8909-A07BF0B61268}" destId="{A6B21211-742B-4078-8CA4-8598DAF0E573}" srcOrd="8" destOrd="0" presId="urn:microsoft.com/office/officeart/2005/8/layout/vProcess5"/>
    <dgm:cxn modelId="{70C719F2-8387-4AE8-AC61-71A459420BAD}" type="presParOf" srcId="{2B506BB9-DEA1-4D0A-8909-A07BF0B61268}" destId="{F6B58414-F67C-4506-852D-E40F305E6E5E}" srcOrd="9" destOrd="0" presId="urn:microsoft.com/office/officeart/2005/8/layout/vProcess5"/>
    <dgm:cxn modelId="{C16E14CC-C3D5-4834-A8A1-B6DDA6DB639D}" type="presParOf" srcId="{2B506BB9-DEA1-4D0A-8909-A07BF0B61268}" destId="{A3A11964-852F-40E8-B828-F856027854AD}" srcOrd="10" destOrd="0" presId="urn:microsoft.com/office/officeart/2005/8/layout/vProcess5"/>
    <dgm:cxn modelId="{7752793F-E6EF-4E81-8018-CA2D2213E6AF}" type="presParOf" srcId="{2B506BB9-DEA1-4D0A-8909-A07BF0B61268}" destId="{AD8BE59A-9CCE-45FB-BCE5-58235BEC80E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155D2-2455-44AA-9EB8-B824F6FE5FC8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9E48ED-5D18-4D14-AE71-EC033B2619DA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Everything is an element</a:t>
          </a:r>
          <a:endParaRPr lang="en-US" dirty="0"/>
        </a:p>
      </dgm:t>
    </dgm:pt>
    <dgm:pt modelId="{1D6FF4CE-7F81-44CB-A97E-634946995DA0}" type="parTrans" cxnId="{A5F4FC9B-2E0F-4E25-9CE2-1D733DC5850D}">
      <dgm:prSet/>
      <dgm:spPr/>
      <dgm:t>
        <a:bodyPr/>
        <a:lstStyle/>
        <a:p>
          <a:endParaRPr lang="en-US"/>
        </a:p>
      </dgm:t>
    </dgm:pt>
    <dgm:pt modelId="{868F0B0E-1ED3-4B51-87FA-1CF266CB84F3}" type="sibTrans" cxnId="{A5F4FC9B-2E0F-4E25-9CE2-1D733DC5850D}">
      <dgm:prSet/>
      <dgm:spPr/>
      <dgm:t>
        <a:bodyPr/>
        <a:lstStyle/>
        <a:p>
          <a:endParaRPr lang="en-US"/>
        </a:p>
      </dgm:t>
    </dgm:pt>
    <dgm:pt modelId="{B537E649-925C-471C-8990-9D6E1AD565E7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Once we found it:</a:t>
          </a:r>
          <a:endParaRPr lang="en-US" dirty="0"/>
        </a:p>
      </dgm:t>
    </dgm:pt>
    <dgm:pt modelId="{E4AE0104-4B7E-427F-85A5-655574783A5F}" type="parTrans" cxnId="{2193B96F-87EF-423B-99B5-27A58965179B}">
      <dgm:prSet/>
      <dgm:spPr/>
      <dgm:t>
        <a:bodyPr/>
        <a:lstStyle/>
        <a:p>
          <a:endParaRPr lang="en-US"/>
        </a:p>
      </dgm:t>
    </dgm:pt>
    <dgm:pt modelId="{86EB9CAA-CA25-4380-BAC4-AE41D7F09E8A}" type="sibTrans" cxnId="{2193B96F-87EF-423B-99B5-27A58965179B}">
      <dgm:prSet/>
      <dgm:spPr/>
      <dgm:t>
        <a:bodyPr/>
        <a:lstStyle/>
        <a:p>
          <a:endParaRPr lang="en-US"/>
        </a:p>
      </dgm:t>
    </dgm:pt>
    <dgm:pt modelId="{300556DA-C8B2-4219-BB5F-BA45D379146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We need to find it</a:t>
          </a:r>
        </a:p>
      </dgm:t>
    </dgm:pt>
    <dgm:pt modelId="{E2653AED-A6FF-4F8A-A459-0B81D41E5572}" type="parTrans" cxnId="{D4FEFE27-005F-4BEB-907C-63B86B642E74}">
      <dgm:prSet/>
      <dgm:spPr/>
    </dgm:pt>
    <dgm:pt modelId="{6243DE58-3E25-497A-92C3-353ABC532046}" type="sibTrans" cxnId="{D4FEFE27-005F-4BEB-907C-63B86B642E74}">
      <dgm:prSet/>
      <dgm:spPr/>
      <dgm:t>
        <a:bodyPr/>
        <a:lstStyle/>
        <a:p>
          <a:endParaRPr lang="en-US"/>
        </a:p>
      </dgm:t>
    </dgm:pt>
    <dgm:pt modelId="{675C2478-B7F1-4382-8F54-13769AC94D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Find Element</a:t>
          </a:r>
        </a:p>
      </dgm:t>
    </dgm:pt>
    <dgm:pt modelId="{5F55DB49-85D3-4241-8BE9-D66E0026D914}" type="parTrans" cxnId="{68C60D3D-A419-430C-9062-75F265449474}">
      <dgm:prSet/>
      <dgm:spPr/>
    </dgm:pt>
    <dgm:pt modelId="{3B497A82-3172-4A52-AE5F-AB1A4F0B27E0}" type="sibTrans" cxnId="{68C60D3D-A419-430C-9062-75F265449474}">
      <dgm:prSet/>
      <dgm:spPr/>
    </dgm:pt>
    <dgm:pt modelId="{C89203AD-7211-474C-977D-3654F391126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Get text</a:t>
          </a:r>
        </a:p>
      </dgm:t>
    </dgm:pt>
    <dgm:pt modelId="{60EAD013-567E-4189-9696-741099A2139F}" type="parTrans" cxnId="{CDDE9EBB-AFC1-4CA7-AE46-6770391E322F}">
      <dgm:prSet/>
      <dgm:spPr/>
    </dgm:pt>
    <dgm:pt modelId="{82713517-57A2-422D-8EA1-8F1B8B975DAF}" type="sibTrans" cxnId="{CDDE9EBB-AFC1-4CA7-AE46-6770391E322F}">
      <dgm:prSet/>
      <dgm:spPr/>
      <dgm:t>
        <a:bodyPr/>
        <a:lstStyle/>
        <a:p>
          <a:endParaRPr lang="en-US"/>
        </a:p>
      </dgm:t>
    </dgm:pt>
    <dgm:pt modelId="{7B3B24E7-C752-48C9-A87D-297C2069522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Send keys</a:t>
          </a:r>
        </a:p>
      </dgm:t>
    </dgm:pt>
    <dgm:pt modelId="{8A1B6C16-70F7-4F35-851E-477F114EEA08}" type="parTrans" cxnId="{D61C92E9-E493-4DFA-8355-7EDA2B322C40}">
      <dgm:prSet/>
      <dgm:spPr/>
    </dgm:pt>
    <dgm:pt modelId="{C71EA71A-AB4D-472E-9CA0-1AD38FB9DCA4}" type="sibTrans" cxnId="{D61C92E9-E493-4DFA-8355-7EDA2B322C40}">
      <dgm:prSet/>
      <dgm:spPr/>
      <dgm:t>
        <a:bodyPr/>
        <a:lstStyle/>
        <a:p>
          <a:endParaRPr lang="en-US"/>
        </a:p>
      </dgm:t>
    </dgm:pt>
    <dgm:pt modelId="{9DBDFF8C-BCBA-47EB-960C-40FFE27FDE7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Click</a:t>
          </a:r>
        </a:p>
      </dgm:t>
    </dgm:pt>
    <dgm:pt modelId="{26BA5E0B-2329-454D-8227-03C7CF18CEB2}" type="parTrans" cxnId="{ACFB7FAC-B948-4B0E-83CA-9D55E578F790}">
      <dgm:prSet/>
      <dgm:spPr/>
    </dgm:pt>
    <dgm:pt modelId="{C115A48A-FB3F-4517-9149-C6238B631207}" type="sibTrans" cxnId="{ACFB7FAC-B948-4B0E-83CA-9D55E578F790}">
      <dgm:prSet/>
      <dgm:spPr/>
      <dgm:t>
        <a:bodyPr/>
        <a:lstStyle/>
        <a:p>
          <a:endParaRPr lang="en-US"/>
        </a:p>
      </dgm:t>
    </dgm:pt>
    <dgm:pt modelId="{B9FD439C-262D-4542-A6D7-7C1CD0A70F36}" type="pres">
      <dgm:prSet presAssocID="{175155D2-2455-44AA-9EB8-B824F6FE5FC8}" presName="linear" presStyleCnt="0">
        <dgm:presLayoutVars>
          <dgm:dir/>
          <dgm:animLvl val="lvl"/>
          <dgm:resizeHandles val="exact"/>
        </dgm:presLayoutVars>
      </dgm:prSet>
      <dgm:spPr/>
    </dgm:pt>
    <dgm:pt modelId="{FFCAA2F9-EAE9-4C8A-B010-FA37A85AFFC8}" type="pres">
      <dgm:prSet presAssocID="{F39E48ED-5D18-4D14-AE71-EC033B2619DA}" presName="parentLin" presStyleCnt="0"/>
      <dgm:spPr/>
    </dgm:pt>
    <dgm:pt modelId="{73916274-BB9F-4C31-82D5-8ADFA1D44D11}" type="pres">
      <dgm:prSet presAssocID="{F39E48ED-5D18-4D14-AE71-EC033B2619DA}" presName="parentLeftMargin" presStyleLbl="node1" presStyleIdx="0" presStyleCnt="3"/>
      <dgm:spPr/>
    </dgm:pt>
    <dgm:pt modelId="{D3EB5C87-0946-4DC4-A2D7-4442CC0C1128}" type="pres">
      <dgm:prSet presAssocID="{F39E48ED-5D18-4D14-AE71-EC033B2619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2C047C-9526-4466-8D69-134C3170C7CA}" type="pres">
      <dgm:prSet presAssocID="{F39E48ED-5D18-4D14-AE71-EC033B2619DA}" presName="negativeSpace" presStyleCnt="0"/>
      <dgm:spPr/>
    </dgm:pt>
    <dgm:pt modelId="{27B946FF-ACE9-4FF5-981C-DFEB208A40D1}" type="pres">
      <dgm:prSet presAssocID="{F39E48ED-5D18-4D14-AE71-EC033B2619DA}" presName="childText" presStyleLbl="conFgAcc1" presStyleIdx="0" presStyleCnt="3">
        <dgm:presLayoutVars>
          <dgm:bulletEnabled val="1"/>
        </dgm:presLayoutVars>
      </dgm:prSet>
      <dgm:spPr/>
    </dgm:pt>
    <dgm:pt modelId="{65645844-181D-481C-934A-3D96D9AA4212}" type="pres">
      <dgm:prSet presAssocID="{868F0B0E-1ED3-4B51-87FA-1CF266CB84F3}" presName="spaceBetweenRectangles" presStyleCnt="0"/>
      <dgm:spPr/>
    </dgm:pt>
    <dgm:pt modelId="{DB731E0D-3961-4DA2-8DB2-343481B63597}" type="pres">
      <dgm:prSet presAssocID="{300556DA-C8B2-4219-BB5F-BA45D379146F}" presName="parentLin" presStyleCnt="0"/>
      <dgm:spPr/>
    </dgm:pt>
    <dgm:pt modelId="{2D4D0D03-F0C9-434E-8273-91EC943EF213}" type="pres">
      <dgm:prSet presAssocID="{300556DA-C8B2-4219-BB5F-BA45D379146F}" presName="parentLeftMargin" presStyleLbl="node1" presStyleIdx="0" presStyleCnt="3"/>
      <dgm:spPr/>
    </dgm:pt>
    <dgm:pt modelId="{4B62E928-3636-4E1B-BAB8-3B2545663541}" type="pres">
      <dgm:prSet presAssocID="{300556DA-C8B2-4219-BB5F-BA45D37914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FEA47B-48B5-4841-83DD-114B5DCABC73}" type="pres">
      <dgm:prSet presAssocID="{300556DA-C8B2-4219-BB5F-BA45D379146F}" presName="negativeSpace" presStyleCnt="0"/>
      <dgm:spPr/>
    </dgm:pt>
    <dgm:pt modelId="{6ADFED6E-0208-40E6-B555-4991DE54C3B0}" type="pres">
      <dgm:prSet presAssocID="{300556DA-C8B2-4219-BB5F-BA45D379146F}" presName="childText" presStyleLbl="conFgAcc1" presStyleIdx="1" presStyleCnt="3">
        <dgm:presLayoutVars>
          <dgm:bulletEnabled val="1"/>
        </dgm:presLayoutVars>
      </dgm:prSet>
      <dgm:spPr/>
    </dgm:pt>
    <dgm:pt modelId="{A969FF57-B880-4A02-A432-4EACAF0B9FC1}" type="pres">
      <dgm:prSet presAssocID="{6243DE58-3E25-497A-92C3-353ABC532046}" presName="spaceBetweenRectangles" presStyleCnt="0"/>
      <dgm:spPr/>
    </dgm:pt>
    <dgm:pt modelId="{3F49DC6E-495D-43A3-9B45-53983EDDBA84}" type="pres">
      <dgm:prSet presAssocID="{B537E649-925C-471C-8990-9D6E1AD565E7}" presName="parentLin" presStyleCnt="0"/>
      <dgm:spPr/>
    </dgm:pt>
    <dgm:pt modelId="{3C86529B-BB80-4CBB-8B02-C7CF1ADE7D08}" type="pres">
      <dgm:prSet presAssocID="{B537E649-925C-471C-8990-9D6E1AD565E7}" presName="parentLeftMargin" presStyleLbl="node1" presStyleIdx="1" presStyleCnt="3"/>
      <dgm:spPr/>
    </dgm:pt>
    <dgm:pt modelId="{4C6D9439-4E32-43EE-9B7A-F4912FBF3FCC}" type="pres">
      <dgm:prSet presAssocID="{B537E649-925C-471C-8990-9D6E1AD565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BD5C6AE-75F1-4A63-8E86-FF04B33832FC}" type="pres">
      <dgm:prSet presAssocID="{B537E649-925C-471C-8990-9D6E1AD565E7}" presName="negativeSpace" presStyleCnt="0"/>
      <dgm:spPr/>
    </dgm:pt>
    <dgm:pt modelId="{DF9236FC-EA2F-4914-9E7D-D30F70DDBAB0}" type="pres">
      <dgm:prSet presAssocID="{B537E649-925C-471C-8990-9D6E1AD565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9A0AF17-4902-4A1F-ABA6-CD26291029FF}" type="presOf" srcId="{300556DA-C8B2-4219-BB5F-BA45D379146F}" destId="{2D4D0D03-F0C9-434E-8273-91EC943EF213}" srcOrd="0" destOrd="0" presId="urn:microsoft.com/office/officeart/2005/8/layout/list1"/>
    <dgm:cxn modelId="{5729C621-AC4A-472A-B69C-43D672E36887}" type="presOf" srcId="{175155D2-2455-44AA-9EB8-B824F6FE5FC8}" destId="{B9FD439C-262D-4542-A6D7-7C1CD0A70F36}" srcOrd="0" destOrd="0" presId="urn:microsoft.com/office/officeart/2005/8/layout/list1"/>
    <dgm:cxn modelId="{D4FEFE27-005F-4BEB-907C-63B86B642E74}" srcId="{175155D2-2455-44AA-9EB8-B824F6FE5FC8}" destId="{300556DA-C8B2-4219-BB5F-BA45D379146F}" srcOrd="1" destOrd="0" parTransId="{E2653AED-A6FF-4F8A-A459-0B81D41E5572}" sibTransId="{6243DE58-3E25-497A-92C3-353ABC532046}"/>
    <dgm:cxn modelId="{326DD329-78FC-49C4-BCDC-D808D2AADA84}" type="presOf" srcId="{675C2478-B7F1-4382-8F54-13769AC94DDB}" destId="{DF9236FC-EA2F-4914-9E7D-D30F70DDBAB0}" srcOrd="0" destOrd="0" presId="urn:microsoft.com/office/officeart/2005/8/layout/list1"/>
    <dgm:cxn modelId="{E2DE8E2C-15AD-463B-8052-EBC93BCF009B}" type="presOf" srcId="{F39E48ED-5D18-4D14-AE71-EC033B2619DA}" destId="{D3EB5C87-0946-4DC4-A2D7-4442CC0C1128}" srcOrd="1" destOrd="0" presId="urn:microsoft.com/office/officeart/2005/8/layout/list1"/>
    <dgm:cxn modelId="{65910F31-A36D-45D6-AFEB-A17CCB186F52}" type="presOf" srcId="{300556DA-C8B2-4219-BB5F-BA45D379146F}" destId="{4B62E928-3636-4E1B-BAB8-3B2545663541}" srcOrd="1" destOrd="0" presId="urn:microsoft.com/office/officeart/2005/8/layout/list1"/>
    <dgm:cxn modelId="{68C60D3D-A419-430C-9062-75F265449474}" srcId="{B537E649-925C-471C-8990-9D6E1AD565E7}" destId="{675C2478-B7F1-4382-8F54-13769AC94DDB}" srcOrd="0" destOrd="0" parTransId="{5F55DB49-85D3-4241-8BE9-D66E0026D914}" sibTransId="{3B497A82-3172-4A52-AE5F-AB1A4F0B27E0}"/>
    <dgm:cxn modelId="{E81CD744-CC46-4B10-8B90-007FC149957C}" type="presOf" srcId="{9DBDFF8C-BCBA-47EB-960C-40FFE27FDE79}" destId="{DF9236FC-EA2F-4914-9E7D-D30F70DDBAB0}" srcOrd="0" destOrd="2" presId="urn:microsoft.com/office/officeart/2005/8/layout/list1"/>
    <dgm:cxn modelId="{033B8746-924E-4533-8D87-C56024A66E7D}" type="presOf" srcId="{C89203AD-7211-474C-977D-3654F3911260}" destId="{DF9236FC-EA2F-4914-9E7D-D30F70DDBAB0}" srcOrd="0" destOrd="1" presId="urn:microsoft.com/office/officeart/2005/8/layout/list1"/>
    <dgm:cxn modelId="{2193B96F-87EF-423B-99B5-27A58965179B}" srcId="{175155D2-2455-44AA-9EB8-B824F6FE5FC8}" destId="{B537E649-925C-471C-8990-9D6E1AD565E7}" srcOrd="2" destOrd="0" parTransId="{E4AE0104-4B7E-427F-85A5-655574783A5F}" sibTransId="{86EB9CAA-CA25-4380-BAC4-AE41D7F09E8A}"/>
    <dgm:cxn modelId="{2989B67C-9EF3-4AE9-965F-8536B80F55A4}" type="presOf" srcId="{B537E649-925C-471C-8990-9D6E1AD565E7}" destId="{4C6D9439-4E32-43EE-9B7A-F4912FBF3FCC}" srcOrd="1" destOrd="0" presId="urn:microsoft.com/office/officeart/2005/8/layout/list1"/>
    <dgm:cxn modelId="{B94B2D8B-3EB8-4532-B6CC-06EE3EE3EAEE}" type="presOf" srcId="{F39E48ED-5D18-4D14-AE71-EC033B2619DA}" destId="{73916274-BB9F-4C31-82D5-8ADFA1D44D11}" srcOrd="0" destOrd="0" presId="urn:microsoft.com/office/officeart/2005/8/layout/list1"/>
    <dgm:cxn modelId="{A5F4FC9B-2E0F-4E25-9CE2-1D733DC5850D}" srcId="{175155D2-2455-44AA-9EB8-B824F6FE5FC8}" destId="{F39E48ED-5D18-4D14-AE71-EC033B2619DA}" srcOrd="0" destOrd="0" parTransId="{1D6FF4CE-7F81-44CB-A97E-634946995DA0}" sibTransId="{868F0B0E-1ED3-4B51-87FA-1CF266CB84F3}"/>
    <dgm:cxn modelId="{561C0E9F-1517-4CE0-BF75-16F90C14B9B1}" type="presOf" srcId="{B537E649-925C-471C-8990-9D6E1AD565E7}" destId="{3C86529B-BB80-4CBB-8B02-C7CF1ADE7D08}" srcOrd="0" destOrd="0" presId="urn:microsoft.com/office/officeart/2005/8/layout/list1"/>
    <dgm:cxn modelId="{ACFB7FAC-B948-4B0E-83CA-9D55E578F790}" srcId="{B537E649-925C-471C-8990-9D6E1AD565E7}" destId="{9DBDFF8C-BCBA-47EB-960C-40FFE27FDE79}" srcOrd="2" destOrd="0" parTransId="{26BA5E0B-2329-454D-8227-03C7CF18CEB2}" sibTransId="{C115A48A-FB3F-4517-9149-C6238B631207}"/>
    <dgm:cxn modelId="{CDDE9EBB-AFC1-4CA7-AE46-6770391E322F}" srcId="{B537E649-925C-471C-8990-9D6E1AD565E7}" destId="{C89203AD-7211-474C-977D-3654F3911260}" srcOrd="1" destOrd="0" parTransId="{60EAD013-567E-4189-9696-741099A2139F}" sibTransId="{82713517-57A2-422D-8EA1-8F1B8B975DAF}"/>
    <dgm:cxn modelId="{D61C92E9-E493-4DFA-8355-7EDA2B322C40}" srcId="{B537E649-925C-471C-8990-9D6E1AD565E7}" destId="{7B3B24E7-C752-48C9-A87D-297C20695223}" srcOrd="3" destOrd="0" parTransId="{8A1B6C16-70F7-4F35-851E-477F114EEA08}" sibTransId="{C71EA71A-AB4D-472E-9CA0-1AD38FB9DCA4}"/>
    <dgm:cxn modelId="{232A27F0-6F70-4917-9BD3-3318C745D12E}" type="presOf" srcId="{7B3B24E7-C752-48C9-A87D-297C20695223}" destId="{DF9236FC-EA2F-4914-9E7D-D30F70DDBAB0}" srcOrd="0" destOrd="3" presId="urn:microsoft.com/office/officeart/2005/8/layout/list1"/>
    <dgm:cxn modelId="{0D956A67-477C-41E0-B913-AFEA8E7A0B24}" type="presParOf" srcId="{B9FD439C-262D-4542-A6D7-7C1CD0A70F36}" destId="{FFCAA2F9-EAE9-4C8A-B010-FA37A85AFFC8}" srcOrd="0" destOrd="0" presId="urn:microsoft.com/office/officeart/2005/8/layout/list1"/>
    <dgm:cxn modelId="{22D58FB2-1E23-45CC-B25A-89F6CA8CFDFC}" type="presParOf" srcId="{FFCAA2F9-EAE9-4C8A-B010-FA37A85AFFC8}" destId="{73916274-BB9F-4C31-82D5-8ADFA1D44D11}" srcOrd="0" destOrd="0" presId="urn:microsoft.com/office/officeart/2005/8/layout/list1"/>
    <dgm:cxn modelId="{A43675FC-E057-4D98-B6C4-1FE81B62EAF6}" type="presParOf" srcId="{FFCAA2F9-EAE9-4C8A-B010-FA37A85AFFC8}" destId="{D3EB5C87-0946-4DC4-A2D7-4442CC0C1128}" srcOrd="1" destOrd="0" presId="urn:microsoft.com/office/officeart/2005/8/layout/list1"/>
    <dgm:cxn modelId="{78FAE18D-22F5-4F0C-8A8A-320C75BA90D5}" type="presParOf" srcId="{B9FD439C-262D-4542-A6D7-7C1CD0A70F36}" destId="{832C047C-9526-4466-8D69-134C3170C7CA}" srcOrd="1" destOrd="0" presId="urn:microsoft.com/office/officeart/2005/8/layout/list1"/>
    <dgm:cxn modelId="{D1A71911-3CE1-4F41-ABDE-AD293E43B937}" type="presParOf" srcId="{B9FD439C-262D-4542-A6D7-7C1CD0A70F36}" destId="{27B946FF-ACE9-4FF5-981C-DFEB208A40D1}" srcOrd="2" destOrd="0" presId="urn:microsoft.com/office/officeart/2005/8/layout/list1"/>
    <dgm:cxn modelId="{E8CE3236-DAF0-4A2C-92BD-A1802DA346B0}" type="presParOf" srcId="{B9FD439C-262D-4542-A6D7-7C1CD0A70F36}" destId="{65645844-181D-481C-934A-3D96D9AA4212}" srcOrd="3" destOrd="0" presId="urn:microsoft.com/office/officeart/2005/8/layout/list1"/>
    <dgm:cxn modelId="{2CB923EE-44CF-4204-B3CC-23D499854197}" type="presParOf" srcId="{B9FD439C-262D-4542-A6D7-7C1CD0A70F36}" destId="{DB731E0D-3961-4DA2-8DB2-343481B63597}" srcOrd="4" destOrd="0" presId="urn:microsoft.com/office/officeart/2005/8/layout/list1"/>
    <dgm:cxn modelId="{E0D69804-6605-4546-A6F7-A66FC424E5D6}" type="presParOf" srcId="{DB731E0D-3961-4DA2-8DB2-343481B63597}" destId="{2D4D0D03-F0C9-434E-8273-91EC943EF213}" srcOrd="0" destOrd="0" presId="urn:microsoft.com/office/officeart/2005/8/layout/list1"/>
    <dgm:cxn modelId="{1C8A21CD-4C93-476D-9882-82B9198D51C5}" type="presParOf" srcId="{DB731E0D-3961-4DA2-8DB2-343481B63597}" destId="{4B62E928-3636-4E1B-BAB8-3B2545663541}" srcOrd="1" destOrd="0" presId="urn:microsoft.com/office/officeart/2005/8/layout/list1"/>
    <dgm:cxn modelId="{5E4B8FFE-E222-4AF8-BFFB-E5C6A98135FE}" type="presParOf" srcId="{B9FD439C-262D-4542-A6D7-7C1CD0A70F36}" destId="{6DFEA47B-48B5-4841-83DD-114B5DCABC73}" srcOrd="5" destOrd="0" presId="urn:microsoft.com/office/officeart/2005/8/layout/list1"/>
    <dgm:cxn modelId="{59077ADE-DD55-48DC-ACDF-DC304DDCA767}" type="presParOf" srcId="{B9FD439C-262D-4542-A6D7-7C1CD0A70F36}" destId="{6ADFED6E-0208-40E6-B555-4991DE54C3B0}" srcOrd="6" destOrd="0" presId="urn:microsoft.com/office/officeart/2005/8/layout/list1"/>
    <dgm:cxn modelId="{386D4771-C64A-4F28-9376-539380CFC2C4}" type="presParOf" srcId="{B9FD439C-262D-4542-A6D7-7C1CD0A70F36}" destId="{A969FF57-B880-4A02-A432-4EACAF0B9FC1}" srcOrd="7" destOrd="0" presId="urn:microsoft.com/office/officeart/2005/8/layout/list1"/>
    <dgm:cxn modelId="{5EFF34D2-EBE7-419D-AA0C-E862C3C3F3C2}" type="presParOf" srcId="{B9FD439C-262D-4542-A6D7-7C1CD0A70F36}" destId="{3F49DC6E-495D-43A3-9B45-53983EDDBA84}" srcOrd="8" destOrd="0" presId="urn:microsoft.com/office/officeart/2005/8/layout/list1"/>
    <dgm:cxn modelId="{5A47A5F2-2C63-4940-AF4F-E0F3AE8EE573}" type="presParOf" srcId="{3F49DC6E-495D-43A3-9B45-53983EDDBA84}" destId="{3C86529B-BB80-4CBB-8B02-C7CF1ADE7D08}" srcOrd="0" destOrd="0" presId="urn:microsoft.com/office/officeart/2005/8/layout/list1"/>
    <dgm:cxn modelId="{094CB3F0-6AB2-463C-BBEC-816A02559F58}" type="presParOf" srcId="{3F49DC6E-495D-43A3-9B45-53983EDDBA84}" destId="{4C6D9439-4E32-43EE-9B7A-F4912FBF3FCC}" srcOrd="1" destOrd="0" presId="urn:microsoft.com/office/officeart/2005/8/layout/list1"/>
    <dgm:cxn modelId="{B45E60F7-FE9E-47F9-B962-A50B4AA50F39}" type="presParOf" srcId="{B9FD439C-262D-4542-A6D7-7C1CD0A70F36}" destId="{CBD5C6AE-75F1-4A63-8E86-FF04B33832FC}" srcOrd="9" destOrd="0" presId="urn:microsoft.com/office/officeart/2005/8/layout/list1"/>
    <dgm:cxn modelId="{8E06866C-3B1D-4B53-B8A2-A0E501633E43}" type="presParOf" srcId="{B9FD439C-262D-4542-A6D7-7C1CD0A70F36}" destId="{DF9236FC-EA2F-4914-9E7D-D30F70DDBAB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5155D2-2455-44AA-9EB8-B824F6FE5FC8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9E48ED-5D18-4D14-AE71-EC033B2619DA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What is POM </a:t>
          </a:r>
          <a:endParaRPr lang="en-US" dirty="0"/>
        </a:p>
      </dgm:t>
    </dgm:pt>
    <dgm:pt modelId="{1D6FF4CE-7F81-44CB-A97E-634946995DA0}" type="parTrans" cxnId="{A5F4FC9B-2E0F-4E25-9CE2-1D733DC5850D}">
      <dgm:prSet/>
      <dgm:spPr/>
      <dgm:t>
        <a:bodyPr/>
        <a:lstStyle/>
        <a:p>
          <a:endParaRPr lang="en-US"/>
        </a:p>
      </dgm:t>
    </dgm:pt>
    <dgm:pt modelId="{868F0B0E-1ED3-4B51-87FA-1CF266CB84F3}" type="sibTrans" cxnId="{A5F4FC9B-2E0F-4E25-9CE2-1D733DC5850D}">
      <dgm:prSet/>
      <dgm:spPr/>
      <dgm:t>
        <a:bodyPr/>
        <a:lstStyle/>
        <a:p>
          <a:endParaRPr lang="en-US"/>
        </a:p>
      </dgm:t>
    </dgm:pt>
    <dgm:pt modelId="{2EB56046-3181-493F-BD11-41A7927F918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Why do we need it</a:t>
          </a:r>
        </a:p>
      </dgm:t>
    </dgm:pt>
    <dgm:pt modelId="{949C6E16-FA69-4891-B362-763F8CB2C4C0}" type="parTrans" cxnId="{2C47D287-7978-49EC-AD2A-C166063E181E}">
      <dgm:prSet/>
      <dgm:spPr/>
      <dgm:t>
        <a:bodyPr/>
        <a:lstStyle/>
        <a:p>
          <a:endParaRPr lang="en-US"/>
        </a:p>
      </dgm:t>
    </dgm:pt>
    <dgm:pt modelId="{94DD1F99-5805-4CAB-B252-CC967E564D81}" type="sibTrans" cxnId="{2C47D287-7978-49EC-AD2A-C166063E181E}">
      <dgm:prSet/>
      <dgm:spPr/>
      <dgm:t>
        <a:bodyPr/>
        <a:lstStyle/>
        <a:p>
          <a:endParaRPr lang="en-US"/>
        </a:p>
      </dgm:t>
    </dgm:pt>
    <dgm:pt modelId="{300556DA-C8B2-4219-BB5F-BA45D379146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Design</a:t>
          </a:r>
          <a:r>
            <a:rPr lang="en-US" dirty="0"/>
            <a:t> pattern</a:t>
          </a:r>
          <a:r>
            <a:rPr lang="en-US" dirty="0">
              <a:latin typeface="Calibri Light" panose="020F0302020204030204"/>
            </a:rPr>
            <a:t>.</a:t>
          </a:r>
        </a:p>
      </dgm:t>
    </dgm:pt>
    <dgm:pt modelId="{E2653AED-A6FF-4F8A-A459-0B81D41E5572}" type="parTrans" cxnId="{D4FEFE27-005F-4BEB-907C-63B86B642E74}">
      <dgm:prSet/>
      <dgm:spPr/>
    </dgm:pt>
    <dgm:pt modelId="{6243DE58-3E25-497A-92C3-353ABC532046}" type="sibTrans" cxnId="{D4FEFE27-005F-4BEB-907C-63B86B642E74}">
      <dgm:prSet/>
      <dgm:spPr/>
      <dgm:t>
        <a:bodyPr/>
        <a:lstStyle/>
        <a:p>
          <a:endParaRPr lang="en-US"/>
        </a:p>
      </dgm:t>
    </dgm:pt>
    <dgm:pt modelId="{63DB1D4B-463B-4FF2-8379-49F571E6C317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Easy</a:t>
          </a:r>
          <a:r>
            <a:rPr lang="en-US" b="1" dirty="0"/>
            <a:t> maintenance</a:t>
          </a:r>
        </a:p>
      </dgm:t>
    </dgm:pt>
    <dgm:pt modelId="{A2969FCA-6F51-4A80-B534-DC9203494404}" type="parTrans" cxnId="{A2781D62-273A-4DEC-852A-F14BECEAFD76}">
      <dgm:prSet/>
      <dgm:spPr/>
    </dgm:pt>
    <dgm:pt modelId="{AFA4F814-760B-4B9D-A3B3-876F5EEC63F4}" type="sibTrans" cxnId="{A2781D62-273A-4DEC-852A-F14BECEAFD76}">
      <dgm:prSet/>
      <dgm:spPr/>
      <dgm:t>
        <a:bodyPr/>
        <a:lstStyle/>
        <a:p>
          <a:endParaRPr lang="en-US"/>
        </a:p>
      </dgm:t>
    </dgm:pt>
    <dgm:pt modelId="{770E1AF5-B1DA-4A3C-B1B8-2CF2F72D4689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Reusing</a:t>
          </a:r>
          <a:r>
            <a:rPr lang="en-US" b="1" dirty="0"/>
            <a:t> code</a:t>
          </a:r>
          <a:endParaRPr lang="en-US" dirty="0">
            <a:latin typeface="Calibri Light" panose="020F0302020204030204"/>
          </a:endParaRPr>
        </a:p>
      </dgm:t>
    </dgm:pt>
    <dgm:pt modelId="{4243007F-CC78-4FBF-89D3-39F891867293}" type="parTrans" cxnId="{8A7F7176-757F-439F-AF31-B009D8962B73}">
      <dgm:prSet/>
      <dgm:spPr/>
    </dgm:pt>
    <dgm:pt modelId="{E0E884DA-A84D-43AD-A296-CCC473FB9CD8}" type="sibTrans" cxnId="{8A7F7176-757F-439F-AF31-B009D8962B73}">
      <dgm:prSet/>
      <dgm:spPr/>
      <dgm:t>
        <a:bodyPr/>
        <a:lstStyle/>
        <a:p>
          <a:endParaRPr lang="en-US"/>
        </a:p>
      </dgm:t>
    </dgm:pt>
    <dgm:pt modelId="{D212FD19-E5E7-4A45-9BD3-AA14CF920521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Make tests readable</a:t>
          </a:r>
        </a:p>
      </dgm:t>
    </dgm:pt>
    <dgm:pt modelId="{A88EA7A7-04BB-4CEC-84A9-B8DFC8A3604F}" type="parTrans" cxnId="{BEE2BA7B-16AA-4565-A845-79328B531D90}">
      <dgm:prSet/>
      <dgm:spPr/>
    </dgm:pt>
    <dgm:pt modelId="{8A942EE0-A437-4155-8619-CB6957AE7EF1}" type="sibTrans" cxnId="{BEE2BA7B-16AA-4565-A845-79328B531D90}">
      <dgm:prSet/>
      <dgm:spPr/>
      <dgm:t>
        <a:bodyPr/>
        <a:lstStyle/>
        <a:p>
          <a:endParaRPr lang="en-US"/>
        </a:p>
      </dgm:t>
    </dgm:pt>
    <dgm:pt modelId="{5842F279-05A2-4EB3-9DA6-DEC16A114D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Each page (menu).. Is  </a:t>
          </a:r>
          <a:r>
            <a:rPr lang="en-US" dirty="0"/>
            <a:t>Represented</a:t>
          </a:r>
          <a:r>
            <a:rPr lang="en-US" dirty="0">
              <a:latin typeface="Calibri Light" panose="020F0302020204030204"/>
            </a:rPr>
            <a:t> by object</a:t>
          </a:r>
          <a:endParaRPr lang="en-US" dirty="0"/>
        </a:p>
      </dgm:t>
    </dgm:pt>
    <dgm:pt modelId="{5349B02B-9C34-46AF-A93A-FA64351DC47B}" type="parTrans" cxnId="{18015F61-3D84-43B6-AE53-1EB2AB7FEB92}">
      <dgm:prSet/>
      <dgm:spPr/>
    </dgm:pt>
    <dgm:pt modelId="{EFCAA2DB-CABD-4476-8B96-B4E5DE2EDDE1}" type="sibTrans" cxnId="{18015F61-3D84-43B6-AE53-1EB2AB7FEB92}">
      <dgm:prSet/>
      <dgm:spPr/>
      <dgm:t>
        <a:bodyPr/>
        <a:lstStyle/>
        <a:p>
          <a:endParaRPr lang="en-US"/>
        </a:p>
      </dgm:t>
    </dgm:pt>
    <dgm:pt modelId="{3FA4FDD7-761B-4A5C-8666-874A9975BD33}" type="pres">
      <dgm:prSet presAssocID="{175155D2-2455-44AA-9EB8-B824F6FE5FC8}" presName="linear" presStyleCnt="0">
        <dgm:presLayoutVars>
          <dgm:dir/>
          <dgm:animLvl val="lvl"/>
          <dgm:resizeHandles val="exact"/>
        </dgm:presLayoutVars>
      </dgm:prSet>
      <dgm:spPr/>
    </dgm:pt>
    <dgm:pt modelId="{9E6FE4AC-ED2D-45F7-903C-40C8C7E8A85F}" type="pres">
      <dgm:prSet presAssocID="{F39E48ED-5D18-4D14-AE71-EC033B2619DA}" presName="parentLin" presStyleCnt="0"/>
      <dgm:spPr/>
    </dgm:pt>
    <dgm:pt modelId="{37333175-6CBF-498E-9261-B5C1C3A46FEB}" type="pres">
      <dgm:prSet presAssocID="{F39E48ED-5D18-4D14-AE71-EC033B2619DA}" presName="parentLeftMargin" presStyleLbl="node1" presStyleIdx="0" presStyleCnt="2"/>
      <dgm:spPr/>
    </dgm:pt>
    <dgm:pt modelId="{F21750E7-D5D9-49C4-9760-9DE1FD806E77}" type="pres">
      <dgm:prSet presAssocID="{F39E48ED-5D18-4D14-AE71-EC033B2619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1D3698-DE09-4F1C-8C4F-3523BD182412}" type="pres">
      <dgm:prSet presAssocID="{F39E48ED-5D18-4D14-AE71-EC033B2619DA}" presName="negativeSpace" presStyleCnt="0"/>
      <dgm:spPr/>
    </dgm:pt>
    <dgm:pt modelId="{4B93DF39-B1A3-4AC8-8591-5C33EDACF10C}" type="pres">
      <dgm:prSet presAssocID="{F39E48ED-5D18-4D14-AE71-EC033B2619DA}" presName="childText" presStyleLbl="conFgAcc1" presStyleIdx="0" presStyleCnt="2">
        <dgm:presLayoutVars>
          <dgm:bulletEnabled val="1"/>
        </dgm:presLayoutVars>
      </dgm:prSet>
      <dgm:spPr/>
    </dgm:pt>
    <dgm:pt modelId="{8DF42FCB-54D8-4955-8349-28748F24321D}" type="pres">
      <dgm:prSet presAssocID="{868F0B0E-1ED3-4B51-87FA-1CF266CB84F3}" presName="spaceBetweenRectangles" presStyleCnt="0"/>
      <dgm:spPr/>
    </dgm:pt>
    <dgm:pt modelId="{2C4D5556-9288-47ED-BD06-79F27B3FD081}" type="pres">
      <dgm:prSet presAssocID="{2EB56046-3181-493F-BD11-41A7927F9189}" presName="parentLin" presStyleCnt="0"/>
      <dgm:spPr/>
    </dgm:pt>
    <dgm:pt modelId="{D03BF3AA-1326-46D8-A96A-2CED48C978A9}" type="pres">
      <dgm:prSet presAssocID="{2EB56046-3181-493F-BD11-41A7927F9189}" presName="parentLeftMargin" presStyleLbl="node1" presStyleIdx="0" presStyleCnt="2"/>
      <dgm:spPr/>
    </dgm:pt>
    <dgm:pt modelId="{E05C5508-47D2-4CDE-BCA8-3937FA2DD299}" type="pres">
      <dgm:prSet presAssocID="{2EB56046-3181-493F-BD11-41A7927F918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205C48C-BAAB-434A-B5EF-65D15E6D6E3E}" type="pres">
      <dgm:prSet presAssocID="{2EB56046-3181-493F-BD11-41A7927F9189}" presName="negativeSpace" presStyleCnt="0"/>
      <dgm:spPr/>
    </dgm:pt>
    <dgm:pt modelId="{18AC0D4E-321F-4D7C-AD59-086DC5A677D5}" type="pres">
      <dgm:prSet presAssocID="{2EB56046-3181-493F-BD11-41A7927F918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78D4414-39D8-4E97-A455-AE1AFC337ED8}" type="presOf" srcId="{F39E48ED-5D18-4D14-AE71-EC033B2619DA}" destId="{37333175-6CBF-498E-9261-B5C1C3A46FEB}" srcOrd="0" destOrd="0" presId="urn:microsoft.com/office/officeart/2005/8/layout/list1"/>
    <dgm:cxn modelId="{D4FEFE27-005F-4BEB-907C-63B86B642E74}" srcId="{F39E48ED-5D18-4D14-AE71-EC033B2619DA}" destId="{300556DA-C8B2-4219-BB5F-BA45D379146F}" srcOrd="0" destOrd="0" parTransId="{E2653AED-A6FF-4F8A-A459-0B81D41E5572}" sibTransId="{6243DE58-3E25-497A-92C3-353ABC532046}"/>
    <dgm:cxn modelId="{86D2852B-14A6-4F45-9C59-A9B437C15474}" type="presOf" srcId="{5842F279-05A2-4EB3-9DA6-DEC16A114DDB}" destId="{4B93DF39-B1A3-4AC8-8591-5C33EDACF10C}" srcOrd="0" destOrd="1" presId="urn:microsoft.com/office/officeart/2005/8/layout/list1"/>
    <dgm:cxn modelId="{5546B42F-559C-46BB-87DD-1A6840A90837}" type="presOf" srcId="{D212FD19-E5E7-4A45-9BD3-AA14CF920521}" destId="{18AC0D4E-321F-4D7C-AD59-086DC5A677D5}" srcOrd="0" destOrd="2" presId="urn:microsoft.com/office/officeart/2005/8/layout/list1"/>
    <dgm:cxn modelId="{18015F61-3D84-43B6-AE53-1EB2AB7FEB92}" srcId="{F39E48ED-5D18-4D14-AE71-EC033B2619DA}" destId="{5842F279-05A2-4EB3-9DA6-DEC16A114DDB}" srcOrd="1" destOrd="0" parTransId="{5349B02B-9C34-46AF-A93A-FA64351DC47B}" sibTransId="{EFCAA2DB-CABD-4476-8B96-B4E5DE2EDDE1}"/>
    <dgm:cxn modelId="{A2781D62-273A-4DEC-852A-F14BECEAFD76}" srcId="{2EB56046-3181-493F-BD11-41A7927F9189}" destId="{63DB1D4B-463B-4FF2-8379-49F571E6C317}" srcOrd="0" destOrd="0" parTransId="{A2969FCA-6F51-4A80-B534-DC9203494404}" sibTransId="{AFA4F814-760B-4B9D-A3B3-876F5EEC63F4}"/>
    <dgm:cxn modelId="{B7791146-3252-42CA-AE53-2901B9D87B03}" type="presOf" srcId="{2EB56046-3181-493F-BD11-41A7927F9189}" destId="{E05C5508-47D2-4CDE-BCA8-3937FA2DD299}" srcOrd="1" destOrd="0" presId="urn:microsoft.com/office/officeart/2005/8/layout/list1"/>
    <dgm:cxn modelId="{B57B6971-1126-4109-B123-6ACD31DB19D7}" type="presOf" srcId="{63DB1D4B-463B-4FF2-8379-49F571E6C317}" destId="{18AC0D4E-321F-4D7C-AD59-086DC5A677D5}" srcOrd="0" destOrd="0" presId="urn:microsoft.com/office/officeart/2005/8/layout/list1"/>
    <dgm:cxn modelId="{505D9B75-DDF1-4567-BBB3-B7A9DDCEE221}" type="presOf" srcId="{2EB56046-3181-493F-BD11-41A7927F9189}" destId="{D03BF3AA-1326-46D8-A96A-2CED48C978A9}" srcOrd="0" destOrd="0" presId="urn:microsoft.com/office/officeart/2005/8/layout/list1"/>
    <dgm:cxn modelId="{8A7F7176-757F-439F-AF31-B009D8962B73}" srcId="{2EB56046-3181-493F-BD11-41A7927F9189}" destId="{770E1AF5-B1DA-4A3C-B1B8-2CF2F72D4689}" srcOrd="1" destOrd="0" parTransId="{4243007F-CC78-4FBF-89D3-39F891867293}" sibTransId="{E0E884DA-A84D-43AD-A296-CCC473FB9CD8}"/>
    <dgm:cxn modelId="{7BEE9C7B-85EA-47DF-BC9F-104D4C4D51A0}" type="presOf" srcId="{300556DA-C8B2-4219-BB5F-BA45D379146F}" destId="{4B93DF39-B1A3-4AC8-8591-5C33EDACF10C}" srcOrd="0" destOrd="0" presId="urn:microsoft.com/office/officeart/2005/8/layout/list1"/>
    <dgm:cxn modelId="{BEE2BA7B-16AA-4565-A845-79328B531D90}" srcId="{2EB56046-3181-493F-BD11-41A7927F9189}" destId="{D212FD19-E5E7-4A45-9BD3-AA14CF920521}" srcOrd="2" destOrd="0" parTransId="{A88EA7A7-04BB-4CEC-84A9-B8DFC8A3604F}" sibTransId="{8A942EE0-A437-4155-8619-CB6957AE7EF1}"/>
    <dgm:cxn modelId="{2C47D287-7978-49EC-AD2A-C166063E181E}" srcId="{175155D2-2455-44AA-9EB8-B824F6FE5FC8}" destId="{2EB56046-3181-493F-BD11-41A7927F9189}" srcOrd="1" destOrd="0" parTransId="{949C6E16-FA69-4891-B362-763F8CB2C4C0}" sibTransId="{94DD1F99-5805-4CAB-B252-CC967E564D81}"/>
    <dgm:cxn modelId="{A5F4FC9B-2E0F-4E25-9CE2-1D733DC5850D}" srcId="{175155D2-2455-44AA-9EB8-B824F6FE5FC8}" destId="{F39E48ED-5D18-4D14-AE71-EC033B2619DA}" srcOrd="0" destOrd="0" parTransId="{1D6FF4CE-7F81-44CB-A97E-634946995DA0}" sibTransId="{868F0B0E-1ED3-4B51-87FA-1CF266CB84F3}"/>
    <dgm:cxn modelId="{5E865AA2-6D03-458A-A044-7C333EC55828}" type="presOf" srcId="{F39E48ED-5D18-4D14-AE71-EC033B2619DA}" destId="{F21750E7-D5D9-49C4-9760-9DE1FD806E77}" srcOrd="1" destOrd="0" presId="urn:microsoft.com/office/officeart/2005/8/layout/list1"/>
    <dgm:cxn modelId="{220D96AE-2973-4DF7-B54C-E4A882D85DF3}" type="presOf" srcId="{770E1AF5-B1DA-4A3C-B1B8-2CF2F72D4689}" destId="{18AC0D4E-321F-4D7C-AD59-086DC5A677D5}" srcOrd="0" destOrd="1" presId="urn:microsoft.com/office/officeart/2005/8/layout/list1"/>
    <dgm:cxn modelId="{1F0672BA-AC08-4016-8781-691862172CEE}" type="presOf" srcId="{175155D2-2455-44AA-9EB8-B824F6FE5FC8}" destId="{3FA4FDD7-761B-4A5C-8666-874A9975BD33}" srcOrd="0" destOrd="0" presId="urn:microsoft.com/office/officeart/2005/8/layout/list1"/>
    <dgm:cxn modelId="{050CA963-288B-4C18-A12F-8E936D6622AE}" type="presParOf" srcId="{3FA4FDD7-761B-4A5C-8666-874A9975BD33}" destId="{9E6FE4AC-ED2D-45F7-903C-40C8C7E8A85F}" srcOrd="0" destOrd="0" presId="urn:microsoft.com/office/officeart/2005/8/layout/list1"/>
    <dgm:cxn modelId="{4FC33517-A7CD-4A2E-A051-24AC9136E467}" type="presParOf" srcId="{9E6FE4AC-ED2D-45F7-903C-40C8C7E8A85F}" destId="{37333175-6CBF-498E-9261-B5C1C3A46FEB}" srcOrd="0" destOrd="0" presId="urn:microsoft.com/office/officeart/2005/8/layout/list1"/>
    <dgm:cxn modelId="{01D781C7-16BE-4E89-8E40-53DC22587F98}" type="presParOf" srcId="{9E6FE4AC-ED2D-45F7-903C-40C8C7E8A85F}" destId="{F21750E7-D5D9-49C4-9760-9DE1FD806E77}" srcOrd="1" destOrd="0" presId="urn:microsoft.com/office/officeart/2005/8/layout/list1"/>
    <dgm:cxn modelId="{E7306058-52A4-43B8-85A0-F6ACC9FDE8DF}" type="presParOf" srcId="{3FA4FDD7-761B-4A5C-8666-874A9975BD33}" destId="{B01D3698-DE09-4F1C-8C4F-3523BD182412}" srcOrd="1" destOrd="0" presId="urn:microsoft.com/office/officeart/2005/8/layout/list1"/>
    <dgm:cxn modelId="{3D92F2E3-6FAC-481A-A261-59E7FB130139}" type="presParOf" srcId="{3FA4FDD7-761B-4A5C-8666-874A9975BD33}" destId="{4B93DF39-B1A3-4AC8-8591-5C33EDACF10C}" srcOrd="2" destOrd="0" presId="urn:microsoft.com/office/officeart/2005/8/layout/list1"/>
    <dgm:cxn modelId="{015BCBE6-74F4-4C16-AA46-18E7976A7D99}" type="presParOf" srcId="{3FA4FDD7-761B-4A5C-8666-874A9975BD33}" destId="{8DF42FCB-54D8-4955-8349-28748F24321D}" srcOrd="3" destOrd="0" presId="urn:microsoft.com/office/officeart/2005/8/layout/list1"/>
    <dgm:cxn modelId="{B7171D1D-1FE7-4392-A439-5DC19201542E}" type="presParOf" srcId="{3FA4FDD7-761B-4A5C-8666-874A9975BD33}" destId="{2C4D5556-9288-47ED-BD06-79F27B3FD081}" srcOrd="4" destOrd="0" presId="urn:microsoft.com/office/officeart/2005/8/layout/list1"/>
    <dgm:cxn modelId="{36718AA3-997D-4688-9920-DDD2E26E93DF}" type="presParOf" srcId="{2C4D5556-9288-47ED-BD06-79F27B3FD081}" destId="{D03BF3AA-1326-46D8-A96A-2CED48C978A9}" srcOrd="0" destOrd="0" presId="urn:microsoft.com/office/officeart/2005/8/layout/list1"/>
    <dgm:cxn modelId="{4D507584-89B1-4412-9E30-416110A7B7BC}" type="presParOf" srcId="{2C4D5556-9288-47ED-BD06-79F27B3FD081}" destId="{E05C5508-47D2-4CDE-BCA8-3937FA2DD299}" srcOrd="1" destOrd="0" presId="urn:microsoft.com/office/officeart/2005/8/layout/list1"/>
    <dgm:cxn modelId="{68A0127E-E92B-4979-9378-E7E9AD2FC8D3}" type="presParOf" srcId="{3FA4FDD7-761B-4A5C-8666-874A9975BD33}" destId="{B205C48C-BAAB-434A-B5EF-65D15E6D6E3E}" srcOrd="5" destOrd="0" presId="urn:microsoft.com/office/officeart/2005/8/layout/list1"/>
    <dgm:cxn modelId="{5262FE86-A625-45D0-9A76-334FBEFCF8F6}" type="presParOf" srcId="{3FA4FDD7-761B-4A5C-8666-874A9975BD33}" destId="{18AC0D4E-321F-4D7C-AD59-086DC5A677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BDBC9E-62EF-425C-B611-B01479590EA6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13705D2-2DAA-4D6E-BA18-7464948F1BFA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Open mainpage</a:t>
          </a:r>
          <a:endParaRPr lang="en-US" dirty="0"/>
        </a:p>
      </dgm:t>
    </dgm:pt>
    <dgm:pt modelId="{DA01F405-D1B2-47B6-99BB-14A144809318}" type="parTrans" cxnId="{05DC419E-7166-437E-AE4A-F365E2F58B22}">
      <dgm:prSet/>
      <dgm:spPr/>
      <dgm:t>
        <a:bodyPr/>
        <a:lstStyle/>
        <a:p>
          <a:endParaRPr lang="en-US"/>
        </a:p>
      </dgm:t>
    </dgm:pt>
    <dgm:pt modelId="{9BE0BD4D-E489-492B-B85D-47CCBD859069}" type="sibTrans" cxnId="{05DC419E-7166-437E-AE4A-F365E2F58B22}">
      <dgm:prSet/>
      <dgm:spPr/>
      <dgm:t>
        <a:bodyPr/>
        <a:lstStyle/>
        <a:p>
          <a:endParaRPr lang="en-US"/>
        </a:p>
      </dgm:t>
    </dgm:pt>
    <dgm:pt modelId="{E5F07779-E8C6-48C3-8346-ECBDEF8FD5A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Login with user and pass</a:t>
          </a:r>
          <a:endParaRPr lang="en-US" dirty="0"/>
        </a:p>
      </dgm:t>
    </dgm:pt>
    <dgm:pt modelId="{7743573A-ECED-4A26-A971-DF2B1026C4A4}" type="parTrans" cxnId="{3243C2E5-5A2E-441B-9BA3-B0FC024E1604}">
      <dgm:prSet/>
      <dgm:spPr/>
      <dgm:t>
        <a:bodyPr/>
        <a:lstStyle/>
        <a:p>
          <a:endParaRPr lang="en-US"/>
        </a:p>
      </dgm:t>
    </dgm:pt>
    <dgm:pt modelId="{E75167F6-02E1-45A6-BD02-AB669E80538C}" type="sibTrans" cxnId="{3243C2E5-5A2E-441B-9BA3-B0FC024E1604}">
      <dgm:prSet/>
      <dgm:spPr/>
      <dgm:t>
        <a:bodyPr/>
        <a:lstStyle/>
        <a:p>
          <a:endParaRPr lang="en-US"/>
        </a:p>
      </dgm:t>
    </dgm:pt>
    <dgm:pt modelId="{0D1348C4-06BD-49BD-9E02-B39DDAB359C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Login page open</a:t>
          </a:r>
          <a:endParaRPr lang="en-US"/>
        </a:p>
      </dgm:t>
    </dgm:pt>
    <dgm:pt modelId="{6ACB136D-2FEF-45F0-850D-CF5F9FD9C5A1}" type="parTrans" cxnId="{56337468-46B9-4702-8897-4266FD268E8C}">
      <dgm:prSet/>
      <dgm:spPr/>
      <dgm:t>
        <a:bodyPr/>
        <a:lstStyle/>
        <a:p>
          <a:endParaRPr lang="en-US"/>
        </a:p>
      </dgm:t>
    </dgm:pt>
    <dgm:pt modelId="{08564619-9AB4-4DF4-82B8-4F17840F59E5}" type="sibTrans" cxnId="{56337468-46B9-4702-8897-4266FD268E8C}">
      <dgm:prSet/>
      <dgm:spPr/>
      <dgm:t>
        <a:bodyPr/>
        <a:lstStyle/>
        <a:p>
          <a:endParaRPr lang="en-US"/>
        </a:p>
      </dgm:t>
    </dgm:pt>
    <dgm:pt modelId="{B799B5EA-F517-45D7-848F-F9E09E37D5A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Click on "My account" button</a:t>
          </a:r>
          <a:endParaRPr lang="en-US" dirty="0"/>
        </a:p>
      </dgm:t>
    </dgm:pt>
    <dgm:pt modelId="{A264997F-E5AD-41B3-9540-26B73FBA6A47}" type="parTrans" cxnId="{41988387-6A43-4461-9D0F-84195FD4365C}">
      <dgm:prSet/>
      <dgm:spPr/>
      <dgm:t>
        <a:bodyPr/>
        <a:lstStyle/>
        <a:p>
          <a:endParaRPr lang="en-US"/>
        </a:p>
      </dgm:t>
    </dgm:pt>
    <dgm:pt modelId="{AE2226E5-6D40-4615-8012-BCA6826BB80E}" type="sibTrans" cxnId="{41988387-6A43-4461-9D0F-84195FD4365C}">
      <dgm:prSet/>
      <dgm:spPr/>
      <dgm:t>
        <a:bodyPr/>
        <a:lstStyle/>
        <a:p>
          <a:endParaRPr lang="en-US"/>
        </a:p>
      </dgm:t>
    </dgm:pt>
    <dgm:pt modelId="{356B0010-1DC5-43B7-92DD-43CF542E3E38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My account page open</a:t>
          </a:r>
          <a:endParaRPr lang="en-US"/>
        </a:p>
      </dgm:t>
    </dgm:pt>
    <dgm:pt modelId="{29F02635-4BCB-4B8E-8BCB-0719A12F759D}" type="parTrans" cxnId="{BC428D25-41A9-4152-A6F5-FF036AB5F764}">
      <dgm:prSet/>
      <dgm:spPr/>
      <dgm:t>
        <a:bodyPr/>
        <a:lstStyle/>
        <a:p>
          <a:endParaRPr lang="en-US"/>
        </a:p>
      </dgm:t>
    </dgm:pt>
    <dgm:pt modelId="{D6CF2399-04A0-4118-BE34-805E2DF6618F}" type="sibTrans" cxnId="{BC428D25-41A9-4152-A6F5-FF036AB5F764}">
      <dgm:prSet/>
      <dgm:spPr/>
      <dgm:t>
        <a:bodyPr/>
        <a:lstStyle/>
        <a:p>
          <a:endParaRPr lang="en-US"/>
        </a:p>
      </dgm:t>
    </dgm:pt>
    <dgm:pt modelId="{F37E219B-7C22-4C64-80B6-9C0E5FA1C00D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Validae name equal Inigo  Montoya</a:t>
          </a:r>
          <a:endParaRPr lang="en-US" dirty="0"/>
        </a:p>
      </dgm:t>
    </dgm:pt>
    <dgm:pt modelId="{A2BD9428-A2BD-4CE8-BBF1-D696E9D63D00}" type="parTrans" cxnId="{73952C53-872A-42A5-8574-965C8DF980C6}">
      <dgm:prSet/>
      <dgm:spPr/>
      <dgm:t>
        <a:bodyPr/>
        <a:lstStyle/>
        <a:p>
          <a:endParaRPr lang="en-US"/>
        </a:p>
      </dgm:t>
    </dgm:pt>
    <dgm:pt modelId="{952CC429-3212-4AD2-A68F-10E09F310075}" type="sibTrans" cxnId="{73952C53-872A-42A5-8574-965C8DF980C6}">
      <dgm:prSet/>
      <dgm:spPr/>
      <dgm:t>
        <a:bodyPr/>
        <a:lstStyle/>
        <a:p>
          <a:endParaRPr lang="en-US"/>
        </a:p>
      </dgm:t>
    </dgm:pt>
    <dgm:pt modelId="{1E1CD7AB-5D8C-4B6E-AD79-26B436E47FE6}" type="pres">
      <dgm:prSet presAssocID="{3CBDBC9E-62EF-425C-B611-B01479590EA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493ED52-BB04-414E-8DCC-EBFC078D6361}" type="pres">
      <dgm:prSet presAssocID="{013705D2-2DAA-4D6E-BA18-7464948F1BFA}" presName="horFlow" presStyleCnt="0"/>
      <dgm:spPr/>
    </dgm:pt>
    <dgm:pt modelId="{904F4B37-B85B-4119-8493-2E3975320681}" type="pres">
      <dgm:prSet presAssocID="{013705D2-2DAA-4D6E-BA18-7464948F1BFA}" presName="bigChev" presStyleLbl="node1" presStyleIdx="0" presStyleCnt="4"/>
      <dgm:spPr/>
    </dgm:pt>
    <dgm:pt modelId="{00F99A4B-A4AD-4BA3-8194-176737A597AD}" type="pres">
      <dgm:prSet presAssocID="{013705D2-2DAA-4D6E-BA18-7464948F1BFA}" presName="vSp" presStyleCnt="0"/>
      <dgm:spPr/>
    </dgm:pt>
    <dgm:pt modelId="{71C4DAB6-C499-4320-860F-5EA63ADCAF4B}" type="pres">
      <dgm:prSet presAssocID="{E5F07779-E8C6-48C3-8346-ECBDEF8FD5AF}" presName="horFlow" presStyleCnt="0"/>
      <dgm:spPr/>
    </dgm:pt>
    <dgm:pt modelId="{34A22648-2E5B-4843-B57A-6A594442A7C4}" type="pres">
      <dgm:prSet presAssocID="{E5F07779-E8C6-48C3-8346-ECBDEF8FD5AF}" presName="bigChev" presStyleLbl="node1" presStyleIdx="1" presStyleCnt="4"/>
      <dgm:spPr/>
    </dgm:pt>
    <dgm:pt modelId="{9EE23D98-6A2D-470D-83F0-CE658F234650}" type="pres">
      <dgm:prSet presAssocID="{6ACB136D-2FEF-45F0-850D-CF5F9FD9C5A1}" presName="parTrans" presStyleCnt="0"/>
      <dgm:spPr/>
    </dgm:pt>
    <dgm:pt modelId="{162A3EDB-F17F-4B26-96A2-1E5F9C1764C9}" type="pres">
      <dgm:prSet presAssocID="{0D1348C4-06BD-49BD-9E02-B39DDAB359CB}" presName="node" presStyleLbl="alignAccFollowNode1" presStyleIdx="0" presStyleCnt="2">
        <dgm:presLayoutVars>
          <dgm:bulletEnabled val="1"/>
        </dgm:presLayoutVars>
      </dgm:prSet>
      <dgm:spPr/>
    </dgm:pt>
    <dgm:pt modelId="{F0CC7352-88D3-42D6-8864-D5E95A0D1DA8}" type="pres">
      <dgm:prSet presAssocID="{E5F07779-E8C6-48C3-8346-ECBDEF8FD5AF}" presName="vSp" presStyleCnt="0"/>
      <dgm:spPr/>
    </dgm:pt>
    <dgm:pt modelId="{5ADA4BE4-6CB1-47C3-B517-6EB181FC00FE}" type="pres">
      <dgm:prSet presAssocID="{B799B5EA-F517-45D7-848F-F9E09E37D5A1}" presName="horFlow" presStyleCnt="0"/>
      <dgm:spPr/>
    </dgm:pt>
    <dgm:pt modelId="{B7B4F8F7-BB15-46FE-94F3-2A5679BFEC87}" type="pres">
      <dgm:prSet presAssocID="{B799B5EA-F517-45D7-848F-F9E09E37D5A1}" presName="bigChev" presStyleLbl="node1" presStyleIdx="2" presStyleCnt="4"/>
      <dgm:spPr/>
    </dgm:pt>
    <dgm:pt modelId="{4DBBE4EE-2114-464D-AC84-929A51F67165}" type="pres">
      <dgm:prSet presAssocID="{29F02635-4BCB-4B8E-8BCB-0719A12F759D}" presName="parTrans" presStyleCnt="0"/>
      <dgm:spPr/>
    </dgm:pt>
    <dgm:pt modelId="{E7A7A71F-C471-4CE0-9BC1-7800151F9B43}" type="pres">
      <dgm:prSet presAssocID="{356B0010-1DC5-43B7-92DD-43CF542E3E38}" presName="node" presStyleLbl="alignAccFollowNode1" presStyleIdx="1" presStyleCnt="2">
        <dgm:presLayoutVars>
          <dgm:bulletEnabled val="1"/>
        </dgm:presLayoutVars>
      </dgm:prSet>
      <dgm:spPr/>
    </dgm:pt>
    <dgm:pt modelId="{AB873735-8EB0-4C0F-BCB9-1A98279AA450}" type="pres">
      <dgm:prSet presAssocID="{B799B5EA-F517-45D7-848F-F9E09E37D5A1}" presName="vSp" presStyleCnt="0"/>
      <dgm:spPr/>
    </dgm:pt>
    <dgm:pt modelId="{D8A7CCDB-1480-49DF-A6D5-4CB041BB9B56}" type="pres">
      <dgm:prSet presAssocID="{F37E219B-7C22-4C64-80B6-9C0E5FA1C00D}" presName="horFlow" presStyleCnt="0"/>
      <dgm:spPr/>
    </dgm:pt>
    <dgm:pt modelId="{52BA50BF-B209-45D2-BF16-4BD2D2D84049}" type="pres">
      <dgm:prSet presAssocID="{F37E219B-7C22-4C64-80B6-9C0E5FA1C00D}" presName="bigChev" presStyleLbl="node1" presStyleIdx="3" presStyleCnt="4"/>
      <dgm:spPr/>
    </dgm:pt>
  </dgm:ptLst>
  <dgm:cxnLst>
    <dgm:cxn modelId="{982D2521-7229-4428-BE68-0861330F2F47}" type="presOf" srcId="{356B0010-1DC5-43B7-92DD-43CF542E3E38}" destId="{E7A7A71F-C471-4CE0-9BC1-7800151F9B43}" srcOrd="0" destOrd="0" presId="urn:microsoft.com/office/officeart/2005/8/layout/lProcess3"/>
    <dgm:cxn modelId="{BC428D25-41A9-4152-A6F5-FF036AB5F764}" srcId="{B799B5EA-F517-45D7-848F-F9E09E37D5A1}" destId="{356B0010-1DC5-43B7-92DD-43CF542E3E38}" srcOrd="0" destOrd="0" parTransId="{29F02635-4BCB-4B8E-8BCB-0719A12F759D}" sibTransId="{D6CF2399-04A0-4118-BE34-805E2DF6618F}"/>
    <dgm:cxn modelId="{EE3C292C-6A33-42B1-9350-A4F4BAEECE70}" type="presOf" srcId="{E5F07779-E8C6-48C3-8346-ECBDEF8FD5AF}" destId="{34A22648-2E5B-4843-B57A-6A594442A7C4}" srcOrd="0" destOrd="0" presId="urn:microsoft.com/office/officeart/2005/8/layout/lProcess3"/>
    <dgm:cxn modelId="{4FEFBF5C-D53A-441B-9B2A-4CF3C5F8DD3A}" type="presOf" srcId="{B799B5EA-F517-45D7-848F-F9E09E37D5A1}" destId="{B7B4F8F7-BB15-46FE-94F3-2A5679BFEC87}" srcOrd="0" destOrd="0" presId="urn:microsoft.com/office/officeart/2005/8/layout/lProcess3"/>
    <dgm:cxn modelId="{56337468-46B9-4702-8897-4266FD268E8C}" srcId="{E5F07779-E8C6-48C3-8346-ECBDEF8FD5AF}" destId="{0D1348C4-06BD-49BD-9E02-B39DDAB359CB}" srcOrd="0" destOrd="0" parTransId="{6ACB136D-2FEF-45F0-850D-CF5F9FD9C5A1}" sibTransId="{08564619-9AB4-4DF4-82B8-4F17840F59E5}"/>
    <dgm:cxn modelId="{73952C53-872A-42A5-8574-965C8DF980C6}" srcId="{3CBDBC9E-62EF-425C-B611-B01479590EA6}" destId="{F37E219B-7C22-4C64-80B6-9C0E5FA1C00D}" srcOrd="3" destOrd="0" parTransId="{A2BD9428-A2BD-4CE8-BBF1-D696E9D63D00}" sibTransId="{952CC429-3212-4AD2-A68F-10E09F310075}"/>
    <dgm:cxn modelId="{C9C61B7E-CC3D-4E55-8C5D-C7A865AF8FD4}" type="presOf" srcId="{0D1348C4-06BD-49BD-9E02-B39DDAB359CB}" destId="{162A3EDB-F17F-4B26-96A2-1E5F9C1764C9}" srcOrd="0" destOrd="0" presId="urn:microsoft.com/office/officeart/2005/8/layout/lProcess3"/>
    <dgm:cxn modelId="{A2BFDA80-666D-4689-B871-2C07955D9C2F}" type="presOf" srcId="{F37E219B-7C22-4C64-80B6-9C0E5FA1C00D}" destId="{52BA50BF-B209-45D2-BF16-4BD2D2D84049}" srcOrd="0" destOrd="0" presId="urn:microsoft.com/office/officeart/2005/8/layout/lProcess3"/>
    <dgm:cxn modelId="{41988387-6A43-4461-9D0F-84195FD4365C}" srcId="{3CBDBC9E-62EF-425C-B611-B01479590EA6}" destId="{B799B5EA-F517-45D7-848F-F9E09E37D5A1}" srcOrd="2" destOrd="0" parTransId="{A264997F-E5AD-41B3-9540-26B73FBA6A47}" sibTransId="{AE2226E5-6D40-4615-8012-BCA6826BB80E}"/>
    <dgm:cxn modelId="{BC096A92-AA29-4A01-BF63-4BA1D1684C9C}" type="presOf" srcId="{013705D2-2DAA-4D6E-BA18-7464948F1BFA}" destId="{904F4B37-B85B-4119-8493-2E3975320681}" srcOrd="0" destOrd="0" presId="urn:microsoft.com/office/officeart/2005/8/layout/lProcess3"/>
    <dgm:cxn modelId="{05DC419E-7166-437E-AE4A-F365E2F58B22}" srcId="{3CBDBC9E-62EF-425C-B611-B01479590EA6}" destId="{013705D2-2DAA-4D6E-BA18-7464948F1BFA}" srcOrd="0" destOrd="0" parTransId="{DA01F405-D1B2-47B6-99BB-14A144809318}" sibTransId="{9BE0BD4D-E489-492B-B85D-47CCBD859069}"/>
    <dgm:cxn modelId="{762F3DBD-DE36-45A0-A446-453763BCD73E}" type="presOf" srcId="{3CBDBC9E-62EF-425C-B611-B01479590EA6}" destId="{1E1CD7AB-5D8C-4B6E-AD79-26B436E47FE6}" srcOrd="0" destOrd="0" presId="urn:microsoft.com/office/officeart/2005/8/layout/lProcess3"/>
    <dgm:cxn modelId="{3243C2E5-5A2E-441B-9BA3-B0FC024E1604}" srcId="{3CBDBC9E-62EF-425C-B611-B01479590EA6}" destId="{E5F07779-E8C6-48C3-8346-ECBDEF8FD5AF}" srcOrd="1" destOrd="0" parTransId="{7743573A-ECED-4A26-A971-DF2B1026C4A4}" sibTransId="{E75167F6-02E1-45A6-BD02-AB669E80538C}"/>
    <dgm:cxn modelId="{59AA09A2-3C93-4C58-8F02-CC070C13BEB6}" type="presParOf" srcId="{1E1CD7AB-5D8C-4B6E-AD79-26B436E47FE6}" destId="{5493ED52-BB04-414E-8DCC-EBFC078D6361}" srcOrd="0" destOrd="0" presId="urn:microsoft.com/office/officeart/2005/8/layout/lProcess3"/>
    <dgm:cxn modelId="{839AE991-C5D9-4788-87F8-3AF7E2A8C029}" type="presParOf" srcId="{5493ED52-BB04-414E-8DCC-EBFC078D6361}" destId="{904F4B37-B85B-4119-8493-2E3975320681}" srcOrd="0" destOrd="0" presId="urn:microsoft.com/office/officeart/2005/8/layout/lProcess3"/>
    <dgm:cxn modelId="{4DC6E334-8053-4398-856B-7E5A45D83FCA}" type="presParOf" srcId="{1E1CD7AB-5D8C-4B6E-AD79-26B436E47FE6}" destId="{00F99A4B-A4AD-4BA3-8194-176737A597AD}" srcOrd="1" destOrd="0" presId="urn:microsoft.com/office/officeart/2005/8/layout/lProcess3"/>
    <dgm:cxn modelId="{EF891CEF-6F5B-447A-97B5-8253645F8E46}" type="presParOf" srcId="{1E1CD7AB-5D8C-4B6E-AD79-26B436E47FE6}" destId="{71C4DAB6-C499-4320-860F-5EA63ADCAF4B}" srcOrd="2" destOrd="0" presId="urn:microsoft.com/office/officeart/2005/8/layout/lProcess3"/>
    <dgm:cxn modelId="{5E529207-8760-4F61-A999-C5B9CC17E48B}" type="presParOf" srcId="{71C4DAB6-C499-4320-860F-5EA63ADCAF4B}" destId="{34A22648-2E5B-4843-B57A-6A594442A7C4}" srcOrd="0" destOrd="0" presId="urn:microsoft.com/office/officeart/2005/8/layout/lProcess3"/>
    <dgm:cxn modelId="{CABC6D22-C028-4445-808B-8421BBECC8A7}" type="presParOf" srcId="{71C4DAB6-C499-4320-860F-5EA63ADCAF4B}" destId="{9EE23D98-6A2D-470D-83F0-CE658F234650}" srcOrd="1" destOrd="0" presId="urn:microsoft.com/office/officeart/2005/8/layout/lProcess3"/>
    <dgm:cxn modelId="{E0B4D032-D229-4E26-8B1D-C4460E4065B3}" type="presParOf" srcId="{71C4DAB6-C499-4320-860F-5EA63ADCAF4B}" destId="{162A3EDB-F17F-4B26-96A2-1E5F9C1764C9}" srcOrd="2" destOrd="0" presId="urn:microsoft.com/office/officeart/2005/8/layout/lProcess3"/>
    <dgm:cxn modelId="{2E16942B-F39D-4DA3-8E86-988FB760C86F}" type="presParOf" srcId="{1E1CD7AB-5D8C-4B6E-AD79-26B436E47FE6}" destId="{F0CC7352-88D3-42D6-8864-D5E95A0D1DA8}" srcOrd="3" destOrd="0" presId="urn:microsoft.com/office/officeart/2005/8/layout/lProcess3"/>
    <dgm:cxn modelId="{393092AF-E44E-4CD8-9717-ECB2CDF63F66}" type="presParOf" srcId="{1E1CD7AB-5D8C-4B6E-AD79-26B436E47FE6}" destId="{5ADA4BE4-6CB1-47C3-B517-6EB181FC00FE}" srcOrd="4" destOrd="0" presId="urn:microsoft.com/office/officeart/2005/8/layout/lProcess3"/>
    <dgm:cxn modelId="{AC5CFC67-FFB8-4631-92D1-56EF9ED1B013}" type="presParOf" srcId="{5ADA4BE4-6CB1-47C3-B517-6EB181FC00FE}" destId="{B7B4F8F7-BB15-46FE-94F3-2A5679BFEC87}" srcOrd="0" destOrd="0" presId="urn:microsoft.com/office/officeart/2005/8/layout/lProcess3"/>
    <dgm:cxn modelId="{17AF724D-76B3-4D36-8987-DC7815BBB8D2}" type="presParOf" srcId="{5ADA4BE4-6CB1-47C3-B517-6EB181FC00FE}" destId="{4DBBE4EE-2114-464D-AC84-929A51F67165}" srcOrd="1" destOrd="0" presId="urn:microsoft.com/office/officeart/2005/8/layout/lProcess3"/>
    <dgm:cxn modelId="{01501F53-0E3B-457B-A8F5-CA7DF1A32FB5}" type="presParOf" srcId="{5ADA4BE4-6CB1-47C3-B517-6EB181FC00FE}" destId="{E7A7A71F-C471-4CE0-9BC1-7800151F9B43}" srcOrd="2" destOrd="0" presId="urn:microsoft.com/office/officeart/2005/8/layout/lProcess3"/>
    <dgm:cxn modelId="{4BF9DB21-C3C7-4DC9-9E51-58645A6FFE32}" type="presParOf" srcId="{1E1CD7AB-5D8C-4B6E-AD79-26B436E47FE6}" destId="{AB873735-8EB0-4C0F-BCB9-1A98279AA450}" srcOrd="5" destOrd="0" presId="urn:microsoft.com/office/officeart/2005/8/layout/lProcess3"/>
    <dgm:cxn modelId="{AD72E39A-10C8-49DD-B863-D771E27E9B46}" type="presParOf" srcId="{1E1CD7AB-5D8C-4B6E-AD79-26B436E47FE6}" destId="{D8A7CCDB-1480-49DF-A6D5-4CB041BB9B56}" srcOrd="6" destOrd="0" presId="urn:microsoft.com/office/officeart/2005/8/layout/lProcess3"/>
    <dgm:cxn modelId="{DE4A53F0-52C3-446A-9E50-EE7FD40389E8}" type="presParOf" srcId="{D8A7CCDB-1480-49DF-A6D5-4CB041BB9B56}" destId="{52BA50BF-B209-45D2-BF16-4BD2D2D84049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BDBC9E-62EF-425C-B611-B01479590EA6}" type="doc">
      <dgm:prSet loTypeId="urn:microsoft.com/office/officeart/2005/8/layout/lProcess3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13705D2-2DAA-4D6E-BA18-7464948F1BFA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Open mainpage</a:t>
          </a:r>
          <a:endParaRPr lang="en-US" dirty="0"/>
        </a:p>
      </dgm:t>
    </dgm:pt>
    <dgm:pt modelId="{DA01F405-D1B2-47B6-99BB-14A144809318}" type="parTrans" cxnId="{05DC419E-7166-437E-AE4A-F365E2F58B22}">
      <dgm:prSet/>
      <dgm:spPr/>
      <dgm:t>
        <a:bodyPr/>
        <a:lstStyle/>
        <a:p>
          <a:endParaRPr lang="en-US"/>
        </a:p>
      </dgm:t>
    </dgm:pt>
    <dgm:pt modelId="{9BE0BD4D-E489-492B-B85D-47CCBD859069}" type="sibTrans" cxnId="{05DC419E-7166-437E-AE4A-F365E2F58B22}">
      <dgm:prSet/>
      <dgm:spPr/>
      <dgm:t>
        <a:bodyPr/>
        <a:lstStyle/>
        <a:p>
          <a:endParaRPr lang="en-US"/>
        </a:p>
      </dgm:t>
    </dgm:pt>
    <dgm:pt modelId="{E5F07779-E8C6-48C3-8346-ECBDEF8FD5A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Login with user and pass</a:t>
          </a:r>
          <a:endParaRPr lang="en-US" dirty="0"/>
        </a:p>
      </dgm:t>
    </dgm:pt>
    <dgm:pt modelId="{7743573A-ECED-4A26-A971-DF2B1026C4A4}" type="parTrans" cxnId="{3243C2E5-5A2E-441B-9BA3-B0FC024E1604}">
      <dgm:prSet/>
      <dgm:spPr/>
      <dgm:t>
        <a:bodyPr/>
        <a:lstStyle/>
        <a:p>
          <a:endParaRPr lang="en-US"/>
        </a:p>
      </dgm:t>
    </dgm:pt>
    <dgm:pt modelId="{E75167F6-02E1-45A6-BD02-AB669E80538C}" type="sibTrans" cxnId="{3243C2E5-5A2E-441B-9BA3-B0FC024E1604}">
      <dgm:prSet/>
      <dgm:spPr/>
      <dgm:t>
        <a:bodyPr/>
        <a:lstStyle/>
        <a:p>
          <a:endParaRPr lang="en-US"/>
        </a:p>
      </dgm:t>
    </dgm:pt>
    <dgm:pt modelId="{0D1348C4-06BD-49BD-9E02-B39DDAB359C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Login page open</a:t>
          </a:r>
          <a:endParaRPr lang="en-US"/>
        </a:p>
      </dgm:t>
    </dgm:pt>
    <dgm:pt modelId="{6ACB136D-2FEF-45F0-850D-CF5F9FD9C5A1}" type="parTrans" cxnId="{56337468-46B9-4702-8897-4266FD268E8C}">
      <dgm:prSet/>
      <dgm:spPr/>
      <dgm:t>
        <a:bodyPr/>
        <a:lstStyle/>
        <a:p>
          <a:endParaRPr lang="en-US"/>
        </a:p>
      </dgm:t>
    </dgm:pt>
    <dgm:pt modelId="{08564619-9AB4-4DF4-82B8-4F17840F59E5}" type="sibTrans" cxnId="{56337468-46B9-4702-8897-4266FD268E8C}">
      <dgm:prSet/>
      <dgm:spPr/>
      <dgm:t>
        <a:bodyPr/>
        <a:lstStyle/>
        <a:p>
          <a:endParaRPr lang="en-US"/>
        </a:p>
      </dgm:t>
    </dgm:pt>
    <dgm:pt modelId="{B799B5EA-F517-45D7-848F-F9E09E37D5A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Click on "My account" button</a:t>
          </a:r>
          <a:endParaRPr lang="en-US" dirty="0"/>
        </a:p>
      </dgm:t>
    </dgm:pt>
    <dgm:pt modelId="{A264997F-E5AD-41B3-9540-26B73FBA6A47}" type="parTrans" cxnId="{41988387-6A43-4461-9D0F-84195FD4365C}">
      <dgm:prSet/>
      <dgm:spPr/>
      <dgm:t>
        <a:bodyPr/>
        <a:lstStyle/>
        <a:p>
          <a:endParaRPr lang="en-US"/>
        </a:p>
      </dgm:t>
    </dgm:pt>
    <dgm:pt modelId="{AE2226E5-6D40-4615-8012-BCA6826BB80E}" type="sibTrans" cxnId="{41988387-6A43-4461-9D0F-84195FD4365C}">
      <dgm:prSet/>
      <dgm:spPr/>
      <dgm:t>
        <a:bodyPr/>
        <a:lstStyle/>
        <a:p>
          <a:endParaRPr lang="en-US"/>
        </a:p>
      </dgm:t>
    </dgm:pt>
    <dgm:pt modelId="{356B0010-1DC5-43B7-92DD-43CF542E3E38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My account page open</a:t>
          </a:r>
          <a:endParaRPr lang="en-US"/>
        </a:p>
      </dgm:t>
    </dgm:pt>
    <dgm:pt modelId="{29F02635-4BCB-4B8E-8BCB-0719A12F759D}" type="parTrans" cxnId="{BC428D25-41A9-4152-A6F5-FF036AB5F764}">
      <dgm:prSet/>
      <dgm:spPr/>
      <dgm:t>
        <a:bodyPr/>
        <a:lstStyle/>
        <a:p>
          <a:endParaRPr lang="en-US"/>
        </a:p>
      </dgm:t>
    </dgm:pt>
    <dgm:pt modelId="{D6CF2399-04A0-4118-BE34-805E2DF6618F}" type="sibTrans" cxnId="{BC428D25-41A9-4152-A6F5-FF036AB5F764}">
      <dgm:prSet/>
      <dgm:spPr/>
      <dgm:t>
        <a:bodyPr/>
        <a:lstStyle/>
        <a:p>
          <a:endParaRPr lang="en-US"/>
        </a:p>
      </dgm:t>
    </dgm:pt>
    <dgm:pt modelId="{F37E219B-7C22-4C64-80B6-9C0E5FA1C00D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Validae name equal Inigo  Montoya</a:t>
          </a:r>
          <a:endParaRPr lang="en-US" dirty="0"/>
        </a:p>
      </dgm:t>
    </dgm:pt>
    <dgm:pt modelId="{A2BD9428-A2BD-4CE8-BBF1-D696E9D63D00}" type="parTrans" cxnId="{73952C53-872A-42A5-8574-965C8DF980C6}">
      <dgm:prSet/>
      <dgm:spPr/>
      <dgm:t>
        <a:bodyPr/>
        <a:lstStyle/>
        <a:p>
          <a:endParaRPr lang="en-US"/>
        </a:p>
      </dgm:t>
    </dgm:pt>
    <dgm:pt modelId="{952CC429-3212-4AD2-A68F-10E09F310075}" type="sibTrans" cxnId="{73952C53-872A-42A5-8574-965C8DF980C6}">
      <dgm:prSet/>
      <dgm:spPr/>
      <dgm:t>
        <a:bodyPr/>
        <a:lstStyle/>
        <a:p>
          <a:endParaRPr lang="en-US"/>
        </a:p>
      </dgm:t>
    </dgm:pt>
    <dgm:pt modelId="{4F1E47B8-6145-4CC7-A22E-35BE3C10078F}" type="pres">
      <dgm:prSet presAssocID="{3CBDBC9E-62EF-425C-B611-B01479590EA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D6DD2BA-5B56-4D2D-9923-49AB6744FD1B}" type="pres">
      <dgm:prSet presAssocID="{013705D2-2DAA-4D6E-BA18-7464948F1BFA}" presName="horFlow" presStyleCnt="0"/>
      <dgm:spPr/>
    </dgm:pt>
    <dgm:pt modelId="{08642821-EF41-4275-A029-332BD0A8DD46}" type="pres">
      <dgm:prSet presAssocID="{013705D2-2DAA-4D6E-BA18-7464948F1BFA}" presName="bigChev" presStyleLbl="node1" presStyleIdx="0" presStyleCnt="4"/>
      <dgm:spPr/>
    </dgm:pt>
    <dgm:pt modelId="{B43DF29D-4D2C-403B-A7BB-5BAA048C8AAA}" type="pres">
      <dgm:prSet presAssocID="{013705D2-2DAA-4D6E-BA18-7464948F1BFA}" presName="vSp" presStyleCnt="0"/>
      <dgm:spPr/>
    </dgm:pt>
    <dgm:pt modelId="{4E854855-6708-4F9A-8B7A-15C56985A83E}" type="pres">
      <dgm:prSet presAssocID="{E5F07779-E8C6-48C3-8346-ECBDEF8FD5AF}" presName="horFlow" presStyleCnt="0"/>
      <dgm:spPr/>
    </dgm:pt>
    <dgm:pt modelId="{62E27B29-3C5C-4997-9E49-200F2F38BF77}" type="pres">
      <dgm:prSet presAssocID="{E5F07779-E8C6-48C3-8346-ECBDEF8FD5AF}" presName="bigChev" presStyleLbl="node1" presStyleIdx="1" presStyleCnt="4"/>
      <dgm:spPr/>
    </dgm:pt>
    <dgm:pt modelId="{5464E8E0-99FB-4CA3-BC08-A40772E27263}" type="pres">
      <dgm:prSet presAssocID="{6ACB136D-2FEF-45F0-850D-CF5F9FD9C5A1}" presName="parTrans" presStyleCnt="0"/>
      <dgm:spPr/>
    </dgm:pt>
    <dgm:pt modelId="{5850B825-9F43-40A0-8E4C-F1573D2ED4C7}" type="pres">
      <dgm:prSet presAssocID="{0D1348C4-06BD-49BD-9E02-B39DDAB359CB}" presName="node" presStyleLbl="alignAccFollowNode1" presStyleIdx="0" presStyleCnt="2">
        <dgm:presLayoutVars>
          <dgm:bulletEnabled val="1"/>
        </dgm:presLayoutVars>
      </dgm:prSet>
      <dgm:spPr/>
    </dgm:pt>
    <dgm:pt modelId="{A3A6DBB2-BE06-48A3-9543-1629D55C1554}" type="pres">
      <dgm:prSet presAssocID="{E5F07779-E8C6-48C3-8346-ECBDEF8FD5AF}" presName="vSp" presStyleCnt="0"/>
      <dgm:spPr/>
    </dgm:pt>
    <dgm:pt modelId="{852E1C4A-D6B6-4671-87D1-55B98F9EED3D}" type="pres">
      <dgm:prSet presAssocID="{B799B5EA-F517-45D7-848F-F9E09E37D5A1}" presName="horFlow" presStyleCnt="0"/>
      <dgm:spPr/>
    </dgm:pt>
    <dgm:pt modelId="{D30E62D6-D33C-4F17-BDC1-E2574AF77408}" type="pres">
      <dgm:prSet presAssocID="{B799B5EA-F517-45D7-848F-F9E09E37D5A1}" presName="bigChev" presStyleLbl="node1" presStyleIdx="2" presStyleCnt="4"/>
      <dgm:spPr/>
    </dgm:pt>
    <dgm:pt modelId="{642828B5-EEBC-494B-9739-461E012EE754}" type="pres">
      <dgm:prSet presAssocID="{29F02635-4BCB-4B8E-8BCB-0719A12F759D}" presName="parTrans" presStyleCnt="0"/>
      <dgm:spPr/>
    </dgm:pt>
    <dgm:pt modelId="{75A3B59A-6C1F-46ED-BC23-C08AF1F954FB}" type="pres">
      <dgm:prSet presAssocID="{356B0010-1DC5-43B7-92DD-43CF542E3E38}" presName="node" presStyleLbl="alignAccFollowNode1" presStyleIdx="1" presStyleCnt="2">
        <dgm:presLayoutVars>
          <dgm:bulletEnabled val="1"/>
        </dgm:presLayoutVars>
      </dgm:prSet>
      <dgm:spPr/>
    </dgm:pt>
    <dgm:pt modelId="{77D8CD12-B659-4FE6-8038-B8AA42C2D467}" type="pres">
      <dgm:prSet presAssocID="{B799B5EA-F517-45D7-848F-F9E09E37D5A1}" presName="vSp" presStyleCnt="0"/>
      <dgm:spPr/>
    </dgm:pt>
    <dgm:pt modelId="{02454244-68EA-45FC-8676-81B54A5FEC12}" type="pres">
      <dgm:prSet presAssocID="{F37E219B-7C22-4C64-80B6-9C0E5FA1C00D}" presName="horFlow" presStyleCnt="0"/>
      <dgm:spPr/>
    </dgm:pt>
    <dgm:pt modelId="{560DAF97-6663-4771-8B84-C96C1E66FC2D}" type="pres">
      <dgm:prSet presAssocID="{F37E219B-7C22-4C64-80B6-9C0E5FA1C00D}" presName="bigChev" presStyleLbl="node1" presStyleIdx="3" presStyleCnt="4"/>
      <dgm:spPr/>
    </dgm:pt>
  </dgm:ptLst>
  <dgm:cxnLst>
    <dgm:cxn modelId="{BC428D25-41A9-4152-A6F5-FF036AB5F764}" srcId="{B799B5EA-F517-45D7-848F-F9E09E37D5A1}" destId="{356B0010-1DC5-43B7-92DD-43CF542E3E38}" srcOrd="0" destOrd="0" parTransId="{29F02635-4BCB-4B8E-8BCB-0719A12F759D}" sibTransId="{D6CF2399-04A0-4118-BE34-805E2DF6618F}"/>
    <dgm:cxn modelId="{892ED12A-858B-4FC1-9C67-8D4461BED8A1}" type="presOf" srcId="{3CBDBC9E-62EF-425C-B611-B01479590EA6}" destId="{4F1E47B8-6145-4CC7-A22E-35BE3C10078F}" srcOrd="0" destOrd="0" presId="urn:microsoft.com/office/officeart/2005/8/layout/lProcess3"/>
    <dgm:cxn modelId="{D13F9560-89DB-417E-ADBB-F49C01BB400F}" type="presOf" srcId="{F37E219B-7C22-4C64-80B6-9C0E5FA1C00D}" destId="{560DAF97-6663-4771-8B84-C96C1E66FC2D}" srcOrd="0" destOrd="0" presId="urn:microsoft.com/office/officeart/2005/8/layout/lProcess3"/>
    <dgm:cxn modelId="{56337468-46B9-4702-8897-4266FD268E8C}" srcId="{E5F07779-E8C6-48C3-8346-ECBDEF8FD5AF}" destId="{0D1348C4-06BD-49BD-9E02-B39DDAB359CB}" srcOrd="0" destOrd="0" parTransId="{6ACB136D-2FEF-45F0-850D-CF5F9FD9C5A1}" sibTransId="{08564619-9AB4-4DF4-82B8-4F17840F59E5}"/>
    <dgm:cxn modelId="{73952C53-872A-42A5-8574-965C8DF980C6}" srcId="{3CBDBC9E-62EF-425C-B611-B01479590EA6}" destId="{F37E219B-7C22-4C64-80B6-9C0E5FA1C00D}" srcOrd="3" destOrd="0" parTransId="{A2BD9428-A2BD-4CE8-BBF1-D696E9D63D00}" sibTransId="{952CC429-3212-4AD2-A68F-10E09F310075}"/>
    <dgm:cxn modelId="{41988387-6A43-4461-9D0F-84195FD4365C}" srcId="{3CBDBC9E-62EF-425C-B611-B01479590EA6}" destId="{B799B5EA-F517-45D7-848F-F9E09E37D5A1}" srcOrd="2" destOrd="0" parTransId="{A264997F-E5AD-41B3-9540-26B73FBA6A47}" sibTransId="{AE2226E5-6D40-4615-8012-BCA6826BB80E}"/>
    <dgm:cxn modelId="{F5C6238C-7BD0-4540-AE81-A249F3E8F2AF}" type="presOf" srcId="{0D1348C4-06BD-49BD-9E02-B39DDAB359CB}" destId="{5850B825-9F43-40A0-8E4C-F1573D2ED4C7}" srcOrd="0" destOrd="0" presId="urn:microsoft.com/office/officeart/2005/8/layout/lProcess3"/>
    <dgm:cxn modelId="{0667A78D-B963-4D0C-A27E-4DF4B0152B9C}" type="presOf" srcId="{B799B5EA-F517-45D7-848F-F9E09E37D5A1}" destId="{D30E62D6-D33C-4F17-BDC1-E2574AF77408}" srcOrd="0" destOrd="0" presId="urn:microsoft.com/office/officeart/2005/8/layout/lProcess3"/>
    <dgm:cxn modelId="{05DC419E-7166-437E-AE4A-F365E2F58B22}" srcId="{3CBDBC9E-62EF-425C-B611-B01479590EA6}" destId="{013705D2-2DAA-4D6E-BA18-7464948F1BFA}" srcOrd="0" destOrd="0" parTransId="{DA01F405-D1B2-47B6-99BB-14A144809318}" sibTransId="{9BE0BD4D-E489-492B-B85D-47CCBD859069}"/>
    <dgm:cxn modelId="{A23BAACE-5E26-454F-B164-7FE6694A0D31}" type="presOf" srcId="{356B0010-1DC5-43B7-92DD-43CF542E3E38}" destId="{75A3B59A-6C1F-46ED-BC23-C08AF1F954FB}" srcOrd="0" destOrd="0" presId="urn:microsoft.com/office/officeart/2005/8/layout/lProcess3"/>
    <dgm:cxn modelId="{D18F9CDC-F4EB-4737-9A01-C35C75AD5DCE}" type="presOf" srcId="{E5F07779-E8C6-48C3-8346-ECBDEF8FD5AF}" destId="{62E27B29-3C5C-4997-9E49-200F2F38BF77}" srcOrd="0" destOrd="0" presId="urn:microsoft.com/office/officeart/2005/8/layout/lProcess3"/>
    <dgm:cxn modelId="{51773FE4-3D0A-4C31-B1F2-3D66F2A0CFD0}" type="presOf" srcId="{013705D2-2DAA-4D6E-BA18-7464948F1BFA}" destId="{08642821-EF41-4275-A029-332BD0A8DD46}" srcOrd="0" destOrd="0" presId="urn:microsoft.com/office/officeart/2005/8/layout/lProcess3"/>
    <dgm:cxn modelId="{3243C2E5-5A2E-441B-9BA3-B0FC024E1604}" srcId="{3CBDBC9E-62EF-425C-B611-B01479590EA6}" destId="{E5F07779-E8C6-48C3-8346-ECBDEF8FD5AF}" srcOrd="1" destOrd="0" parTransId="{7743573A-ECED-4A26-A971-DF2B1026C4A4}" sibTransId="{E75167F6-02E1-45A6-BD02-AB669E80538C}"/>
    <dgm:cxn modelId="{185AD66A-E0EA-48D9-8144-53E337495B78}" type="presParOf" srcId="{4F1E47B8-6145-4CC7-A22E-35BE3C10078F}" destId="{5D6DD2BA-5B56-4D2D-9923-49AB6744FD1B}" srcOrd="0" destOrd="0" presId="urn:microsoft.com/office/officeart/2005/8/layout/lProcess3"/>
    <dgm:cxn modelId="{A1D5583F-79A3-4A39-9FEB-003928958DF8}" type="presParOf" srcId="{5D6DD2BA-5B56-4D2D-9923-49AB6744FD1B}" destId="{08642821-EF41-4275-A029-332BD0A8DD46}" srcOrd="0" destOrd="0" presId="urn:microsoft.com/office/officeart/2005/8/layout/lProcess3"/>
    <dgm:cxn modelId="{445EA124-5A73-49FA-8B21-DCF9D50680E4}" type="presParOf" srcId="{4F1E47B8-6145-4CC7-A22E-35BE3C10078F}" destId="{B43DF29D-4D2C-403B-A7BB-5BAA048C8AAA}" srcOrd="1" destOrd="0" presId="urn:microsoft.com/office/officeart/2005/8/layout/lProcess3"/>
    <dgm:cxn modelId="{9CBF3457-01A8-472F-9007-E4031EF2B31C}" type="presParOf" srcId="{4F1E47B8-6145-4CC7-A22E-35BE3C10078F}" destId="{4E854855-6708-4F9A-8B7A-15C56985A83E}" srcOrd="2" destOrd="0" presId="urn:microsoft.com/office/officeart/2005/8/layout/lProcess3"/>
    <dgm:cxn modelId="{6A25BD95-E2BF-4E93-812A-6DAA91B6B6E8}" type="presParOf" srcId="{4E854855-6708-4F9A-8B7A-15C56985A83E}" destId="{62E27B29-3C5C-4997-9E49-200F2F38BF77}" srcOrd="0" destOrd="0" presId="urn:microsoft.com/office/officeart/2005/8/layout/lProcess3"/>
    <dgm:cxn modelId="{BF1962A5-2B4A-4A46-B3A2-4866DF72C13A}" type="presParOf" srcId="{4E854855-6708-4F9A-8B7A-15C56985A83E}" destId="{5464E8E0-99FB-4CA3-BC08-A40772E27263}" srcOrd="1" destOrd="0" presId="urn:microsoft.com/office/officeart/2005/8/layout/lProcess3"/>
    <dgm:cxn modelId="{1DBDA3B5-A4FD-45D6-B12A-5CB241E859EA}" type="presParOf" srcId="{4E854855-6708-4F9A-8B7A-15C56985A83E}" destId="{5850B825-9F43-40A0-8E4C-F1573D2ED4C7}" srcOrd="2" destOrd="0" presId="urn:microsoft.com/office/officeart/2005/8/layout/lProcess3"/>
    <dgm:cxn modelId="{3DA86A79-4D08-4576-AF0F-BA48AF726F9A}" type="presParOf" srcId="{4F1E47B8-6145-4CC7-A22E-35BE3C10078F}" destId="{A3A6DBB2-BE06-48A3-9543-1629D55C1554}" srcOrd="3" destOrd="0" presId="urn:microsoft.com/office/officeart/2005/8/layout/lProcess3"/>
    <dgm:cxn modelId="{AA7CFBC4-215F-4FA7-9C3A-4B68ED0F06E4}" type="presParOf" srcId="{4F1E47B8-6145-4CC7-A22E-35BE3C10078F}" destId="{852E1C4A-D6B6-4671-87D1-55B98F9EED3D}" srcOrd="4" destOrd="0" presId="urn:microsoft.com/office/officeart/2005/8/layout/lProcess3"/>
    <dgm:cxn modelId="{005FDC9A-0270-4F8C-A138-28AB2F3F9953}" type="presParOf" srcId="{852E1C4A-D6B6-4671-87D1-55B98F9EED3D}" destId="{D30E62D6-D33C-4F17-BDC1-E2574AF77408}" srcOrd="0" destOrd="0" presId="urn:microsoft.com/office/officeart/2005/8/layout/lProcess3"/>
    <dgm:cxn modelId="{4B934A38-1ACC-4AC1-A62C-E2349D5F1759}" type="presParOf" srcId="{852E1C4A-D6B6-4671-87D1-55B98F9EED3D}" destId="{642828B5-EEBC-494B-9739-461E012EE754}" srcOrd="1" destOrd="0" presId="urn:microsoft.com/office/officeart/2005/8/layout/lProcess3"/>
    <dgm:cxn modelId="{16B4A6DB-5245-4692-BC53-AFF4863C7017}" type="presParOf" srcId="{852E1C4A-D6B6-4671-87D1-55B98F9EED3D}" destId="{75A3B59A-6C1F-46ED-BC23-C08AF1F954FB}" srcOrd="2" destOrd="0" presId="urn:microsoft.com/office/officeart/2005/8/layout/lProcess3"/>
    <dgm:cxn modelId="{9D1AF8C3-D0F7-4C93-829D-C77DBADBFA1B}" type="presParOf" srcId="{4F1E47B8-6145-4CC7-A22E-35BE3C10078F}" destId="{77D8CD12-B659-4FE6-8038-B8AA42C2D467}" srcOrd="5" destOrd="0" presId="urn:microsoft.com/office/officeart/2005/8/layout/lProcess3"/>
    <dgm:cxn modelId="{E3D84B81-9DF2-42C2-9542-E8053C33F139}" type="presParOf" srcId="{4F1E47B8-6145-4CC7-A22E-35BE3C10078F}" destId="{02454244-68EA-45FC-8676-81B54A5FEC12}" srcOrd="6" destOrd="0" presId="urn:microsoft.com/office/officeart/2005/8/layout/lProcess3"/>
    <dgm:cxn modelId="{73A2FAA4-EDD9-446E-9ABC-560AA586A489}" type="presParOf" srcId="{02454244-68EA-45FC-8676-81B54A5FEC12}" destId="{560DAF97-6663-4771-8B84-C96C1E66FC2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BC2BEB-1690-49A4-BD4E-6EA89F9F759A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ED9FA9-58AF-4407-8196-18C541A6AFE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Locators </a:t>
          </a:r>
          <a:endParaRPr lang="en-US" dirty="0"/>
        </a:p>
      </dgm:t>
    </dgm:pt>
    <dgm:pt modelId="{5DEAD769-9E28-4C7D-A591-E94F5CF8940C}" type="parTrans" cxnId="{B1206509-4501-4B88-90C7-FC5EA9DAC8D6}">
      <dgm:prSet/>
      <dgm:spPr/>
      <dgm:t>
        <a:bodyPr/>
        <a:lstStyle/>
        <a:p>
          <a:endParaRPr lang="en-US"/>
        </a:p>
      </dgm:t>
    </dgm:pt>
    <dgm:pt modelId="{DD65D6BB-72F5-420D-9E40-77B8888BC709}" type="sibTrans" cxnId="{B1206509-4501-4B88-90C7-FC5EA9DAC8D6}">
      <dgm:prSet/>
      <dgm:spPr/>
      <dgm:t>
        <a:bodyPr/>
        <a:lstStyle/>
        <a:p>
          <a:endParaRPr lang="en-US"/>
        </a:p>
      </dgm:t>
    </dgm:pt>
    <dgm:pt modelId="{29BEE382-7380-4015-B70D-2C0D43ED9A5C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As array of tuples</a:t>
          </a:r>
          <a:endParaRPr lang="en-US" dirty="0"/>
        </a:p>
      </dgm:t>
    </dgm:pt>
    <dgm:pt modelId="{EADE176E-B84E-4F50-9ACC-CC3F434CC682}" type="parTrans" cxnId="{0ACAA822-0254-46EA-B297-EE5B15090B94}">
      <dgm:prSet/>
      <dgm:spPr/>
      <dgm:t>
        <a:bodyPr/>
        <a:lstStyle/>
        <a:p>
          <a:endParaRPr lang="en-US"/>
        </a:p>
      </dgm:t>
    </dgm:pt>
    <dgm:pt modelId="{696E2CAD-7823-4145-962B-2723885DB94C}" type="sibTrans" cxnId="{0ACAA822-0254-46EA-B297-EE5B15090B94}">
      <dgm:prSet/>
      <dgm:spPr/>
      <dgm:t>
        <a:bodyPr/>
        <a:lstStyle/>
        <a:p>
          <a:endParaRPr lang="en-US"/>
        </a:p>
      </dgm:t>
    </dgm:pt>
    <dgm:pt modelId="{741A36BD-1534-49E1-A436-67411739E898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Constractor </a:t>
          </a:r>
          <a:endParaRPr lang="en-US" dirty="0"/>
        </a:p>
      </dgm:t>
    </dgm:pt>
    <dgm:pt modelId="{E8A1F9A7-83F2-41B8-9DBB-55EC6DBA96BF}" type="parTrans" cxnId="{41EBD9E9-BD1F-41FA-A29A-5780097D0653}">
      <dgm:prSet/>
      <dgm:spPr/>
      <dgm:t>
        <a:bodyPr/>
        <a:lstStyle/>
        <a:p>
          <a:endParaRPr lang="en-US"/>
        </a:p>
      </dgm:t>
    </dgm:pt>
    <dgm:pt modelId="{CE364095-C534-4571-8629-05B385D9A29F}" type="sibTrans" cxnId="{41EBD9E9-BD1F-41FA-A29A-5780097D0653}">
      <dgm:prSet/>
      <dgm:spPr/>
      <dgm:t>
        <a:bodyPr/>
        <a:lstStyle/>
        <a:p>
          <a:endParaRPr lang="en-US"/>
        </a:p>
      </dgm:t>
    </dgm:pt>
    <dgm:pt modelId="{BB840B3D-F674-47CF-8A52-E6EFA82E8DD8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Get the driver</a:t>
          </a:r>
          <a:endParaRPr lang="en-US" dirty="0"/>
        </a:p>
      </dgm:t>
    </dgm:pt>
    <dgm:pt modelId="{C17F5F58-D12F-4886-A508-96F5D804DB1D}" type="parTrans" cxnId="{A28F85A8-A8F9-4A36-9AF4-5FA24FB2A06B}">
      <dgm:prSet/>
      <dgm:spPr/>
      <dgm:t>
        <a:bodyPr/>
        <a:lstStyle/>
        <a:p>
          <a:endParaRPr lang="en-US"/>
        </a:p>
      </dgm:t>
    </dgm:pt>
    <dgm:pt modelId="{3B05CADF-730F-47B4-9B2B-D9F959DC5B4C}" type="sibTrans" cxnId="{A28F85A8-A8F9-4A36-9AF4-5FA24FB2A06B}">
      <dgm:prSet/>
      <dgm:spPr/>
      <dgm:t>
        <a:bodyPr/>
        <a:lstStyle/>
        <a:p>
          <a:endParaRPr lang="en-US"/>
        </a:p>
      </dgm:t>
    </dgm:pt>
    <dgm:pt modelId="{7C8CC856-937B-4167-A038-EBDE59C5B4DD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Functions</a:t>
          </a:r>
          <a:endParaRPr lang="en-US" dirty="0"/>
        </a:p>
      </dgm:t>
    </dgm:pt>
    <dgm:pt modelId="{6754EAC1-C564-42C3-B389-1E048BA39D8A}" type="parTrans" cxnId="{0C62CF0E-C5AC-4CCB-8DB9-1D65D5211CFB}">
      <dgm:prSet/>
      <dgm:spPr/>
      <dgm:t>
        <a:bodyPr/>
        <a:lstStyle/>
        <a:p>
          <a:endParaRPr lang="en-US"/>
        </a:p>
      </dgm:t>
    </dgm:pt>
    <dgm:pt modelId="{64121546-37DE-4DBA-B695-9770E3541140}" type="sibTrans" cxnId="{0C62CF0E-C5AC-4CCB-8DB9-1D65D5211CFB}">
      <dgm:prSet/>
      <dgm:spPr/>
      <dgm:t>
        <a:bodyPr/>
        <a:lstStyle/>
        <a:p>
          <a:endParaRPr lang="en-US"/>
        </a:p>
      </dgm:t>
    </dgm:pt>
    <dgm:pt modelId="{66291685-D3EA-4945-AAA0-580E4ABA6F50}">
      <dgm:prSet phldrT="[Text]" phldr="0"/>
      <dgm:spPr/>
      <dgm:t>
        <a:bodyPr/>
        <a:lstStyle/>
        <a:p>
          <a:r>
            <a:rPr lang="en-US" dirty="0"/>
            <a:t>Will usually return a new Page</a:t>
          </a:r>
        </a:p>
      </dgm:t>
    </dgm:pt>
    <dgm:pt modelId="{012EF5B6-6E9A-4A15-B433-FBB0B131870B}" type="parTrans" cxnId="{9F317A5D-83BF-4ED8-B015-0711B221E44D}">
      <dgm:prSet/>
      <dgm:spPr/>
      <dgm:t>
        <a:bodyPr/>
        <a:lstStyle/>
        <a:p>
          <a:endParaRPr lang="en-US"/>
        </a:p>
      </dgm:t>
    </dgm:pt>
    <dgm:pt modelId="{E294FF4E-8B73-4D43-846A-AFFE932469BE}" type="sibTrans" cxnId="{9F317A5D-83BF-4ED8-B015-0711B221E44D}">
      <dgm:prSet/>
      <dgm:spPr/>
      <dgm:t>
        <a:bodyPr/>
        <a:lstStyle/>
        <a:p>
          <a:endParaRPr lang="en-US"/>
        </a:p>
      </dgm:t>
    </dgm:pt>
    <dgm:pt modelId="{F373250C-1817-4B96-85F3-BD5E8413316A}" type="pres">
      <dgm:prSet presAssocID="{8DBC2BEB-1690-49A4-BD4E-6EA89F9F759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E328F53-DCCF-4FBB-8F9C-C296DEBFA6DF}" type="pres">
      <dgm:prSet presAssocID="{05ED9FA9-58AF-4407-8196-18C541A6AFEF}" presName="horFlow" presStyleCnt="0"/>
      <dgm:spPr/>
    </dgm:pt>
    <dgm:pt modelId="{FF131618-78E1-4DB7-B6E9-15D35A99CDFC}" type="pres">
      <dgm:prSet presAssocID="{05ED9FA9-58AF-4407-8196-18C541A6AFEF}" presName="bigChev" presStyleLbl="node1" presStyleIdx="0" presStyleCnt="3"/>
      <dgm:spPr/>
    </dgm:pt>
    <dgm:pt modelId="{3DC57ED2-954C-482F-9260-B57C5C531C81}" type="pres">
      <dgm:prSet presAssocID="{EADE176E-B84E-4F50-9ACC-CC3F434CC682}" presName="parTrans" presStyleCnt="0"/>
      <dgm:spPr/>
    </dgm:pt>
    <dgm:pt modelId="{122198DA-2707-4A7A-A459-50B4B826156E}" type="pres">
      <dgm:prSet presAssocID="{29BEE382-7380-4015-B70D-2C0D43ED9A5C}" presName="node" presStyleLbl="alignAccFollowNode1" presStyleIdx="0" presStyleCnt="3">
        <dgm:presLayoutVars>
          <dgm:bulletEnabled val="1"/>
        </dgm:presLayoutVars>
      </dgm:prSet>
      <dgm:spPr/>
    </dgm:pt>
    <dgm:pt modelId="{2732C9A7-59EE-4277-9123-40FAF91F130C}" type="pres">
      <dgm:prSet presAssocID="{05ED9FA9-58AF-4407-8196-18C541A6AFEF}" presName="vSp" presStyleCnt="0"/>
      <dgm:spPr/>
    </dgm:pt>
    <dgm:pt modelId="{0E27BF37-A855-47A9-AA98-D1F5A19BC7BE}" type="pres">
      <dgm:prSet presAssocID="{741A36BD-1534-49E1-A436-67411739E898}" presName="horFlow" presStyleCnt="0"/>
      <dgm:spPr/>
    </dgm:pt>
    <dgm:pt modelId="{752B73BF-B01F-4030-98CA-D764B2749A28}" type="pres">
      <dgm:prSet presAssocID="{741A36BD-1534-49E1-A436-67411739E898}" presName="bigChev" presStyleLbl="node1" presStyleIdx="1" presStyleCnt="3"/>
      <dgm:spPr/>
    </dgm:pt>
    <dgm:pt modelId="{EE553B6D-E4DA-4853-BF6C-DE0631435BE9}" type="pres">
      <dgm:prSet presAssocID="{C17F5F58-D12F-4886-A508-96F5D804DB1D}" presName="parTrans" presStyleCnt="0"/>
      <dgm:spPr/>
    </dgm:pt>
    <dgm:pt modelId="{6C7D3863-19B3-4FA2-A04A-B7DAAF663BBF}" type="pres">
      <dgm:prSet presAssocID="{BB840B3D-F674-47CF-8A52-E6EFA82E8DD8}" presName="node" presStyleLbl="alignAccFollowNode1" presStyleIdx="1" presStyleCnt="3">
        <dgm:presLayoutVars>
          <dgm:bulletEnabled val="1"/>
        </dgm:presLayoutVars>
      </dgm:prSet>
      <dgm:spPr/>
    </dgm:pt>
    <dgm:pt modelId="{9D8FB1BC-6B0E-42CD-A1C8-4E415B235517}" type="pres">
      <dgm:prSet presAssocID="{741A36BD-1534-49E1-A436-67411739E898}" presName="vSp" presStyleCnt="0"/>
      <dgm:spPr/>
    </dgm:pt>
    <dgm:pt modelId="{ACE94319-E6A1-49A3-AA59-43ACEFE64482}" type="pres">
      <dgm:prSet presAssocID="{7C8CC856-937B-4167-A038-EBDE59C5B4DD}" presName="horFlow" presStyleCnt="0"/>
      <dgm:spPr/>
    </dgm:pt>
    <dgm:pt modelId="{981B878B-C9D8-41E1-B64E-D42CB637F493}" type="pres">
      <dgm:prSet presAssocID="{7C8CC856-937B-4167-A038-EBDE59C5B4DD}" presName="bigChev" presStyleLbl="node1" presStyleIdx="2" presStyleCnt="3"/>
      <dgm:spPr/>
    </dgm:pt>
    <dgm:pt modelId="{2B26B3D7-27B5-4814-9A00-589E15C6C66E}" type="pres">
      <dgm:prSet presAssocID="{012EF5B6-6E9A-4A15-B433-FBB0B131870B}" presName="parTrans" presStyleCnt="0"/>
      <dgm:spPr/>
    </dgm:pt>
    <dgm:pt modelId="{515EA856-BD03-498E-B9B2-4E999F90D262}" type="pres">
      <dgm:prSet presAssocID="{66291685-D3EA-4945-AAA0-580E4ABA6F50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B1206509-4501-4B88-90C7-FC5EA9DAC8D6}" srcId="{8DBC2BEB-1690-49A4-BD4E-6EA89F9F759A}" destId="{05ED9FA9-58AF-4407-8196-18C541A6AFEF}" srcOrd="0" destOrd="0" parTransId="{5DEAD769-9E28-4C7D-A591-E94F5CF8940C}" sibTransId="{DD65D6BB-72F5-420D-9E40-77B8888BC709}"/>
    <dgm:cxn modelId="{0C62CF0E-C5AC-4CCB-8DB9-1D65D5211CFB}" srcId="{8DBC2BEB-1690-49A4-BD4E-6EA89F9F759A}" destId="{7C8CC856-937B-4167-A038-EBDE59C5B4DD}" srcOrd="2" destOrd="0" parTransId="{6754EAC1-C564-42C3-B389-1E048BA39D8A}" sibTransId="{64121546-37DE-4DBA-B695-9770E3541140}"/>
    <dgm:cxn modelId="{C323BE14-C178-471D-A471-48E81126E3B1}" type="presOf" srcId="{05ED9FA9-58AF-4407-8196-18C541A6AFEF}" destId="{FF131618-78E1-4DB7-B6E9-15D35A99CDFC}" srcOrd="0" destOrd="0" presId="urn:microsoft.com/office/officeart/2005/8/layout/lProcess3"/>
    <dgm:cxn modelId="{0ACAA822-0254-46EA-B297-EE5B15090B94}" srcId="{05ED9FA9-58AF-4407-8196-18C541A6AFEF}" destId="{29BEE382-7380-4015-B70D-2C0D43ED9A5C}" srcOrd="0" destOrd="0" parTransId="{EADE176E-B84E-4F50-9ACC-CC3F434CC682}" sibTransId="{696E2CAD-7823-4145-962B-2723885DB94C}"/>
    <dgm:cxn modelId="{0FD4242E-8D0C-4C9A-91BA-39E498BB514E}" type="presOf" srcId="{7C8CC856-937B-4167-A038-EBDE59C5B4DD}" destId="{981B878B-C9D8-41E1-B64E-D42CB637F493}" srcOrd="0" destOrd="0" presId="urn:microsoft.com/office/officeart/2005/8/layout/lProcess3"/>
    <dgm:cxn modelId="{9F317A5D-83BF-4ED8-B015-0711B221E44D}" srcId="{7C8CC856-937B-4167-A038-EBDE59C5B4DD}" destId="{66291685-D3EA-4945-AAA0-580E4ABA6F50}" srcOrd="0" destOrd="0" parTransId="{012EF5B6-6E9A-4A15-B433-FBB0B131870B}" sibTransId="{E294FF4E-8B73-4D43-846A-AFFE932469BE}"/>
    <dgm:cxn modelId="{6A8BC86C-3564-41EE-8CF3-28CE43EDDD0E}" type="presOf" srcId="{66291685-D3EA-4945-AAA0-580E4ABA6F50}" destId="{515EA856-BD03-498E-B9B2-4E999F90D262}" srcOrd="0" destOrd="0" presId="urn:microsoft.com/office/officeart/2005/8/layout/lProcess3"/>
    <dgm:cxn modelId="{60970B75-0CD7-46C0-A304-AB28223A2B97}" type="presOf" srcId="{8DBC2BEB-1690-49A4-BD4E-6EA89F9F759A}" destId="{F373250C-1817-4B96-85F3-BD5E8413316A}" srcOrd="0" destOrd="0" presId="urn:microsoft.com/office/officeart/2005/8/layout/lProcess3"/>
    <dgm:cxn modelId="{9ACB2DA5-3C0A-4F44-AB86-2658B053051C}" type="presOf" srcId="{741A36BD-1534-49E1-A436-67411739E898}" destId="{752B73BF-B01F-4030-98CA-D764B2749A28}" srcOrd="0" destOrd="0" presId="urn:microsoft.com/office/officeart/2005/8/layout/lProcess3"/>
    <dgm:cxn modelId="{A28F85A8-A8F9-4A36-9AF4-5FA24FB2A06B}" srcId="{741A36BD-1534-49E1-A436-67411739E898}" destId="{BB840B3D-F674-47CF-8A52-E6EFA82E8DD8}" srcOrd="0" destOrd="0" parTransId="{C17F5F58-D12F-4886-A508-96F5D804DB1D}" sibTransId="{3B05CADF-730F-47B4-9B2B-D9F959DC5B4C}"/>
    <dgm:cxn modelId="{D15F85E7-2D5D-45ED-9004-CAFF6910744E}" type="presOf" srcId="{BB840B3D-F674-47CF-8A52-E6EFA82E8DD8}" destId="{6C7D3863-19B3-4FA2-A04A-B7DAAF663BBF}" srcOrd="0" destOrd="0" presId="urn:microsoft.com/office/officeart/2005/8/layout/lProcess3"/>
    <dgm:cxn modelId="{41EBD9E9-BD1F-41FA-A29A-5780097D0653}" srcId="{8DBC2BEB-1690-49A4-BD4E-6EA89F9F759A}" destId="{741A36BD-1534-49E1-A436-67411739E898}" srcOrd="1" destOrd="0" parTransId="{E8A1F9A7-83F2-41B8-9DBB-55EC6DBA96BF}" sibTransId="{CE364095-C534-4571-8629-05B385D9A29F}"/>
    <dgm:cxn modelId="{2A1DB3F4-EA20-4782-8A06-133D54637304}" type="presOf" srcId="{29BEE382-7380-4015-B70D-2C0D43ED9A5C}" destId="{122198DA-2707-4A7A-A459-50B4B826156E}" srcOrd="0" destOrd="0" presId="urn:microsoft.com/office/officeart/2005/8/layout/lProcess3"/>
    <dgm:cxn modelId="{528F0F17-DF13-4FFA-9D32-6CBFEBC7A0D3}" type="presParOf" srcId="{F373250C-1817-4B96-85F3-BD5E8413316A}" destId="{2E328F53-DCCF-4FBB-8F9C-C296DEBFA6DF}" srcOrd="0" destOrd="0" presId="urn:microsoft.com/office/officeart/2005/8/layout/lProcess3"/>
    <dgm:cxn modelId="{FB196AF1-0982-40FE-B4F5-502BC7817A04}" type="presParOf" srcId="{2E328F53-DCCF-4FBB-8F9C-C296DEBFA6DF}" destId="{FF131618-78E1-4DB7-B6E9-15D35A99CDFC}" srcOrd="0" destOrd="0" presId="urn:microsoft.com/office/officeart/2005/8/layout/lProcess3"/>
    <dgm:cxn modelId="{87C35E1B-7ED4-4CF1-94F3-AB66B8D6626B}" type="presParOf" srcId="{2E328F53-DCCF-4FBB-8F9C-C296DEBFA6DF}" destId="{3DC57ED2-954C-482F-9260-B57C5C531C81}" srcOrd="1" destOrd="0" presId="urn:microsoft.com/office/officeart/2005/8/layout/lProcess3"/>
    <dgm:cxn modelId="{6E73CEDD-64C3-4C65-879D-A9E35667486A}" type="presParOf" srcId="{2E328F53-DCCF-4FBB-8F9C-C296DEBFA6DF}" destId="{122198DA-2707-4A7A-A459-50B4B826156E}" srcOrd="2" destOrd="0" presId="urn:microsoft.com/office/officeart/2005/8/layout/lProcess3"/>
    <dgm:cxn modelId="{B8C49D99-FBAB-4128-867C-A3A4163025BB}" type="presParOf" srcId="{F373250C-1817-4B96-85F3-BD5E8413316A}" destId="{2732C9A7-59EE-4277-9123-40FAF91F130C}" srcOrd="1" destOrd="0" presId="urn:microsoft.com/office/officeart/2005/8/layout/lProcess3"/>
    <dgm:cxn modelId="{A9CA5B78-10E4-49B2-BB0E-1004D69DE8B3}" type="presParOf" srcId="{F373250C-1817-4B96-85F3-BD5E8413316A}" destId="{0E27BF37-A855-47A9-AA98-D1F5A19BC7BE}" srcOrd="2" destOrd="0" presId="urn:microsoft.com/office/officeart/2005/8/layout/lProcess3"/>
    <dgm:cxn modelId="{D4E9E846-C80B-4CF2-840C-DBB0C1F497EE}" type="presParOf" srcId="{0E27BF37-A855-47A9-AA98-D1F5A19BC7BE}" destId="{752B73BF-B01F-4030-98CA-D764B2749A28}" srcOrd="0" destOrd="0" presId="urn:microsoft.com/office/officeart/2005/8/layout/lProcess3"/>
    <dgm:cxn modelId="{48AF7A24-561C-4142-A37D-2F08E64F7C7E}" type="presParOf" srcId="{0E27BF37-A855-47A9-AA98-D1F5A19BC7BE}" destId="{EE553B6D-E4DA-4853-BF6C-DE0631435BE9}" srcOrd="1" destOrd="0" presId="urn:microsoft.com/office/officeart/2005/8/layout/lProcess3"/>
    <dgm:cxn modelId="{80F4E908-18C2-4AFC-9E9C-E8C6EF002BF8}" type="presParOf" srcId="{0E27BF37-A855-47A9-AA98-D1F5A19BC7BE}" destId="{6C7D3863-19B3-4FA2-A04A-B7DAAF663BBF}" srcOrd="2" destOrd="0" presId="urn:microsoft.com/office/officeart/2005/8/layout/lProcess3"/>
    <dgm:cxn modelId="{84298675-B73F-444B-AE29-5E94B4AEFA8B}" type="presParOf" srcId="{F373250C-1817-4B96-85F3-BD5E8413316A}" destId="{9D8FB1BC-6B0E-42CD-A1C8-4E415B235517}" srcOrd="3" destOrd="0" presId="urn:microsoft.com/office/officeart/2005/8/layout/lProcess3"/>
    <dgm:cxn modelId="{19DED894-5DEA-44B5-9640-62433F7FE3AF}" type="presParOf" srcId="{F373250C-1817-4B96-85F3-BD5E8413316A}" destId="{ACE94319-E6A1-49A3-AA59-43ACEFE64482}" srcOrd="4" destOrd="0" presId="urn:microsoft.com/office/officeart/2005/8/layout/lProcess3"/>
    <dgm:cxn modelId="{CC98A8AF-7BC8-4B5C-A24F-B6854D96854E}" type="presParOf" srcId="{ACE94319-E6A1-49A3-AA59-43ACEFE64482}" destId="{981B878B-C9D8-41E1-B64E-D42CB637F493}" srcOrd="0" destOrd="0" presId="urn:microsoft.com/office/officeart/2005/8/layout/lProcess3"/>
    <dgm:cxn modelId="{E62B5B60-2506-42F9-B645-3A588917A663}" type="presParOf" srcId="{ACE94319-E6A1-49A3-AA59-43ACEFE64482}" destId="{2B26B3D7-27B5-4814-9A00-589E15C6C66E}" srcOrd="1" destOrd="0" presId="urn:microsoft.com/office/officeart/2005/8/layout/lProcess3"/>
    <dgm:cxn modelId="{EE9BC1E9-859E-4F79-B5D6-1BD1C7897D2B}" type="presParOf" srcId="{ACE94319-E6A1-49A3-AA59-43ACEFE64482}" destId="{515EA856-BD03-498E-B9B2-4E999F90D26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22D1B-B202-4A0A-B792-BB899F389688}">
      <dsp:nvSpPr>
        <dsp:cNvPr id="0" name=""/>
        <dsp:cNvSpPr/>
      </dsp:nvSpPr>
      <dsp:spPr>
        <a:xfrm>
          <a:off x="0" y="0"/>
          <a:ext cx="3982062" cy="800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Selenium Overview</a:t>
          </a:r>
          <a:endParaRPr lang="en-US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 Light" panose="020F0302020204030204"/>
            </a:rPr>
            <a:t>Selenium main actions.</a:t>
          </a:r>
        </a:p>
      </dsp:txBody>
      <dsp:txXfrm>
        <a:off x="23450" y="23450"/>
        <a:ext cx="3050451" cy="753743"/>
      </dsp:txXfrm>
    </dsp:sp>
    <dsp:sp modelId="{1C946360-DA92-4436-A074-554023D70AAB}">
      <dsp:nvSpPr>
        <dsp:cNvPr id="0" name=""/>
        <dsp:cNvSpPr/>
      </dsp:nvSpPr>
      <dsp:spPr>
        <a:xfrm>
          <a:off x="333497" y="946215"/>
          <a:ext cx="3982062" cy="800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Page Object</a:t>
          </a:r>
          <a:endParaRPr lang="en-US" sz="1900" kern="1200" dirty="0"/>
        </a:p>
      </dsp:txBody>
      <dsp:txXfrm>
        <a:off x="356947" y="969665"/>
        <a:ext cx="3081246" cy="753743"/>
      </dsp:txXfrm>
    </dsp:sp>
    <dsp:sp modelId="{445EB0D6-6777-40D9-8F7F-FB187A86A1AB}">
      <dsp:nvSpPr>
        <dsp:cNvPr id="0" name=""/>
        <dsp:cNvSpPr/>
      </dsp:nvSpPr>
      <dsp:spPr>
        <a:xfrm>
          <a:off x="662017" y="1892430"/>
          <a:ext cx="3982062" cy="800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Why do we need it</a:t>
          </a:r>
        </a:p>
      </dsp:txBody>
      <dsp:txXfrm>
        <a:off x="685467" y="1915880"/>
        <a:ext cx="3086223" cy="753743"/>
      </dsp:txXfrm>
    </dsp:sp>
    <dsp:sp modelId="{24DD02CF-BD6F-4685-A830-D631CC0740A5}">
      <dsp:nvSpPr>
        <dsp:cNvPr id="0" name=""/>
        <dsp:cNvSpPr/>
      </dsp:nvSpPr>
      <dsp:spPr>
        <a:xfrm>
          <a:off x="995515" y="2838645"/>
          <a:ext cx="3982062" cy="800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Demo</a:t>
          </a:r>
          <a:endParaRPr lang="en-US" sz="1900" kern="1200" dirty="0"/>
        </a:p>
      </dsp:txBody>
      <dsp:txXfrm>
        <a:off x="1018965" y="2862095"/>
        <a:ext cx="3081246" cy="753743"/>
      </dsp:txXfrm>
    </dsp:sp>
    <dsp:sp modelId="{98C4712B-7683-4669-B783-DAC01283DC08}">
      <dsp:nvSpPr>
        <dsp:cNvPr id="0" name=""/>
        <dsp:cNvSpPr/>
      </dsp:nvSpPr>
      <dsp:spPr>
        <a:xfrm>
          <a:off x="3461644" y="613220"/>
          <a:ext cx="520418" cy="5204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578738" y="613220"/>
        <a:ext cx="286230" cy="391615"/>
      </dsp:txXfrm>
    </dsp:sp>
    <dsp:sp modelId="{60D8037A-1198-4F3B-8D29-9A0779713746}">
      <dsp:nvSpPr>
        <dsp:cNvPr id="0" name=""/>
        <dsp:cNvSpPr/>
      </dsp:nvSpPr>
      <dsp:spPr>
        <a:xfrm>
          <a:off x="3795141" y="1559435"/>
          <a:ext cx="520418" cy="5204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912235" y="1559435"/>
        <a:ext cx="286230" cy="391615"/>
      </dsp:txXfrm>
    </dsp:sp>
    <dsp:sp modelId="{3403A2BC-3EFD-492B-8344-80539FE19EBD}">
      <dsp:nvSpPr>
        <dsp:cNvPr id="0" name=""/>
        <dsp:cNvSpPr/>
      </dsp:nvSpPr>
      <dsp:spPr>
        <a:xfrm>
          <a:off x="4123661" y="2505650"/>
          <a:ext cx="520418" cy="5204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240755" y="2505650"/>
        <a:ext cx="286230" cy="391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946FF-ACE9-4FF5-981C-DFEB208A40D1}">
      <dsp:nvSpPr>
        <dsp:cNvPr id="0" name=""/>
        <dsp:cNvSpPr/>
      </dsp:nvSpPr>
      <dsp:spPr>
        <a:xfrm>
          <a:off x="0" y="286979"/>
          <a:ext cx="529166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B5C87-0946-4DC4-A2D7-4442CC0C1128}">
      <dsp:nvSpPr>
        <dsp:cNvPr id="0" name=""/>
        <dsp:cNvSpPr/>
      </dsp:nvSpPr>
      <dsp:spPr>
        <a:xfrm>
          <a:off x="264583" y="6539"/>
          <a:ext cx="3704164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009" tIns="0" rIns="140009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Everything is an element</a:t>
          </a:r>
          <a:endParaRPr lang="en-US" sz="1900" kern="1200" dirty="0"/>
        </a:p>
      </dsp:txBody>
      <dsp:txXfrm>
        <a:off x="291963" y="33919"/>
        <a:ext cx="3649404" cy="506120"/>
      </dsp:txXfrm>
    </dsp:sp>
    <dsp:sp modelId="{6ADFED6E-0208-40E6-B555-4991DE54C3B0}">
      <dsp:nvSpPr>
        <dsp:cNvPr id="0" name=""/>
        <dsp:cNvSpPr/>
      </dsp:nvSpPr>
      <dsp:spPr>
        <a:xfrm>
          <a:off x="0" y="1148819"/>
          <a:ext cx="529166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2E928-3636-4E1B-BAB8-3B2545663541}">
      <dsp:nvSpPr>
        <dsp:cNvPr id="0" name=""/>
        <dsp:cNvSpPr/>
      </dsp:nvSpPr>
      <dsp:spPr>
        <a:xfrm>
          <a:off x="264583" y="868379"/>
          <a:ext cx="3704164" cy="5608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009" tIns="0" rIns="140009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We need to find it</a:t>
          </a:r>
        </a:p>
      </dsp:txBody>
      <dsp:txXfrm>
        <a:off x="291963" y="895759"/>
        <a:ext cx="3649404" cy="506120"/>
      </dsp:txXfrm>
    </dsp:sp>
    <dsp:sp modelId="{DF9236FC-EA2F-4914-9E7D-D30F70DDBAB0}">
      <dsp:nvSpPr>
        <dsp:cNvPr id="0" name=""/>
        <dsp:cNvSpPr/>
      </dsp:nvSpPr>
      <dsp:spPr>
        <a:xfrm>
          <a:off x="0" y="2010659"/>
          <a:ext cx="5291663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692" tIns="395732" rIns="410692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Find Element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Get text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Click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Send keys</a:t>
          </a:r>
        </a:p>
      </dsp:txBody>
      <dsp:txXfrm>
        <a:off x="0" y="2010659"/>
        <a:ext cx="5291663" cy="1735650"/>
      </dsp:txXfrm>
    </dsp:sp>
    <dsp:sp modelId="{4C6D9439-4E32-43EE-9B7A-F4912FBF3FCC}">
      <dsp:nvSpPr>
        <dsp:cNvPr id="0" name=""/>
        <dsp:cNvSpPr/>
      </dsp:nvSpPr>
      <dsp:spPr>
        <a:xfrm>
          <a:off x="264583" y="1730219"/>
          <a:ext cx="3704164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009" tIns="0" rIns="140009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Once we found it:</a:t>
          </a:r>
          <a:endParaRPr lang="en-US" sz="1900" kern="1200" dirty="0"/>
        </a:p>
      </dsp:txBody>
      <dsp:txXfrm>
        <a:off x="291963" y="1757599"/>
        <a:ext cx="3649404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3DF39-B1A3-4AC8-8591-5C33EDACF10C}">
      <dsp:nvSpPr>
        <dsp:cNvPr id="0" name=""/>
        <dsp:cNvSpPr/>
      </dsp:nvSpPr>
      <dsp:spPr>
        <a:xfrm>
          <a:off x="0" y="357257"/>
          <a:ext cx="6478801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827" tIns="437388" rIns="502827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Calibri Light" panose="020F0302020204030204"/>
            </a:rPr>
            <a:t>Design</a:t>
          </a:r>
          <a:r>
            <a:rPr lang="en-US" sz="2100" kern="1200" dirty="0"/>
            <a:t> pattern</a:t>
          </a:r>
          <a:r>
            <a:rPr lang="en-US" sz="2100" kern="1200" dirty="0">
              <a:latin typeface="Calibri Light" panose="020F0302020204030204"/>
            </a:rPr>
            <a:t>.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Calibri Light" panose="020F0302020204030204"/>
            </a:rPr>
            <a:t>Each page (menu).. Is  </a:t>
          </a:r>
          <a:r>
            <a:rPr lang="en-US" sz="2100" kern="1200" dirty="0"/>
            <a:t>Represented</a:t>
          </a:r>
          <a:r>
            <a:rPr lang="en-US" sz="2100" kern="1200" dirty="0">
              <a:latin typeface="Calibri Light" panose="020F0302020204030204"/>
            </a:rPr>
            <a:t> by object</a:t>
          </a:r>
          <a:endParaRPr lang="en-US" sz="2100" kern="1200" dirty="0"/>
        </a:p>
      </dsp:txBody>
      <dsp:txXfrm>
        <a:off x="0" y="357257"/>
        <a:ext cx="6478801" cy="1223775"/>
      </dsp:txXfrm>
    </dsp:sp>
    <dsp:sp modelId="{F21750E7-D5D9-49C4-9760-9DE1FD806E77}">
      <dsp:nvSpPr>
        <dsp:cNvPr id="0" name=""/>
        <dsp:cNvSpPr/>
      </dsp:nvSpPr>
      <dsp:spPr>
        <a:xfrm>
          <a:off x="323940" y="47296"/>
          <a:ext cx="453516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18" tIns="0" rIns="171418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 panose="020F0302020204030204"/>
            </a:rPr>
            <a:t>What is POM </a:t>
          </a:r>
          <a:endParaRPr lang="en-US" sz="2100" kern="1200" dirty="0"/>
        </a:p>
      </dsp:txBody>
      <dsp:txXfrm>
        <a:off x="354202" y="77558"/>
        <a:ext cx="4474636" cy="559396"/>
      </dsp:txXfrm>
    </dsp:sp>
    <dsp:sp modelId="{18AC0D4E-321F-4D7C-AD59-086DC5A677D5}">
      <dsp:nvSpPr>
        <dsp:cNvPr id="0" name=""/>
        <dsp:cNvSpPr/>
      </dsp:nvSpPr>
      <dsp:spPr>
        <a:xfrm>
          <a:off x="0" y="2004391"/>
          <a:ext cx="6478801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827" tIns="437388" rIns="502827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Calibri Light" panose="020F0302020204030204"/>
            </a:rPr>
            <a:t>Easy</a:t>
          </a:r>
          <a:r>
            <a:rPr lang="en-US" sz="2100" b="1" kern="1200" dirty="0"/>
            <a:t> maintenance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Calibri Light" panose="020F0302020204030204"/>
            </a:rPr>
            <a:t>Reusing</a:t>
          </a:r>
          <a:r>
            <a:rPr lang="en-US" sz="2100" b="1" kern="1200" dirty="0"/>
            <a:t> code</a:t>
          </a:r>
          <a:endParaRPr lang="en-US" sz="2100" kern="1200" dirty="0">
            <a:latin typeface="Calibri Light" panose="020F0302020204030204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Calibri Light" panose="020F0302020204030204"/>
            </a:rPr>
            <a:t>Make tests readable</a:t>
          </a:r>
        </a:p>
      </dsp:txBody>
      <dsp:txXfrm>
        <a:off x="0" y="2004391"/>
        <a:ext cx="6478801" cy="1587600"/>
      </dsp:txXfrm>
    </dsp:sp>
    <dsp:sp modelId="{E05C5508-47D2-4CDE-BCA8-3937FA2DD299}">
      <dsp:nvSpPr>
        <dsp:cNvPr id="0" name=""/>
        <dsp:cNvSpPr/>
      </dsp:nvSpPr>
      <dsp:spPr>
        <a:xfrm>
          <a:off x="323940" y="1694432"/>
          <a:ext cx="4535160" cy="6199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18" tIns="0" rIns="171418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 panose="020F0302020204030204"/>
            </a:rPr>
            <a:t>Why do we need it</a:t>
          </a:r>
        </a:p>
      </dsp:txBody>
      <dsp:txXfrm>
        <a:off x="354202" y="1724694"/>
        <a:ext cx="447463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F4B37-B85B-4119-8493-2E3975320681}">
      <dsp:nvSpPr>
        <dsp:cNvPr id="0" name=""/>
        <dsp:cNvSpPr/>
      </dsp:nvSpPr>
      <dsp:spPr>
        <a:xfrm>
          <a:off x="632443" y="282"/>
          <a:ext cx="2068458" cy="8273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Open mainpage</a:t>
          </a:r>
          <a:endParaRPr lang="en-US" sz="1500" kern="1200" dirty="0"/>
        </a:p>
      </dsp:txBody>
      <dsp:txXfrm>
        <a:off x="1046135" y="282"/>
        <a:ext cx="1241075" cy="827383"/>
      </dsp:txXfrm>
    </dsp:sp>
    <dsp:sp modelId="{34A22648-2E5B-4843-B57A-6A594442A7C4}">
      <dsp:nvSpPr>
        <dsp:cNvPr id="0" name=""/>
        <dsp:cNvSpPr/>
      </dsp:nvSpPr>
      <dsp:spPr>
        <a:xfrm>
          <a:off x="632443" y="943499"/>
          <a:ext cx="2068458" cy="827383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Login with user and pass</a:t>
          </a:r>
          <a:endParaRPr lang="en-US" sz="1500" kern="1200" dirty="0"/>
        </a:p>
      </dsp:txBody>
      <dsp:txXfrm>
        <a:off x="1046135" y="943499"/>
        <a:ext cx="1241075" cy="827383"/>
      </dsp:txXfrm>
    </dsp:sp>
    <dsp:sp modelId="{162A3EDB-F17F-4B26-96A2-1E5F9C1764C9}">
      <dsp:nvSpPr>
        <dsp:cNvPr id="0" name=""/>
        <dsp:cNvSpPr/>
      </dsp:nvSpPr>
      <dsp:spPr>
        <a:xfrm>
          <a:off x="2432002" y="1013827"/>
          <a:ext cx="1716820" cy="686728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Login page open</a:t>
          </a:r>
          <a:endParaRPr lang="en-US" sz="1600" kern="1200"/>
        </a:p>
      </dsp:txBody>
      <dsp:txXfrm>
        <a:off x="2775366" y="1013827"/>
        <a:ext cx="1030092" cy="686728"/>
      </dsp:txXfrm>
    </dsp:sp>
    <dsp:sp modelId="{B7B4F8F7-BB15-46FE-94F3-2A5679BFEC87}">
      <dsp:nvSpPr>
        <dsp:cNvPr id="0" name=""/>
        <dsp:cNvSpPr/>
      </dsp:nvSpPr>
      <dsp:spPr>
        <a:xfrm>
          <a:off x="632443" y="1886716"/>
          <a:ext cx="2068458" cy="827383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Click on "My account" button</a:t>
          </a:r>
          <a:endParaRPr lang="en-US" sz="1500" kern="1200" dirty="0"/>
        </a:p>
      </dsp:txBody>
      <dsp:txXfrm>
        <a:off x="1046135" y="1886716"/>
        <a:ext cx="1241075" cy="827383"/>
      </dsp:txXfrm>
    </dsp:sp>
    <dsp:sp modelId="{E7A7A71F-C471-4CE0-9BC1-7800151F9B43}">
      <dsp:nvSpPr>
        <dsp:cNvPr id="0" name=""/>
        <dsp:cNvSpPr/>
      </dsp:nvSpPr>
      <dsp:spPr>
        <a:xfrm>
          <a:off x="2432002" y="1957044"/>
          <a:ext cx="1716820" cy="686728"/>
        </a:xfrm>
        <a:prstGeom prst="chevron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My account page open</a:t>
          </a:r>
          <a:endParaRPr lang="en-US" sz="1600" kern="1200"/>
        </a:p>
      </dsp:txBody>
      <dsp:txXfrm>
        <a:off x="2775366" y="1957044"/>
        <a:ext cx="1030092" cy="686728"/>
      </dsp:txXfrm>
    </dsp:sp>
    <dsp:sp modelId="{52BA50BF-B209-45D2-BF16-4BD2D2D84049}">
      <dsp:nvSpPr>
        <dsp:cNvPr id="0" name=""/>
        <dsp:cNvSpPr/>
      </dsp:nvSpPr>
      <dsp:spPr>
        <a:xfrm>
          <a:off x="632443" y="2829933"/>
          <a:ext cx="2068458" cy="82738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Validae name equal Inigo  Montoya</a:t>
          </a:r>
          <a:endParaRPr lang="en-US" sz="1500" kern="1200" dirty="0"/>
        </a:p>
      </dsp:txBody>
      <dsp:txXfrm>
        <a:off x="1046135" y="2829933"/>
        <a:ext cx="1241075" cy="8273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42821-EF41-4275-A029-332BD0A8DD46}">
      <dsp:nvSpPr>
        <dsp:cNvPr id="0" name=""/>
        <dsp:cNvSpPr/>
      </dsp:nvSpPr>
      <dsp:spPr>
        <a:xfrm>
          <a:off x="451001" y="1050"/>
          <a:ext cx="929761" cy="37190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Open mainpage</a:t>
          </a:r>
          <a:endParaRPr lang="en-US" sz="700" kern="1200" dirty="0"/>
        </a:p>
      </dsp:txBody>
      <dsp:txXfrm>
        <a:off x="636953" y="1050"/>
        <a:ext cx="557857" cy="371904"/>
      </dsp:txXfrm>
    </dsp:sp>
    <dsp:sp modelId="{62E27B29-3C5C-4997-9E49-200F2F38BF77}">
      <dsp:nvSpPr>
        <dsp:cNvPr id="0" name=""/>
        <dsp:cNvSpPr/>
      </dsp:nvSpPr>
      <dsp:spPr>
        <a:xfrm>
          <a:off x="451001" y="425022"/>
          <a:ext cx="929761" cy="371904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Login with user and pass</a:t>
          </a:r>
          <a:endParaRPr lang="en-US" sz="700" kern="1200" dirty="0"/>
        </a:p>
      </dsp:txBody>
      <dsp:txXfrm>
        <a:off x="636953" y="425022"/>
        <a:ext cx="557857" cy="371904"/>
      </dsp:txXfrm>
    </dsp:sp>
    <dsp:sp modelId="{5850B825-9F43-40A0-8E4C-F1573D2ED4C7}">
      <dsp:nvSpPr>
        <dsp:cNvPr id="0" name=""/>
        <dsp:cNvSpPr/>
      </dsp:nvSpPr>
      <dsp:spPr>
        <a:xfrm>
          <a:off x="1259893" y="456633"/>
          <a:ext cx="771702" cy="308680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latin typeface="Calibri Light" panose="020F0302020204030204"/>
            </a:rPr>
            <a:t>Login page open</a:t>
          </a:r>
          <a:endParaRPr lang="en-US" sz="700" kern="1200"/>
        </a:p>
      </dsp:txBody>
      <dsp:txXfrm>
        <a:off x="1414233" y="456633"/>
        <a:ext cx="463022" cy="308680"/>
      </dsp:txXfrm>
    </dsp:sp>
    <dsp:sp modelId="{D30E62D6-D33C-4F17-BDC1-E2574AF77408}">
      <dsp:nvSpPr>
        <dsp:cNvPr id="0" name=""/>
        <dsp:cNvSpPr/>
      </dsp:nvSpPr>
      <dsp:spPr>
        <a:xfrm>
          <a:off x="451001" y="848993"/>
          <a:ext cx="929761" cy="371904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Click on "My account" button</a:t>
          </a:r>
          <a:endParaRPr lang="en-US" sz="700" kern="1200" dirty="0"/>
        </a:p>
      </dsp:txBody>
      <dsp:txXfrm>
        <a:off x="636953" y="848993"/>
        <a:ext cx="557857" cy="371904"/>
      </dsp:txXfrm>
    </dsp:sp>
    <dsp:sp modelId="{75A3B59A-6C1F-46ED-BC23-C08AF1F954FB}">
      <dsp:nvSpPr>
        <dsp:cNvPr id="0" name=""/>
        <dsp:cNvSpPr/>
      </dsp:nvSpPr>
      <dsp:spPr>
        <a:xfrm>
          <a:off x="1259893" y="880605"/>
          <a:ext cx="771702" cy="308680"/>
        </a:xfrm>
        <a:prstGeom prst="chevron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latin typeface="Calibri Light" panose="020F0302020204030204"/>
            </a:rPr>
            <a:t>My account page open</a:t>
          </a:r>
          <a:endParaRPr lang="en-US" sz="700" kern="1200"/>
        </a:p>
      </dsp:txBody>
      <dsp:txXfrm>
        <a:off x="1414233" y="880605"/>
        <a:ext cx="463022" cy="308680"/>
      </dsp:txXfrm>
    </dsp:sp>
    <dsp:sp modelId="{560DAF97-6663-4771-8B84-C96C1E66FC2D}">
      <dsp:nvSpPr>
        <dsp:cNvPr id="0" name=""/>
        <dsp:cNvSpPr/>
      </dsp:nvSpPr>
      <dsp:spPr>
        <a:xfrm>
          <a:off x="451001" y="1272964"/>
          <a:ext cx="929761" cy="371904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Validae name equal Inigo  Montoya</a:t>
          </a:r>
          <a:endParaRPr lang="en-US" sz="700" kern="1200" dirty="0"/>
        </a:p>
      </dsp:txBody>
      <dsp:txXfrm>
        <a:off x="636953" y="1272964"/>
        <a:ext cx="557857" cy="371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31618-78E1-4DB7-B6E9-15D35A99CDFC}">
      <dsp:nvSpPr>
        <dsp:cNvPr id="0" name=""/>
        <dsp:cNvSpPr/>
      </dsp:nvSpPr>
      <dsp:spPr>
        <a:xfrm>
          <a:off x="1339" y="65579"/>
          <a:ext cx="2687835" cy="10751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Locators </a:t>
          </a:r>
          <a:endParaRPr lang="en-US" sz="2500" kern="1200" dirty="0"/>
        </a:p>
      </dsp:txBody>
      <dsp:txXfrm>
        <a:off x="538906" y="65579"/>
        <a:ext cx="1612701" cy="1075134"/>
      </dsp:txXfrm>
    </dsp:sp>
    <dsp:sp modelId="{122198DA-2707-4A7A-A459-50B4B826156E}">
      <dsp:nvSpPr>
        <dsp:cNvPr id="0" name=""/>
        <dsp:cNvSpPr/>
      </dsp:nvSpPr>
      <dsp:spPr>
        <a:xfrm>
          <a:off x="2339756" y="156966"/>
          <a:ext cx="2230903" cy="892361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As array of tuples</a:t>
          </a:r>
          <a:endParaRPr lang="en-US" sz="2000" kern="1200" dirty="0"/>
        </a:p>
      </dsp:txBody>
      <dsp:txXfrm>
        <a:off x="2785937" y="156966"/>
        <a:ext cx="1338542" cy="892361"/>
      </dsp:txXfrm>
    </dsp:sp>
    <dsp:sp modelId="{752B73BF-B01F-4030-98CA-D764B2749A28}">
      <dsp:nvSpPr>
        <dsp:cNvPr id="0" name=""/>
        <dsp:cNvSpPr/>
      </dsp:nvSpPr>
      <dsp:spPr>
        <a:xfrm>
          <a:off x="1339" y="1291232"/>
          <a:ext cx="2687835" cy="10751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Constractor </a:t>
          </a:r>
          <a:endParaRPr lang="en-US" sz="2500" kern="1200" dirty="0"/>
        </a:p>
      </dsp:txBody>
      <dsp:txXfrm>
        <a:off x="538906" y="1291232"/>
        <a:ext cx="1612701" cy="1075134"/>
      </dsp:txXfrm>
    </dsp:sp>
    <dsp:sp modelId="{6C7D3863-19B3-4FA2-A04A-B7DAAF663BBF}">
      <dsp:nvSpPr>
        <dsp:cNvPr id="0" name=""/>
        <dsp:cNvSpPr/>
      </dsp:nvSpPr>
      <dsp:spPr>
        <a:xfrm>
          <a:off x="2339756" y="1382619"/>
          <a:ext cx="2230903" cy="892361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Get the driver</a:t>
          </a:r>
          <a:endParaRPr lang="en-US" sz="2000" kern="1200" dirty="0"/>
        </a:p>
      </dsp:txBody>
      <dsp:txXfrm>
        <a:off x="2785937" y="1382619"/>
        <a:ext cx="1338542" cy="892361"/>
      </dsp:txXfrm>
    </dsp:sp>
    <dsp:sp modelId="{981B878B-C9D8-41E1-B64E-D42CB637F493}">
      <dsp:nvSpPr>
        <dsp:cNvPr id="0" name=""/>
        <dsp:cNvSpPr/>
      </dsp:nvSpPr>
      <dsp:spPr>
        <a:xfrm>
          <a:off x="1339" y="2516886"/>
          <a:ext cx="2687835" cy="10751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Functions</a:t>
          </a:r>
          <a:endParaRPr lang="en-US" sz="2500" kern="1200" dirty="0"/>
        </a:p>
      </dsp:txBody>
      <dsp:txXfrm>
        <a:off x="538906" y="2516886"/>
        <a:ext cx="1612701" cy="1075134"/>
      </dsp:txXfrm>
    </dsp:sp>
    <dsp:sp modelId="{515EA856-BD03-498E-B9B2-4E999F90D262}">
      <dsp:nvSpPr>
        <dsp:cNvPr id="0" name=""/>
        <dsp:cNvSpPr/>
      </dsp:nvSpPr>
      <dsp:spPr>
        <a:xfrm>
          <a:off x="2339756" y="2608272"/>
          <a:ext cx="2230903" cy="892361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Will usually return a new Page</a:t>
          </a:r>
        </a:p>
      </dsp:txBody>
      <dsp:txXfrm>
        <a:off x="2785937" y="2608272"/>
        <a:ext cx="1338542" cy="892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593AE-55A1-4701-8326-32A8D74C4044}" type="datetimeFigureOut">
              <a:rPr lang="en-US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A08D9-9D76-4EE6-883D-F54E1E6AC6A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-16933"/>
            <a:ext cx="12252239" cy="6888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44" y="5827176"/>
            <a:ext cx="3442788" cy="4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3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C2BE-48B4-DF44-9408-8AE964DC15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34" y="6238301"/>
            <a:ext cx="1712476" cy="2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19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-16933"/>
            <a:ext cx="12252239" cy="688813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759667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C2BE-48B4-DF44-9408-8AE964DC15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38200" y="1260908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34" y="6238301"/>
            <a:ext cx="1712476" cy="2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C2BE-48B4-DF44-9408-8AE964DC15C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34" y="6238301"/>
            <a:ext cx="1712476" cy="2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3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C2BE-48B4-DF44-9408-8AE964DC15C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34" y="6238301"/>
            <a:ext cx="1712476" cy="2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7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C2BE-48B4-DF44-9408-8AE964DC15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34" y="6238301"/>
            <a:ext cx="1712476" cy="2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44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C2BE-48B4-DF44-9408-8AE964DC15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34" y="6238301"/>
            <a:ext cx="1712476" cy="2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59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C2BE-48B4-DF44-9408-8AE964DC15C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34" y="6238301"/>
            <a:ext cx="1712476" cy="2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1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C2BE-48B4-DF44-9408-8AE964DC15C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34" y="6238301"/>
            <a:ext cx="1712476" cy="2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89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C2BE-48B4-DF44-9408-8AE964DC15C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34" y="6238301"/>
            <a:ext cx="1712476" cy="2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43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C2BE-48B4-DF44-9408-8AE964DC15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34" y="6238301"/>
            <a:ext cx="1712476" cy="2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7" y="1449387"/>
            <a:ext cx="4522213" cy="4522213"/>
          </a:xfrm>
          <a:prstGeom prst="rect">
            <a:avLst/>
          </a:prstGeom>
        </p:spPr>
      </p:pic>
      <p:sp>
        <p:nvSpPr>
          <p:cNvPr id="3" name="Rounded Rectangular Callout 2"/>
          <p:cNvSpPr/>
          <p:nvPr userDrawn="1"/>
        </p:nvSpPr>
        <p:spPr>
          <a:xfrm>
            <a:off x="5245100" y="2057400"/>
            <a:ext cx="6108700" cy="3556000"/>
          </a:xfrm>
          <a:prstGeom prst="wedgeRoundRectCallout">
            <a:avLst>
              <a:gd name="adj1" fmla="val -88477"/>
              <a:gd name="adj2" fmla="val -29970"/>
              <a:gd name="adj3" fmla="val 16667"/>
            </a:avLst>
          </a:prstGeom>
          <a:solidFill>
            <a:srgbClr val="B1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b="1" baseline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3400" y="6173787"/>
            <a:ext cx="660400" cy="365125"/>
          </a:xfrm>
        </p:spPr>
        <p:txBody>
          <a:bodyPr/>
          <a:lstStyle/>
          <a:p>
            <a:fld id="{8507C2BE-48B4-DF44-9408-8AE964DC15CA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34" y="6238301"/>
            <a:ext cx="1712476" cy="2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91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774051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Copyright © SELA Software &amp; Education Labs, Ltd. | 14-18 Baruch Hirsch St.,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51202, Israel | www.selagroup.com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1" y="534800"/>
            <a:ext cx="3017693" cy="483907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6130112" y="548680"/>
            <a:ext cx="4150880" cy="759857"/>
            <a:chOff x="6130112" y="548680"/>
            <a:chExt cx="4150880" cy="759857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130112" y="548680"/>
              <a:ext cx="4150880" cy="492443"/>
              <a:chOff x="751782" y="609600"/>
              <a:chExt cx="3113160" cy="49244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51782" y="609600"/>
                <a:ext cx="3113160" cy="49244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600" dirty="0">
                    <a:solidFill>
                      <a:srgbClr val="262E6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SELA DEVELOPER PRACTICE</a:t>
                </a:r>
                <a:endParaRPr lang="he-IL" sz="2600" dirty="0">
                  <a:solidFill>
                    <a:srgbClr val="262E6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374270" y="727075"/>
                <a:ext cx="0" cy="273050"/>
              </a:xfrm>
              <a:prstGeom prst="line">
                <a:avLst/>
              </a:prstGeom>
              <a:ln w="12700">
                <a:solidFill>
                  <a:srgbClr val="F08E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670414" y="727075"/>
                <a:ext cx="0" cy="273050"/>
              </a:xfrm>
              <a:prstGeom prst="line">
                <a:avLst/>
              </a:prstGeom>
              <a:ln w="12700">
                <a:solidFill>
                  <a:srgbClr val="F08E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 userDrawn="1"/>
          </p:nvSpPr>
          <p:spPr>
            <a:xfrm>
              <a:off x="7388632" y="939205"/>
              <a:ext cx="212910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1800" dirty="0">
                  <a:solidFill>
                    <a:srgbClr val="F08E1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December </a:t>
              </a:r>
              <a:r>
                <a:rPr lang="he-IL" sz="1800" dirty="0">
                  <a:solidFill>
                    <a:srgbClr val="F08E1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  <a:r>
                <a:rPr lang="en-US" sz="1800" baseline="0" dirty="0">
                  <a:solidFill>
                    <a:srgbClr val="F08E1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</a:t>
              </a:r>
              <a:r>
                <a:rPr lang="he-IL" sz="1800" baseline="0" dirty="0">
                  <a:solidFill>
                    <a:srgbClr val="F08E1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  <a:r>
                <a:rPr lang="en-US" sz="1800" baseline="0" dirty="0">
                  <a:solidFill>
                    <a:srgbClr val="F08E1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</a:t>
              </a:r>
              <a:r>
                <a:rPr lang="en-US" sz="1800" dirty="0">
                  <a:solidFill>
                    <a:srgbClr val="F08E1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202</a:t>
              </a:r>
              <a:r>
                <a:rPr lang="he-IL" sz="1800" dirty="0">
                  <a:solidFill>
                    <a:srgbClr val="F08E1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</p:grpSp>
      <p:sp>
        <p:nvSpPr>
          <p:cNvPr id="15" name="Title 16"/>
          <p:cNvSpPr>
            <a:spLocks noGrp="1"/>
          </p:cNvSpPr>
          <p:nvPr userDrawn="1">
            <p:ph type="title" hasCustomPrompt="1"/>
          </p:nvPr>
        </p:nvSpPr>
        <p:spPr>
          <a:xfrm>
            <a:off x="1007435" y="2420891"/>
            <a:ext cx="7391400" cy="583441"/>
          </a:xfrm>
        </p:spPr>
        <p:txBody>
          <a:bodyPr/>
          <a:lstStyle>
            <a:lvl1pPr>
              <a:defRPr lang="en-US" sz="2600" baseline="0">
                <a:latin typeface="Segoe UI" panose="020B0502040204020203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itchFamily="34" charset="0"/>
            </a:pPr>
            <a:r>
              <a:rPr lang="en-US" dirty="0"/>
              <a:t>Speaker Name</a:t>
            </a:r>
          </a:p>
        </p:txBody>
      </p:sp>
      <p:sp>
        <p:nvSpPr>
          <p:cNvPr id="16" name="Text Placeholder 2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07535" y="3068638"/>
            <a:ext cx="7391301" cy="914400"/>
          </a:xfrm>
          <a:prstGeom prst="rect">
            <a:avLst/>
          </a:prstGeom>
        </p:spPr>
        <p:txBody>
          <a:bodyPr/>
          <a:lstStyle>
            <a:lvl1pPr marL="0" indent="0" algn="l" rtl="0">
              <a:buNone/>
              <a:defRPr lang="en-US" sz="3400" kern="1200" dirty="0">
                <a:solidFill>
                  <a:srgbClr val="262E64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5pPr>
          </a:lstStyle>
          <a:p>
            <a:pPr lvl="0"/>
            <a:r>
              <a:rPr lang="en-US" sz="3400" dirty="0">
                <a:solidFill>
                  <a:srgbClr val="262E6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Session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5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81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7022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8" y="1988843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9146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4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2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008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3400" y="6173787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62E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8507C2BE-48B4-DF44-9408-8AE964DC1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9" r:id="rId14"/>
  </p:sldLayoutIdLst>
  <p:hf hdr="0" ftr="0" dt="0"/>
  <p:txStyles>
    <p:titleStyle>
      <a:lvl1pPr algn="l" defTabSz="914400" rtl="0" eaLnBrk="1" fontAlgn="t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772D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Page Object Model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AEF07E-B52E-4353-8712-C8F5A4F0F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0" r="20183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CC450-67BE-4B3C-84C1-A451866E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he-IL" b="1">
                <a:solidFill>
                  <a:srgbClr val="000000"/>
                </a:solidFill>
                <a:ea typeface="+mj-lt"/>
                <a:cs typeface="+mj-lt"/>
              </a:rPr>
              <a:t>Objectives</a:t>
            </a:r>
            <a:endParaRPr lang="en-US">
              <a:solidFill>
                <a:srgbClr val="000000"/>
              </a:solidFill>
              <a:ea typeface="+mj-lt"/>
              <a:cs typeface="+mj-lt"/>
            </a:endParaRP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400597B-4D68-400C-9A38-B25491078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l="14753" r="21668" b="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14" name="Diagram 14">
            <a:extLst>
              <a:ext uri="{FF2B5EF4-FFF2-40B4-BE49-F238E27FC236}">
                <a16:creationId xmlns:a16="http://schemas.microsoft.com/office/drawing/2014/main" id="{8A2984C9-23FA-40E8-9751-5B839F7985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880603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625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CF30B3-03FE-46BA-BE71-31B0AA07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09" y="250781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Selenium Overview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4C6F349-A17F-4393-80B0-8F20D8A32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753" r="21668" b="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84B9D2-709A-4744-B17B-27393C3D0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705" y="1460899"/>
            <a:ext cx="7064795" cy="1066159"/>
          </a:xfrm>
        </p:spPr>
        <p:txBody>
          <a:bodyPr anchor="ctr">
            <a:normAutofit/>
          </a:bodyPr>
          <a:lstStyle/>
          <a:p>
            <a:r>
              <a:rPr lang="en-US" b="1" dirty="0"/>
              <a:t>Selenium automates browsers. That's it!</a:t>
            </a: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</p:txBody>
      </p: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E5D5E1A6-3092-4197-9B65-AB9D24E7F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566" y="3494915"/>
            <a:ext cx="1270691" cy="1292779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4A143B2A-D442-4EBD-99C3-6206B5E431DB}"/>
              </a:ext>
            </a:extLst>
          </p:cNvPr>
          <p:cNvSpPr/>
          <p:nvPr/>
        </p:nvSpPr>
        <p:spPr>
          <a:xfrm>
            <a:off x="8358538" y="3903819"/>
            <a:ext cx="1214782" cy="4859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AF6D4E90-2B8A-4B4F-908D-E88BF3A6F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544" y="3428377"/>
            <a:ext cx="1507435" cy="1359591"/>
          </a:xfrm>
          <a:prstGeom prst="rect">
            <a:avLst/>
          </a:prstGeom>
        </p:spPr>
      </p:pic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AC51C2A-3A04-401E-8A39-CD4C56EFBFA6}"/>
              </a:ext>
            </a:extLst>
          </p:cNvPr>
          <p:cNvSpPr/>
          <p:nvPr/>
        </p:nvSpPr>
        <p:spPr>
          <a:xfrm>
            <a:off x="6238190" y="3870689"/>
            <a:ext cx="960783" cy="4859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Logo&#10;&#10;Description automatically generated">
            <a:extLst>
              <a:ext uri="{FF2B5EF4-FFF2-40B4-BE49-F238E27FC236}">
                <a16:creationId xmlns:a16="http://schemas.microsoft.com/office/drawing/2014/main" id="{96E5C12F-36F9-4453-951A-4A504C395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8732" y="2406166"/>
            <a:ext cx="983147" cy="1040711"/>
          </a:xfrm>
          <a:prstGeom prst="rect">
            <a:avLst/>
          </a:prstGeom>
        </p:spPr>
      </p:pic>
      <p:pic>
        <p:nvPicPr>
          <p:cNvPr id="14" name="Picture 16" descr="Logo&#10;&#10;Description automatically generated">
            <a:extLst>
              <a:ext uri="{FF2B5EF4-FFF2-40B4-BE49-F238E27FC236}">
                <a16:creationId xmlns:a16="http://schemas.microsoft.com/office/drawing/2014/main" id="{33527DB8-ECCB-437B-ABEC-E3759C6D56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8747" y="3526182"/>
            <a:ext cx="1285463" cy="1318593"/>
          </a:xfrm>
          <a:prstGeom prst="rect">
            <a:avLst/>
          </a:prstGeom>
        </p:spPr>
      </p:pic>
      <p:pic>
        <p:nvPicPr>
          <p:cNvPr id="18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C38357B7-8AA4-4867-8501-B8B657698C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7442" y="4854506"/>
            <a:ext cx="1780072" cy="12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C450-67BE-4B3C-84C1-A451866E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9882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Selenium main actions</a:t>
            </a:r>
            <a:endParaRPr lang="en-US" dirty="0"/>
          </a:p>
        </p:txBody>
      </p:sp>
      <p:pic>
        <p:nvPicPr>
          <p:cNvPr id="820" name="Picture 818">
            <a:extLst>
              <a:ext uri="{FF2B5EF4-FFF2-40B4-BE49-F238E27FC236}">
                <a16:creationId xmlns:a16="http://schemas.microsoft.com/office/drawing/2014/main" id="{9AB8C8BA-2D78-41E9-85FA-4249F1287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4" r="12971" b="6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14" name="Diagram 14">
            <a:extLst>
              <a:ext uri="{FF2B5EF4-FFF2-40B4-BE49-F238E27FC236}">
                <a16:creationId xmlns:a16="http://schemas.microsoft.com/office/drawing/2014/main" id="{8A2984C9-23FA-40E8-9751-5B839F7985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140473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38" name="Picture 838" descr="Diagram&#10;&#10;Description automatically generated">
            <a:extLst>
              <a:ext uri="{FF2B5EF4-FFF2-40B4-BE49-F238E27FC236}">
                <a16:creationId xmlns:a16="http://schemas.microsoft.com/office/drawing/2014/main" id="{AEF3941D-7A49-4EF6-A9F6-B47800F7DD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965" y="1400638"/>
            <a:ext cx="4609547" cy="32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59E54-EEB0-45F6-BF99-ED832A14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787" y="-221007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Example </a:t>
            </a:r>
            <a:endParaRPr lang="en-US" dirty="0"/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2A5D50C0-2945-4F7C-B9C8-DB068847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53" y="435320"/>
            <a:ext cx="1023471" cy="9246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9208EAA-B565-4B1E-A5B4-37CD6671F7A0}"/>
              </a:ext>
            </a:extLst>
          </p:cNvPr>
          <p:cNvGrpSpPr/>
          <p:nvPr/>
        </p:nvGrpSpPr>
        <p:grpSpPr>
          <a:xfrm>
            <a:off x="297330" y="1888563"/>
            <a:ext cx="4063999" cy="3160058"/>
            <a:chOff x="372036" y="2598269"/>
            <a:chExt cx="4063999" cy="316005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E4A9473-ECA9-4974-96CB-2759DF509211}"/>
                </a:ext>
              </a:extLst>
            </p:cNvPr>
            <p:cNvGrpSpPr/>
            <p:nvPr/>
          </p:nvGrpSpPr>
          <p:grpSpPr>
            <a:xfrm>
              <a:off x="372036" y="2598269"/>
              <a:ext cx="4063999" cy="3160058"/>
              <a:chOff x="416859" y="2590799"/>
              <a:chExt cx="4063999" cy="316005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5D0A327-70B2-40F3-8516-4FC0F0BFB80B}"/>
                  </a:ext>
                </a:extLst>
              </p:cNvPr>
              <p:cNvSpPr/>
              <p:nvPr/>
            </p:nvSpPr>
            <p:spPr>
              <a:xfrm>
                <a:off x="416859" y="2590799"/>
                <a:ext cx="4063999" cy="31600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1E24A86-9D5F-46AB-8701-732CE9691271}"/>
                  </a:ext>
                </a:extLst>
              </p:cNvPr>
              <p:cNvSpPr/>
              <p:nvPr/>
            </p:nvSpPr>
            <p:spPr>
              <a:xfrm>
                <a:off x="941667" y="3130547"/>
                <a:ext cx="2271058" cy="173317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1581DC5-C7BC-49B6-8CD3-1E26384AE2C6}"/>
                  </a:ext>
                </a:extLst>
              </p:cNvPr>
              <p:cNvSpPr/>
              <p:nvPr/>
            </p:nvSpPr>
            <p:spPr>
              <a:xfrm>
                <a:off x="1269438" y="3361203"/>
                <a:ext cx="1591234" cy="4258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cs typeface="Calibri"/>
                  </a:rPr>
                  <a:t>ID = user</a:t>
                </a:r>
                <a:endParaRPr lang="en-US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A63968D-0B44-4A2B-985A-7CF0FDD00EE0}"/>
                  </a:ext>
                </a:extLst>
              </p:cNvPr>
              <p:cNvSpPr/>
              <p:nvPr/>
            </p:nvSpPr>
            <p:spPr>
              <a:xfrm>
                <a:off x="1269438" y="3899085"/>
                <a:ext cx="1591234" cy="4258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dirty="0">
                    <a:ea typeface="+mn-lt"/>
                    <a:cs typeface="+mn-lt"/>
                  </a:rPr>
                  <a:t>ID = </a:t>
                </a:r>
                <a:r>
                  <a:rPr lang="en-US" dirty="0">
                    <a:cs typeface="Calibri"/>
                  </a:rPr>
                  <a:t>password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A739DC9-5BFD-4B9E-BD65-43E7969C732F}"/>
                  </a:ext>
                </a:extLst>
              </p:cNvPr>
              <p:cNvSpPr/>
              <p:nvPr/>
            </p:nvSpPr>
            <p:spPr>
              <a:xfrm>
                <a:off x="1988483" y="4453776"/>
                <a:ext cx="874058" cy="328706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cs typeface="Calibri"/>
                  </a:rPr>
                  <a:t>ID=</a:t>
                </a:r>
                <a:r>
                  <a:rPr lang="en-US" dirty="0" err="1">
                    <a:cs typeface="Calibri"/>
                  </a:rPr>
                  <a:t>btn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62441E-220B-4A64-B483-BCCE1941731A}"/>
                  </a:ext>
                </a:extLst>
              </p:cNvPr>
              <p:cNvSpPr txBox="1"/>
              <p:nvPr/>
            </p:nvSpPr>
            <p:spPr>
              <a:xfrm>
                <a:off x="1209489" y="3092077"/>
                <a:ext cx="127896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dirty="0"/>
                  <a:t>ID = element</a:t>
                </a:r>
                <a:r>
                  <a:rPr lang="en-US" sz="1400" dirty="0">
                    <a:ea typeface="+mn-lt"/>
                    <a:cs typeface="+mn-lt"/>
                  </a:rPr>
                  <a:t> </a:t>
                </a:r>
                <a:r>
                  <a:rPr lang="en-US" sz="1400" dirty="0"/>
                  <a:t> 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C1F91DF-6FA6-49D7-8279-ACD05D7A1F79}"/>
                </a:ext>
              </a:extLst>
            </p:cNvPr>
            <p:cNvSpPr/>
            <p:nvPr/>
          </p:nvSpPr>
          <p:spPr>
            <a:xfrm>
              <a:off x="705409" y="2655233"/>
              <a:ext cx="3399116" cy="39594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ea typeface="+mn-lt"/>
                  <a:cs typeface="+mn-lt"/>
                </a:rPr>
                <a:t>Page = www.some-web-site.co</a:t>
              </a:r>
              <a:r>
                <a:rPr lang="en-US" dirty="0">
                  <a:ea typeface="+mn-lt"/>
                  <a:cs typeface="+mn-lt"/>
                </a:rPr>
                <a:t> </a:t>
              </a:r>
              <a:endParaRPr lang="en-US" dirty="0"/>
            </a:p>
          </p:txBody>
        </p:sp>
      </p:grpSp>
      <p:pic>
        <p:nvPicPr>
          <p:cNvPr id="10" name="Picture 15" descr="Text&#10;&#10;Description automatically generated">
            <a:extLst>
              <a:ext uri="{FF2B5EF4-FFF2-40B4-BE49-F238E27FC236}">
                <a16:creationId xmlns:a16="http://schemas.microsoft.com/office/drawing/2014/main" id="{846B1F08-1327-4EC6-A843-56FFB78E0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224" y="217394"/>
            <a:ext cx="5985435" cy="64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CC450-67BE-4B3C-84C1-A451866E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he-IL" b="1" dirty="0" err="1">
                <a:solidFill>
                  <a:srgbClr val="000000"/>
                </a:solidFill>
                <a:ea typeface="+mj-lt"/>
                <a:cs typeface="+mj-lt"/>
              </a:rPr>
              <a:t>Page</a:t>
            </a:r>
            <a:r>
              <a:rPr lang="he-IL" b="1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he-IL" b="1" err="1">
                <a:solidFill>
                  <a:srgbClr val="000000"/>
                </a:solidFill>
                <a:ea typeface="+mj-lt"/>
                <a:cs typeface="+mj-lt"/>
              </a:rPr>
              <a:t>object</a:t>
            </a:r>
            <a:r>
              <a:rPr lang="he-IL" b="1">
                <a:solidFill>
                  <a:srgbClr val="000000"/>
                </a:solidFill>
                <a:ea typeface="+mj-lt"/>
                <a:cs typeface="+mj-lt"/>
              </a:rPr>
              <a:t> Modole</a:t>
            </a:r>
            <a:endParaRPr lang="en-US"/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400597B-4D68-400C-9A38-B25491078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l="14753" r="21668" b="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14" name="Diagram 14">
            <a:extLst>
              <a:ext uri="{FF2B5EF4-FFF2-40B4-BE49-F238E27FC236}">
                <a16:creationId xmlns:a16="http://schemas.microsoft.com/office/drawing/2014/main" id="{8A2984C9-23FA-40E8-9751-5B839F7985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720908"/>
              </p:ext>
            </p:extLst>
          </p:nvPr>
        </p:nvGraphicFramePr>
        <p:xfrm>
          <a:off x="5418222" y="2421682"/>
          <a:ext cx="6478801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1273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51E3752-FECE-4206-A64E-01A97FF1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61" y="328125"/>
            <a:ext cx="2743200" cy="218730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FA1FE47-85F7-4B7A-AB72-108D94B9FF8B}"/>
              </a:ext>
            </a:extLst>
          </p:cNvPr>
          <p:cNvGrpSpPr/>
          <p:nvPr/>
        </p:nvGrpSpPr>
        <p:grpSpPr>
          <a:xfrm>
            <a:off x="3111466" y="411125"/>
            <a:ext cx="3324774" cy="2108789"/>
            <a:chOff x="3111466" y="411125"/>
            <a:chExt cx="3324774" cy="210878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8D34C50-8AB1-4A8C-A327-881C3F4E0A17}"/>
                </a:ext>
              </a:extLst>
            </p:cNvPr>
            <p:cNvSpPr/>
            <p:nvPr/>
          </p:nvSpPr>
          <p:spPr>
            <a:xfrm>
              <a:off x="3724939" y="411125"/>
              <a:ext cx="2711301" cy="210878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>
                  <a:solidFill>
                    <a:schemeClr val="tx1"/>
                  </a:solidFill>
                  <a:cs typeface="Calibri"/>
                </a:rPr>
                <a:t>Login page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4B42D8C-7504-4F34-9726-6A5D15D29EDF}"/>
                </a:ext>
              </a:extLst>
            </p:cNvPr>
            <p:cNvSpPr/>
            <p:nvPr/>
          </p:nvSpPr>
          <p:spPr>
            <a:xfrm>
              <a:off x="4107046" y="952720"/>
              <a:ext cx="1461975" cy="36327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My account</a:t>
              </a:r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718022F-1CDC-4B3F-A14A-D0F3D1EBB443}"/>
                </a:ext>
              </a:extLst>
            </p:cNvPr>
            <p:cNvSpPr/>
            <p:nvPr/>
          </p:nvSpPr>
          <p:spPr>
            <a:xfrm>
              <a:off x="4107046" y="1422324"/>
              <a:ext cx="1461975" cy="36327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Other button</a:t>
              </a:r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DC09B76-4A90-4790-9752-42F80BC4660B}"/>
                </a:ext>
              </a:extLst>
            </p:cNvPr>
            <p:cNvSpPr/>
            <p:nvPr/>
          </p:nvSpPr>
          <p:spPr>
            <a:xfrm>
              <a:off x="4107046" y="1874207"/>
              <a:ext cx="1461975" cy="36327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Home</a:t>
              </a:r>
              <a:endParaRPr lang="en-US" dirty="0">
                <a:cs typeface="Calibri"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CF63DB3-4584-4CD6-BB4B-75731E3D8D2E}"/>
                </a:ext>
              </a:extLst>
            </p:cNvPr>
            <p:cNvSpPr/>
            <p:nvPr/>
          </p:nvSpPr>
          <p:spPr>
            <a:xfrm>
              <a:off x="3111466" y="1355888"/>
              <a:ext cx="584791" cy="28353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E38F6F-CF63-46A8-8D4F-F14DF3069488}"/>
              </a:ext>
            </a:extLst>
          </p:cNvPr>
          <p:cNvGrpSpPr/>
          <p:nvPr/>
        </p:nvGrpSpPr>
        <p:grpSpPr>
          <a:xfrm>
            <a:off x="6478443" y="411125"/>
            <a:ext cx="3475401" cy="2108789"/>
            <a:chOff x="6478443" y="411125"/>
            <a:chExt cx="3475401" cy="2108789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9BE667E-6CFA-43B5-AB62-4DE6ABC07998}"/>
                </a:ext>
              </a:extLst>
            </p:cNvPr>
            <p:cNvSpPr/>
            <p:nvPr/>
          </p:nvSpPr>
          <p:spPr>
            <a:xfrm>
              <a:off x="6478443" y="1355889"/>
              <a:ext cx="762000" cy="29239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F5192A6-9043-4F37-AF7B-F0CC87CB5E40}"/>
                </a:ext>
              </a:extLst>
            </p:cNvPr>
            <p:cNvGrpSpPr/>
            <p:nvPr/>
          </p:nvGrpSpPr>
          <p:grpSpPr>
            <a:xfrm>
              <a:off x="7242543" y="411125"/>
              <a:ext cx="2711301" cy="2108789"/>
              <a:chOff x="7242543" y="411125"/>
              <a:chExt cx="2711301" cy="210878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B8D7AF4-8918-45E4-BD9D-899CE108C022}"/>
                  </a:ext>
                </a:extLst>
              </p:cNvPr>
              <p:cNvSpPr/>
              <p:nvPr/>
            </p:nvSpPr>
            <p:spPr>
              <a:xfrm>
                <a:off x="7242543" y="411125"/>
                <a:ext cx="2711301" cy="210878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>
                    <a:cs typeface="Calibri"/>
                  </a:rPr>
                  <a:t>My account page</a:t>
                </a:r>
                <a:endParaRPr lang="en-US" dirty="0">
                  <a:cs typeface="Calibri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949259A-3A13-4107-8C89-B6271FFCC534}"/>
                  </a:ext>
                </a:extLst>
              </p:cNvPr>
              <p:cNvSpPr/>
              <p:nvPr/>
            </p:nvSpPr>
            <p:spPr>
              <a:xfrm>
                <a:off x="9104348" y="1989392"/>
                <a:ext cx="797442" cy="36327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Home</a:t>
                </a:r>
                <a:endParaRPr lang="en-US" dirty="0">
                  <a:cs typeface="Calibri"/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47BE2B5-2CC5-4B61-997A-F9D638892680}"/>
                  </a:ext>
                </a:extLst>
              </p:cNvPr>
              <p:cNvSpPr/>
              <p:nvPr/>
            </p:nvSpPr>
            <p:spPr>
              <a:xfrm>
                <a:off x="7295195" y="820921"/>
                <a:ext cx="1780951" cy="1532860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cs typeface="Calibri"/>
                  </a:rPr>
                  <a:t>Name: </a:t>
                </a:r>
                <a:r>
                  <a:rPr lang="en-US" sz="1200">
                    <a:solidFill>
                      <a:schemeClr val="tx1"/>
                    </a:solidFill>
                    <a:ea typeface="+mn-lt"/>
                    <a:cs typeface="+mn-lt"/>
                  </a:rPr>
                  <a:t>Inigo Montoya</a:t>
                </a:r>
                <a:endParaRPr lang="en-US" sz="1200" dirty="0">
                  <a:solidFill>
                    <a:schemeClr val="tx1"/>
                  </a:solidFill>
                  <a:cs typeface="Calibri"/>
                </a:endParaRPr>
              </a:p>
            </p:txBody>
          </p:sp>
          <p:pic>
            <p:nvPicPr>
              <p:cNvPr id="10" name="Picture 11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968DEB7E-AB4F-4881-AD8F-5179B7AB5D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9217" t="6316" r="14947" b="14947"/>
              <a:stretch/>
            </p:blipFill>
            <p:spPr>
              <a:xfrm>
                <a:off x="7782170" y="1136629"/>
                <a:ext cx="995180" cy="1173236"/>
              </a:xfrm>
              <a:prstGeom prst="rect">
                <a:avLst/>
              </a:prstGeom>
            </p:spPr>
          </p:pic>
        </p:grpSp>
      </p:grpSp>
      <p:graphicFrame>
        <p:nvGraphicFramePr>
          <p:cNvPr id="12" name="Diagram 12">
            <a:extLst>
              <a:ext uri="{FF2B5EF4-FFF2-40B4-BE49-F238E27FC236}">
                <a16:creationId xmlns:a16="http://schemas.microsoft.com/office/drawing/2014/main" id="{97385619-5299-4773-9077-7E774B2BAC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98777"/>
              </p:ext>
            </p:extLst>
          </p:nvPr>
        </p:nvGraphicFramePr>
        <p:xfrm>
          <a:off x="1660513" y="2843463"/>
          <a:ext cx="4781267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822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A464-D438-4663-A854-C30E40DE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3342947" cy="400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With and without 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POM </a:t>
            </a:r>
            <a:endParaRPr lang="en-US" sz="20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4BE6A2C-472D-456B-8D6C-871888902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66" b="-2"/>
          <a:stretch/>
        </p:blipFill>
        <p:spPr>
          <a:xfrm>
            <a:off x="317635" y="321733"/>
            <a:ext cx="4160452" cy="6214534"/>
          </a:xfrm>
          <a:prstGeom prst="rect">
            <a:avLst/>
          </a:prstGeom>
        </p:spPr>
      </p:pic>
      <p:graphicFrame>
        <p:nvGraphicFramePr>
          <p:cNvPr id="157" name="Diagram 156">
            <a:extLst>
              <a:ext uri="{FF2B5EF4-FFF2-40B4-BE49-F238E27FC236}">
                <a16:creationId xmlns:a16="http://schemas.microsoft.com/office/drawing/2014/main" id="{E65AEDDC-4BCD-40F8-A7E0-448D9AFF8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849824"/>
              </p:ext>
            </p:extLst>
          </p:nvPr>
        </p:nvGraphicFramePr>
        <p:xfrm>
          <a:off x="8883545" y="3755627"/>
          <a:ext cx="2482597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Picture 21">
            <a:extLst>
              <a:ext uri="{FF2B5EF4-FFF2-40B4-BE49-F238E27FC236}">
                <a16:creationId xmlns:a16="http://schemas.microsoft.com/office/drawing/2014/main" id="{AA584CD5-66B1-48AC-8C4E-F6CDA93908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7011" y="324484"/>
            <a:ext cx="5614639" cy="296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8B5E-0C8C-4C59-A207-6A750703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615" y="155924"/>
            <a:ext cx="4023360" cy="6765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Page</a:t>
            </a:r>
            <a:r>
              <a:rPr lang="en-US" sz="4800" dirty="0"/>
              <a:t> </a:t>
            </a:r>
            <a:r>
              <a:rPr lang="en-US" sz="4800" dirty="0">
                <a:ea typeface="+mj-lt"/>
                <a:cs typeface="+mj-lt"/>
              </a:rPr>
              <a:t>Example</a:t>
            </a:r>
            <a:endParaRPr lang="en-US" sz="4800" kern="1200" dirty="0" err="1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6C626AA-89AF-4551-AC90-27CC2D91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246469"/>
            <a:ext cx="6408836" cy="421381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131E6D-C86E-4BAF-A20D-96CBE5AECDA5}"/>
              </a:ext>
            </a:extLst>
          </p:cNvPr>
          <p:cNvSpPr/>
          <p:nvPr/>
        </p:nvSpPr>
        <p:spPr>
          <a:xfrm>
            <a:off x="5638800" y="2349190"/>
            <a:ext cx="3410413" cy="1003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F082E-6694-420A-B74D-E4798EAC9C05}"/>
              </a:ext>
            </a:extLst>
          </p:cNvPr>
          <p:cNvSpPr/>
          <p:nvPr/>
        </p:nvSpPr>
        <p:spPr>
          <a:xfrm>
            <a:off x="5638799" y="3455019"/>
            <a:ext cx="3410413" cy="51109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D51BC6-3E18-4219-A120-4E87E199C994}"/>
              </a:ext>
            </a:extLst>
          </p:cNvPr>
          <p:cNvSpPr/>
          <p:nvPr/>
        </p:nvSpPr>
        <p:spPr>
          <a:xfrm>
            <a:off x="5638800" y="4049750"/>
            <a:ext cx="5789339" cy="100360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473BE439-A26D-49E1-A79B-22EF0266D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819106"/>
              </p:ext>
            </p:extLst>
          </p:nvPr>
        </p:nvGraphicFramePr>
        <p:xfrm>
          <a:off x="538976" y="1878981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21" name="Picture 821">
            <a:extLst>
              <a:ext uri="{FF2B5EF4-FFF2-40B4-BE49-F238E27FC236}">
                <a16:creationId xmlns:a16="http://schemas.microsoft.com/office/drawing/2014/main" id="{E3A18371-B789-403F-8A9C-66AB53721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58" y="1108827"/>
            <a:ext cx="5224346" cy="448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1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33AD4B6444F488B71C324C2C135A3" ma:contentTypeVersion="4" ma:contentTypeDescription="Create a new document." ma:contentTypeScope="" ma:versionID="d36a64653629b8df4fcc47e247204ff4">
  <xsd:schema xmlns:xsd="http://www.w3.org/2001/XMLSchema" xmlns:xs="http://www.w3.org/2001/XMLSchema" xmlns:p="http://schemas.microsoft.com/office/2006/metadata/properties" xmlns:ns2="ac8e54e6-08c1-46ec-aec1-f99e33daaf62" xmlns:ns3="683ed9da-c45e-446a-adcc-8ce458cf4d0b" targetNamespace="http://schemas.microsoft.com/office/2006/metadata/properties" ma:root="true" ma:fieldsID="41c1a73b68933b9b44fbf5ea32acaef4" ns2:_="" ns3:_="">
    <xsd:import namespace="ac8e54e6-08c1-46ec-aec1-f99e33daaf62"/>
    <xsd:import namespace="683ed9da-c45e-446a-adcc-8ce458cf4d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e54e6-08c1-46ec-aec1-f99e33daaf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ed9da-c45e-446a-adcc-8ce458cf4d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F90DF4-7F8D-42F0-B7DE-7C792DB7CE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BEEC0C-DD4F-46D9-AA7B-C86032CC69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8e54e6-08c1-46ec-aec1-f99e33daaf62"/>
    <ds:schemaRef ds:uri="683ed9da-c45e-446a-adcc-8ce458cf4d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3F7C3C-31B9-4D1C-9A3C-990646E128A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Page Object Model</vt:lpstr>
      <vt:lpstr>Objectives</vt:lpstr>
      <vt:lpstr>Selenium Overview</vt:lpstr>
      <vt:lpstr>Selenium main actions</vt:lpstr>
      <vt:lpstr>Example </vt:lpstr>
      <vt:lpstr>Page object Modole</vt:lpstr>
      <vt:lpstr>PowerPoint Presentation</vt:lpstr>
      <vt:lpstr>With and without POM </vt:lpstr>
      <vt:lpstr>Page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472</cp:revision>
  <dcterms:created xsi:type="dcterms:W3CDTF">2021-06-20T06:22:25Z</dcterms:created>
  <dcterms:modified xsi:type="dcterms:W3CDTF">2021-06-23T08:50:42Z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0x0101001A733AD4B6444F488B71C324C2C135A3</vt:lpwstr>
  </property>
</Properties>
</file>