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8" r:id="rId2"/>
    <p:sldId id="256" r:id="rId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FDC52DA-6FE2-FA4F-6999-129F26831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FA5FF29A-225A-FAFF-8AFE-7E1B1C62E3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1CBAAB2-195D-0D98-8CBA-A96C7A9CC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A1559-C22C-4771-8698-C97EA76C0E41}" type="datetimeFigureOut">
              <a:rPr lang="he-IL" smtClean="0"/>
              <a:t>ב'/אדר/תשפ"ג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F79A4F5-72DF-B8C0-2717-DECAA117F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4046E9D-1831-181E-198F-74CC51D28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E5AC-F665-4EE1-B0FE-D3F95117749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9290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5485AA-398E-4DAB-CC4D-DBAC44CC4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35F9DF8-DEAD-25BA-E947-6D39B9E0E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82CBAAD-0516-4C9B-550B-580FEBECE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A1559-C22C-4771-8698-C97EA76C0E41}" type="datetimeFigureOut">
              <a:rPr lang="he-IL" smtClean="0"/>
              <a:t>ב'/אדר/תשפ"ג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54941FD-FC2C-C766-E356-D7A546460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66A0569-2CD4-5B6A-AD60-BE9C43D8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E5AC-F665-4EE1-B0FE-D3F95117749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9068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E77741EB-5094-2D30-474C-38DC44D377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8EF3F22-BAFE-835A-D9EA-22E8B40ED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F781FA2-EA41-35C6-B964-4817BC730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A1559-C22C-4771-8698-C97EA76C0E41}" type="datetimeFigureOut">
              <a:rPr lang="he-IL" smtClean="0"/>
              <a:t>ב'/אדר/תשפ"ג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B85F83A-13DB-6E74-3434-31C29702F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CEE4AB2-5DBA-AED7-6778-8CDEE50DB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E5AC-F665-4EE1-B0FE-D3F95117749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581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09CA28C-60EF-0235-3900-519851E53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6B0EE00-1A14-C5BA-3541-A425FEC54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600A76B-117F-87D3-DA8E-9E9C59090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A1559-C22C-4771-8698-C97EA76C0E41}" type="datetimeFigureOut">
              <a:rPr lang="he-IL" smtClean="0"/>
              <a:t>ב'/אדר/תשפ"ג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D4611BC-4956-F200-1CB8-2D98A847A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84107F7-D6A8-53E4-C495-D0B55F74B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E5AC-F665-4EE1-B0FE-D3F95117749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2320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E3320CA-41A0-2E2D-DABC-AACF649C0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82882E5-3B2D-D61C-156F-82E8F84A9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0D279B6-220F-2863-0BEC-B2DDE4165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A1559-C22C-4771-8698-C97EA76C0E41}" type="datetimeFigureOut">
              <a:rPr lang="he-IL" smtClean="0"/>
              <a:t>ב'/אדר/תשפ"ג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83E46AF-C541-5002-B745-72337968B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DFA188C-62A2-61E1-E7B3-57448599A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E5AC-F665-4EE1-B0FE-D3F95117749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8102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00DA7CF-957E-BB0B-9BDC-A85E9C6EA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B87D4EC-D09B-9BC4-FE2D-D7EAF2A83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2EBF277-9559-C755-589D-6B566D44D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216E147-45C2-6CAC-7C2D-FE0EEA590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A1559-C22C-4771-8698-C97EA76C0E41}" type="datetimeFigureOut">
              <a:rPr lang="he-IL" smtClean="0"/>
              <a:t>ב'/אדר/תשפ"ג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EAC0B20-6CB1-4EFD-91ED-D15DD5B40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21BD297-4E6D-0698-00EC-322B50850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E5AC-F665-4EE1-B0FE-D3F95117749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6342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9FBA79-41A0-DB41-D9E4-EFAA29BE5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1C2FF64-A768-2B44-7B56-6D4437A6D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F9CB5CD-8810-17AD-7F90-BEA9EF4DA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FC3FA145-12E5-5B11-A5DE-0C93044DDE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D9F40782-1FB9-7DAF-2030-12D9D9AA3D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96CC75D2-36E8-C99E-5A17-4447B0D5A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A1559-C22C-4771-8698-C97EA76C0E41}" type="datetimeFigureOut">
              <a:rPr lang="he-IL" smtClean="0"/>
              <a:t>ב'/אדר/תשפ"ג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1157339C-F750-A11C-CC16-D4C99B60D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C6121BA8-4B47-D78F-41D0-2D7A50373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E5AC-F665-4EE1-B0FE-D3F95117749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968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6C5E37D-844B-203D-0470-C78FAE0B3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6BCC7B5A-45E6-7359-F87B-F5B4F47B2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A1559-C22C-4771-8698-C97EA76C0E41}" type="datetimeFigureOut">
              <a:rPr lang="he-IL" smtClean="0"/>
              <a:t>ב'/אדר/תשפ"ג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0F218EC-85EF-F780-C6E5-4F50CD28E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7CD6B96-3C68-6FE3-9D28-0B93ECCB3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E5AC-F665-4EE1-B0FE-D3F95117749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53855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35ABB22B-B687-6B58-54D6-86D3A683E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A1559-C22C-4771-8698-C97EA76C0E41}" type="datetimeFigureOut">
              <a:rPr lang="he-IL" smtClean="0"/>
              <a:t>ב'/אדר/תשפ"ג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FBF8B8DF-636B-15D8-5228-A8EBB1ABD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3DAD91CD-9751-FF42-4D22-3067E7BE4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E5AC-F665-4EE1-B0FE-D3F95117749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6221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1B23203-E1EE-7DCC-317A-CF5D79F46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BF73E6F-301D-8975-DEE1-C1FF0E1B3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E384656-2FDD-B49E-4032-F3A31FEF6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FD56D1B-C61B-FAA0-8341-82EDAAECB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A1559-C22C-4771-8698-C97EA76C0E41}" type="datetimeFigureOut">
              <a:rPr lang="he-IL" smtClean="0"/>
              <a:t>ב'/אדר/תשפ"ג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0560E76-68B3-F3F5-1DE4-E078EDF19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21F3EF4-84B1-961F-8628-C68B790F9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E5AC-F665-4EE1-B0FE-D3F95117749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8522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0982622-89A9-FFBA-7118-CB115E266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61B5EF1D-EC33-FBF0-DAD8-FC4BF1D9CC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64D2B576-4FA1-2C24-C24B-2BEB320E0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DE31B0D-6312-9A05-663F-5A413D2FD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A1559-C22C-4771-8698-C97EA76C0E41}" type="datetimeFigureOut">
              <a:rPr lang="he-IL" smtClean="0"/>
              <a:t>ב'/אדר/תשפ"ג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E69C7C8-5C43-6CA9-E5D4-836EBE655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44BADC6-7016-0365-2751-A715DEB4F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E5AC-F665-4EE1-B0FE-D3F95117749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38135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C793093F-A380-32CD-B66B-2EB588677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73534B2-0549-34CF-9077-DF8AD1F68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ED6AF51-7CB0-0EE7-1BFB-A4556273BF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A1559-C22C-4771-8698-C97EA76C0E41}" type="datetimeFigureOut">
              <a:rPr lang="he-IL" smtClean="0"/>
              <a:t>ב'/אדר/תשפ"ג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4D20AF7-B902-455B-A1B3-07FF34F07C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A65609E-C441-977B-9B67-6011DAE2C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0E5AC-F665-4EE1-B0FE-D3F95117749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26297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D060BB1-5429-DF4B-AD13-994CD9DAF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099" y="1599120"/>
            <a:ext cx="10515600" cy="1325563"/>
          </a:xfrm>
        </p:spPr>
        <p:txBody>
          <a:bodyPr>
            <a:noAutofit/>
          </a:bodyPr>
          <a:lstStyle/>
          <a:p>
            <a:pPr marL="228600" algn="ctr" rtl="1">
              <a:lnSpc>
                <a:spcPct val="107000"/>
              </a:lnSpc>
              <a:spcAft>
                <a:spcPts val="800"/>
              </a:spcAft>
            </a:pPr>
            <a:r>
              <a:rPr lang="he-IL" sz="32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פרויקט</a:t>
            </a:r>
            <a:b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he-IL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מגישים :</a:t>
            </a:r>
            <a:b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he-IL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תמיר ברוך 316441716</a:t>
            </a:r>
            <a:b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he-IL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עומרי אשר 316224997</a:t>
            </a:r>
            <a:b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b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he-IL" sz="3200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603B63D2-C614-5BC3-C486-F2D673865667}"/>
              </a:ext>
            </a:extLst>
          </p:cNvPr>
          <p:cNvSpPr txBox="1"/>
          <p:nvPr/>
        </p:nvSpPr>
        <p:spPr>
          <a:xfrm>
            <a:off x="3048740" y="3333153"/>
            <a:ext cx="60945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e-IL" dirty="0"/>
              <a:t>ניסים , רצינו להגיד שלמדנו המון לאורך הקורס , במיוחד התלהבנו מ</a:t>
            </a:r>
            <a:r>
              <a:rPr lang="en-US" dirty="0"/>
              <a:t>scene builder  </a:t>
            </a:r>
            <a:r>
              <a:rPr lang="he-IL" dirty="0"/>
              <a:t> ולמדנו איך לעבוד </a:t>
            </a:r>
            <a:r>
              <a:rPr lang="he-IL" dirty="0" err="1"/>
              <a:t>איתו</a:t>
            </a:r>
            <a:r>
              <a:rPr lang="he-IL" dirty="0"/>
              <a:t>. </a:t>
            </a:r>
          </a:p>
          <a:p>
            <a:pPr algn="ctr"/>
            <a:r>
              <a:rPr lang="he-IL" dirty="0"/>
              <a:t>ניסינו לקצר את הסרטון ל5 דקות אבל ללא הצלחה כי הרגשנו שאלו דברים חשובים שלמדנו וחשוב להעביר אותם .</a:t>
            </a:r>
          </a:p>
          <a:p>
            <a:pPr algn="ctr"/>
            <a:endParaRPr lang="he-IL" dirty="0"/>
          </a:p>
          <a:p>
            <a:pPr algn="ctr"/>
            <a:r>
              <a:rPr lang="en-US" dirty="0"/>
              <a:t>https://www.youtube.com/watch?v=f2IZYb3YP_k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33762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E478E4DB-46D2-44E6-029F-F8D712E7A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91" y="0"/>
            <a:ext cx="96632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65813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68</Words>
  <Application>Microsoft Office PowerPoint</Application>
  <PresentationFormat>מסך רחב</PresentationFormat>
  <Paragraphs>5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ערכת נושא Office</vt:lpstr>
      <vt:lpstr>פרויקט מגישים : תמיר ברוך 316441716 עומרי אשר 316224997   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פרויקט מגישים : תמיר ברוך 316441716 עומרי אשר 316224997   </dc:title>
  <dc:creator>Tamir Baruch</dc:creator>
  <cp:lastModifiedBy>Tamir Baruch</cp:lastModifiedBy>
  <cp:revision>2</cp:revision>
  <dcterms:created xsi:type="dcterms:W3CDTF">2023-02-16T15:43:12Z</dcterms:created>
  <dcterms:modified xsi:type="dcterms:W3CDTF">2023-02-23T14:20:56Z</dcterms:modified>
</cp:coreProperties>
</file>