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ABB0-D6B3-2C83-944B-FF1670EEA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C8DB0-0DD4-75AC-D0EA-A40761B8C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CA60-85A9-01A0-2F25-21FEDF2F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166-FC19-4DCD-9B4D-0F96AA7FEE6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89E8-7F95-8303-B8F5-F3D2A74D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C0E6E-277F-D49A-C8D6-B55D38E6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FFE-2C25-4897-8A70-1A15559B0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1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4DAD-BBE3-D596-EB53-730A14AD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C48D3-1BBA-0FB5-E0F5-CDB1968B1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C62CD-C4AB-C6AF-3BEC-EA03723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166-FC19-4DCD-9B4D-0F96AA7FEE6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C148-9A69-2F08-431A-9128E6A9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279E-D502-65AA-A813-94C63313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FFE-2C25-4897-8A70-1A15559B0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AEE4E-CDF3-B640-E897-8CDA3770F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7DDE2-4568-7003-C119-C7249782F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AEF75-C755-B2B7-C1AE-CAE4E371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166-FC19-4DCD-9B4D-0F96AA7FEE6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89CBB-56B7-77FF-C5EF-4263117D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B5576-F17A-2F1E-C1CC-026BEC30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FFE-2C25-4897-8A70-1A15559B0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1811-24E7-EE94-EC0B-E6017759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1B92-9DFC-895E-F6AC-90D4F8BAE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6A8A2-74C6-B7B9-A13C-14424BF6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166-FC19-4DCD-9B4D-0F96AA7FEE6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A31CA-CCAA-F135-A486-3E0943CA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DCC89-6928-C9FD-C9BE-2ACB69CC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FFE-2C25-4897-8A70-1A15559B0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7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481F-FB01-6C5D-6ACE-77F38F93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C59AF-8218-455B-30B3-498096020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16F2A-B100-5E27-FF23-D51BA1AE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166-FC19-4DCD-9B4D-0F96AA7FEE6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7281-5EBE-5BAC-A1DE-02891931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0C868-1491-2C2B-30FE-CFAD6ED7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FFE-2C25-4897-8A70-1A15559B0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8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084C-C645-09F5-8DA8-E5D66163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0666-7B04-E0FD-819B-C1CFAA431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97764-8639-221B-3BE9-3B5A54D29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BB906-28A2-9A8C-B69E-948C5B91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166-FC19-4DCD-9B4D-0F96AA7FEE6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BFD49-6C40-FC0F-9FD7-8655CEA0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553BE-9D25-A252-F00F-D050A5E4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FFE-2C25-4897-8A70-1A15559B0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5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E157-EE5D-E73C-340C-72ECB1F3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5371A-AC5B-1841-5CC8-C24477BB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68421-0E47-5070-7AE3-FE2AADEC1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D6598-BFC6-9036-9F9D-7E8E02E50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860D1-BC0B-56E6-878F-5AEDB8119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4DCA5-6623-0C09-5D21-80105B27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166-FC19-4DCD-9B4D-0F96AA7FEE6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3B7D5-02FA-5E58-6AA0-D0082C57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F17E6-7D6C-C73D-7C19-C639571B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FFE-2C25-4897-8A70-1A15559B0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3989-F9CE-317C-6156-E0C0C4E4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963F1-D666-B8FD-4FC6-3C846917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166-FC19-4DCD-9B4D-0F96AA7FEE6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7CAE2-B4F2-9925-D2BB-F7549653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2AA95-CEC8-FA36-92C1-375DF3B0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FFE-2C25-4897-8A70-1A15559B0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0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E61E2-AAD1-B44C-A9D9-24651A40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166-FC19-4DCD-9B4D-0F96AA7FEE6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D0167-7D8E-12A6-7CE9-795DC019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028BD-DE6E-7D7E-444E-1FB08751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FFE-2C25-4897-8A70-1A15559B0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1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0870-2B20-7EA7-3C51-48D4C87B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46621-FA17-29A9-8477-9D6B4406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54D29-A781-9076-67EB-CA0AFF044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93A84-30F8-27A2-58AA-9C24F4C2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166-FC19-4DCD-9B4D-0F96AA7FEE6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14746-590D-FD46-3535-DBEE66C3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5C938-E2A5-A4D0-460C-3DC8D290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FFE-2C25-4897-8A70-1A15559B0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7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BC8F-787C-3BE6-C4A2-40A4716A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A4D7F-84DA-9E5F-3FF7-123F04088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C4562-84C5-DED4-F825-E6C4198D0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DED70-4D4F-698F-AB87-907C54C6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166-FC19-4DCD-9B4D-0F96AA7FEE6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49475-35D6-12B0-281A-5E000B80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BDDD2-21F8-BFA4-F638-1409D24C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FFE-2C25-4897-8A70-1A15559B0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92116-3061-DB45-920D-D3808A33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72F75-F21E-0D79-373A-D694395E3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A231-BFD1-A766-BB04-DB29669B8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BF166-FC19-4DCD-9B4D-0F96AA7FEE6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65EE1-CD42-EB3D-4398-572590AA6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BECE-96BE-CB2B-F45E-0893DBEF8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6FFE-2C25-4897-8A70-1A15559B0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3DFBDC-6B00-53C2-2BD6-E2AD9978EA17}"/>
              </a:ext>
            </a:extLst>
          </p:cNvPr>
          <p:cNvSpPr/>
          <p:nvPr/>
        </p:nvSpPr>
        <p:spPr>
          <a:xfrm>
            <a:off x="-124261" y="-97972"/>
            <a:ext cx="1583790" cy="7053943"/>
          </a:xfrm>
          <a:prstGeom prst="roundRect">
            <a:avLst>
              <a:gd name="adj" fmla="val 23174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6E193C-5523-0D2F-5E96-BB24D283E3FA}"/>
              </a:ext>
            </a:extLst>
          </p:cNvPr>
          <p:cNvSpPr/>
          <p:nvPr/>
        </p:nvSpPr>
        <p:spPr>
          <a:xfrm>
            <a:off x="1785257" y="1422400"/>
            <a:ext cx="5921829" cy="2564031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6B1332-DFEC-4547-89A6-AAD7C15A30AA}"/>
              </a:ext>
            </a:extLst>
          </p:cNvPr>
          <p:cNvSpPr/>
          <p:nvPr/>
        </p:nvSpPr>
        <p:spPr>
          <a:xfrm>
            <a:off x="1886858" y="181121"/>
            <a:ext cx="2431483" cy="997487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BBF07C-5141-9884-5500-F752EDCC8B36}"/>
              </a:ext>
            </a:extLst>
          </p:cNvPr>
          <p:cNvSpPr/>
          <p:nvPr/>
        </p:nvSpPr>
        <p:spPr>
          <a:xfrm>
            <a:off x="7982857" y="1422400"/>
            <a:ext cx="3933372" cy="2564031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115523-B15C-E288-8E4D-B950CADA88B4}"/>
              </a:ext>
            </a:extLst>
          </p:cNvPr>
          <p:cNvSpPr/>
          <p:nvPr/>
        </p:nvSpPr>
        <p:spPr>
          <a:xfrm>
            <a:off x="7982856" y="4229364"/>
            <a:ext cx="3933372" cy="23209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32206F-9F67-8ED8-D50E-88E64D85E62D}"/>
              </a:ext>
            </a:extLst>
          </p:cNvPr>
          <p:cNvSpPr/>
          <p:nvPr/>
        </p:nvSpPr>
        <p:spPr>
          <a:xfrm>
            <a:off x="4502903" y="181121"/>
            <a:ext cx="2256744" cy="997487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27F34A5-74A7-2790-CE26-B130633B2513}"/>
              </a:ext>
            </a:extLst>
          </p:cNvPr>
          <p:cNvSpPr/>
          <p:nvPr/>
        </p:nvSpPr>
        <p:spPr>
          <a:xfrm>
            <a:off x="6944209" y="181121"/>
            <a:ext cx="2256744" cy="99748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31027DA-5521-83EA-DA8D-FF379FBCED4C}"/>
              </a:ext>
            </a:extLst>
          </p:cNvPr>
          <p:cNvSpPr/>
          <p:nvPr/>
        </p:nvSpPr>
        <p:spPr>
          <a:xfrm>
            <a:off x="9385516" y="181121"/>
            <a:ext cx="2256744" cy="99748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CC1A5A3-0E30-E7AF-3DB2-5AAE601B9802}"/>
              </a:ext>
            </a:extLst>
          </p:cNvPr>
          <p:cNvSpPr/>
          <p:nvPr/>
        </p:nvSpPr>
        <p:spPr>
          <a:xfrm>
            <a:off x="1785257" y="4229364"/>
            <a:ext cx="5921829" cy="23209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73BD00-2488-C620-6173-B4C2C7751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3" y="215383"/>
            <a:ext cx="928962" cy="9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4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68EEC4-218F-A74C-0648-2FE44654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782C07-8D02-B4BE-08F1-39D3896386C5}"/>
              </a:ext>
            </a:extLst>
          </p:cNvPr>
          <p:cNvSpPr/>
          <p:nvPr/>
        </p:nvSpPr>
        <p:spPr>
          <a:xfrm>
            <a:off x="-124261" y="-97972"/>
            <a:ext cx="1583790" cy="7053943"/>
          </a:xfrm>
          <a:prstGeom prst="roundRect">
            <a:avLst>
              <a:gd name="adj" fmla="val 23174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94BE3D-B433-3F30-7903-F395E0D32BAB}"/>
              </a:ext>
            </a:extLst>
          </p:cNvPr>
          <p:cNvSpPr/>
          <p:nvPr/>
        </p:nvSpPr>
        <p:spPr>
          <a:xfrm>
            <a:off x="1785257" y="1422400"/>
            <a:ext cx="5921829" cy="2564031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FE59E2-432D-D83C-383E-2ED83EBB1003}"/>
              </a:ext>
            </a:extLst>
          </p:cNvPr>
          <p:cNvSpPr/>
          <p:nvPr/>
        </p:nvSpPr>
        <p:spPr>
          <a:xfrm>
            <a:off x="1886858" y="181121"/>
            <a:ext cx="2431483" cy="997487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E0A4E2-B5D2-A2A8-C05C-6A30A88D7470}"/>
              </a:ext>
            </a:extLst>
          </p:cNvPr>
          <p:cNvSpPr/>
          <p:nvPr/>
        </p:nvSpPr>
        <p:spPr>
          <a:xfrm>
            <a:off x="7982857" y="1422400"/>
            <a:ext cx="3933372" cy="512786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EB101E6-F19F-92D9-4639-5ED79A2C3156}"/>
              </a:ext>
            </a:extLst>
          </p:cNvPr>
          <p:cNvSpPr/>
          <p:nvPr/>
        </p:nvSpPr>
        <p:spPr>
          <a:xfrm>
            <a:off x="4502903" y="181121"/>
            <a:ext cx="2256744" cy="997487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847B3C-55A0-E2BB-58D3-43EE3FF3D52F}"/>
              </a:ext>
            </a:extLst>
          </p:cNvPr>
          <p:cNvSpPr/>
          <p:nvPr/>
        </p:nvSpPr>
        <p:spPr>
          <a:xfrm>
            <a:off x="1785257" y="4229364"/>
            <a:ext cx="5921829" cy="23209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98A743-C924-5B49-7E5B-7A687E480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3" y="215383"/>
            <a:ext cx="928962" cy="9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8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TAMIRES GOMES TARGINO</dc:creator>
  <cp:lastModifiedBy>TAMIRES GOMES TARGINO</cp:lastModifiedBy>
  <cp:revision>1</cp:revision>
  <dcterms:created xsi:type="dcterms:W3CDTF">2025-04-25T08:33:50Z</dcterms:created>
  <dcterms:modified xsi:type="dcterms:W3CDTF">2025-04-25T12:51:50Z</dcterms:modified>
</cp:coreProperties>
</file>