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96a64e42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96a64e42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96a64e4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96a64e4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96a64e4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96a64e4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96a64e42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396a64e42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SEXvxSIoBzXst8KF05xzm_8xYctZurYX/view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drive.google.com/file/d/1gX3kMvOnERss1mrLsn74wcXCXoUy48Dd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09125" y="185275"/>
            <a:ext cx="57894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200"/>
              <a:t>Just Fitness</a:t>
            </a:r>
            <a:endParaRPr sz="7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577000" y="3491175"/>
            <a:ext cx="53532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8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Adi Brock - 321018962</a:t>
            </a:r>
            <a:endParaRPr b="1" sz="28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8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Tamir Nahum - 203931639</a:t>
            </a:r>
            <a:endParaRPr b="1" sz="28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8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Evyatar Shalev - 312596026</a:t>
            </a:r>
            <a:endParaRPr b="1" sz="28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550" y="490075"/>
            <a:ext cx="1572600" cy="15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228125" y="1304650"/>
            <a:ext cx="62274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A fitness app that handles </a:t>
            </a:r>
            <a:r>
              <a:rPr lang="iw" sz="2400"/>
              <a:t>what really matters</a:t>
            </a:r>
            <a:endParaRPr sz="2400"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1018775" y="2146775"/>
            <a:ext cx="46461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/>
              <a:t>An app that counts your activities, so you can focus on the important things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449178" y="275708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4800"/>
              <a:t>Screenshots:</a:t>
            </a:r>
            <a:endParaRPr sz="48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200" y="1723812"/>
            <a:ext cx="2252900" cy="224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75" y="1723813"/>
            <a:ext cx="2228533" cy="22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8688" y="1723812"/>
            <a:ext cx="2252903" cy="22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9375" y="275700"/>
            <a:ext cx="1074875" cy="10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449178" y="275708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4800"/>
              <a:t>Demo:</a:t>
            </a:r>
            <a:endParaRPr sz="48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725" y="275700"/>
            <a:ext cx="1064650" cy="10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 title="WhatsApp Video 2018-10-04 at 16.11.33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76208"/>
            <a:ext cx="4153189" cy="3114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title="WhatsApp Video 2018-10-04 at 16.10.10.mp4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7989" y="1876208"/>
            <a:ext cx="4153189" cy="3114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5824" y="294750"/>
            <a:ext cx="70089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4800"/>
              <a:t>Technical Description:</a:t>
            </a:r>
            <a:endParaRPr sz="4800"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533400" y="1190625"/>
            <a:ext cx="78867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400" u="sng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Gesture detection:</a:t>
            </a:r>
            <a:endParaRPr b="1" sz="2400" u="sng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Merriweather"/>
              <a:buChar char="●"/>
            </a:pPr>
            <a:r>
              <a:rPr b="1" lang="iw" sz="24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We used the gyroscope of the smart watch.</a:t>
            </a:r>
            <a:endParaRPr b="1" sz="24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Merriweather"/>
              <a:buChar char="●"/>
            </a:pPr>
            <a:r>
              <a:rPr b="1" lang="iw" sz="24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Sampled the angle in relation to Earth on three axes, into an array.</a:t>
            </a:r>
            <a:endParaRPr b="1" sz="24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Merriweather"/>
              <a:buChar char="●"/>
            </a:pPr>
            <a:r>
              <a:rPr b="1" lang="iw" sz="24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Every half-second we checked whether the same sample (array) was a gesture.</a:t>
            </a:r>
            <a:endParaRPr b="1" sz="24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Merriweather"/>
              <a:buChar char="●"/>
            </a:pPr>
            <a:r>
              <a:rPr b="1" lang="iw" sz="24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When we identified a gesture - we added 1 to the counter.</a:t>
            </a:r>
            <a:endParaRPr b="1" sz="24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750" y="294750"/>
            <a:ext cx="1052550" cy="10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609125" y="185275"/>
            <a:ext cx="57894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7200"/>
              <a:t>Questions?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275" y="301225"/>
            <a:ext cx="1039125" cy="10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025" y="1441050"/>
            <a:ext cx="4744275" cy="35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