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F9F04F-3325-4E17-807A-9DEA0B65DE85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94445DA-8E21-48A0-AE79-74850D2D0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35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445DA-8E21-48A0-AE79-74850D2D0A9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20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445DA-8E21-48A0-AE79-74850D2D0A9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0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2B71A5-5859-41E7-8705-1E0E77ED6C34}" type="datetimeFigureOut">
              <a:rPr lang="he-IL" smtClean="0"/>
              <a:t>ג'/אדר/תשע"ה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ECF8BEE-62D0-445C-A859-DB9A423A620A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he-IL" b="1" dirty="0" smtClean="0"/>
              <a:t>תמיר </a:t>
            </a:r>
            <a:r>
              <a:rPr lang="he-IL" b="1" dirty="0" err="1" smtClean="0"/>
              <a:t>ז'לזניאק</a:t>
            </a:r>
            <a:r>
              <a:rPr lang="he-IL" b="1" dirty="0" smtClean="0"/>
              <a:t> ויובל </a:t>
            </a:r>
            <a:r>
              <a:rPr lang="he-IL" b="1" dirty="0" err="1" smtClean="0"/>
              <a:t>זראד</a:t>
            </a:r>
            <a:endParaRPr lang="he-IL" b="1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You-hockey</a:t>
            </a:r>
            <a:endParaRPr lang="he-I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"יו-הוקי" הינו משחק המפותח לאנדרואיד, אשר מאפשר לשחקן לשחק מול שחקן אחר על גבי המרשתת. </a:t>
            </a:r>
          </a:p>
          <a:p>
            <a:r>
              <a:rPr lang="he-IL" dirty="0" smtClean="0"/>
              <a:t>הוקי שולחן </a:t>
            </a:r>
            <a:r>
              <a:rPr lang="he-IL" dirty="0"/>
              <a:t>הוא </a:t>
            </a:r>
            <a:r>
              <a:rPr lang="he-IL" dirty="0" smtClean="0"/>
              <a:t>משחק שולחן המיועד </a:t>
            </a:r>
            <a:r>
              <a:rPr lang="he-IL" dirty="0"/>
              <a:t>לשני שחקנים המתחרים זה בזה כאשר מטרתם להבקיע כמות גדולה יותר של גולים בשער </a:t>
            </a:r>
            <a:r>
              <a:rPr lang="he-IL" dirty="0" smtClean="0"/>
              <a:t>היריב. </a:t>
            </a:r>
          </a:p>
          <a:p>
            <a:r>
              <a:rPr lang="he-IL" dirty="0" smtClean="0"/>
              <a:t>המשחק </a:t>
            </a:r>
            <a:r>
              <a:rPr lang="he-IL" dirty="0"/>
              <a:t>נערך על גבי שולחן מואר, כשבשתי קצוות השולחן ישנם שני שערים. </a:t>
            </a:r>
            <a:r>
              <a:rPr lang="he-IL" dirty="0" smtClean="0"/>
              <a:t>לכל שחקן כלי משחק משלו </a:t>
            </a:r>
            <a:r>
              <a:rPr lang="he-IL" dirty="0"/>
              <a:t>אשר בעזרתו יכה </a:t>
            </a:r>
            <a:r>
              <a:rPr lang="he-IL" dirty="0" smtClean="0"/>
              <a:t>בדסקית </a:t>
            </a:r>
            <a:r>
              <a:rPr lang="he-IL" dirty="0"/>
              <a:t>ויניע אותה על הזירה. 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החזון</a:t>
            </a:r>
            <a:endParaRPr lang="he-IL" dirty="0"/>
          </a:p>
        </p:txBody>
      </p:sp>
      <p:pic>
        <p:nvPicPr>
          <p:cNvPr id="2050" name="Picture 2" descr="https://lh5.googleusercontent.com/VJNwmXxuCJeT4sQkW_tQBBshOLt6DG7MBLKvRqNv852bJXiUqqQCvsZHnq46BtXyyF91TGrr1Liq6bA50sMcEgYGjJ1XrP4BSSSXEwg-8qxlWKAvw2HTJfrKPetYYWJ84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78"/>
            <a:ext cx="7236296" cy="688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תהליכי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אפיון הפרויקט לפרטיו</a:t>
            </a:r>
          </a:p>
          <a:p>
            <a:r>
              <a:rPr lang="he-IL" dirty="0" smtClean="0"/>
              <a:t>עיצוב הפרויקט וחלוקתו ל"קומות"</a:t>
            </a:r>
          </a:p>
          <a:p>
            <a:r>
              <a:rPr lang="he-IL" dirty="0" smtClean="0"/>
              <a:t>הקמת סביבת עבודה (אנדרואיד סטודיו/</a:t>
            </a:r>
            <a:r>
              <a:rPr lang="he-IL" dirty="0" err="1" smtClean="0"/>
              <a:t>אקליפס</a:t>
            </a:r>
            <a:r>
              <a:rPr lang="he-IL" dirty="0" smtClean="0"/>
              <a:t>)</a:t>
            </a:r>
          </a:p>
          <a:p>
            <a:r>
              <a:rPr lang="he-IL" dirty="0" smtClean="0"/>
              <a:t>לימוד בסיסי על פיתוח בסביבת האנדרואיד</a:t>
            </a:r>
          </a:p>
          <a:p>
            <a:r>
              <a:rPr lang="he-IL" dirty="0" smtClean="0"/>
              <a:t>חיפוש ספריית גרפיקה מתאימה (קריטריונים: תמיכה ב</a:t>
            </a:r>
            <a:r>
              <a:rPr lang="en-US" dirty="0" smtClean="0"/>
              <a:t>java</a:t>
            </a:r>
            <a:r>
              <a:rPr lang="he-IL" dirty="0" smtClean="0"/>
              <a:t>, חינמית ופשוטה)</a:t>
            </a:r>
          </a:p>
          <a:p>
            <a:r>
              <a:rPr lang="he-IL" dirty="0" smtClean="0"/>
              <a:t>כתיבת המשחק – לפי המודל הנקבע מראש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87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JW1rEnz-73Io4flrFXXGiwAl8mV3idxzO6dgu8ZbOAJBCXUUE21qzHLngjKRe-iHkRMMt3MLVo-zMw7C_LVIzIfb9hAAJlVYIJm9DnvxUYAfGoMDxXJYHyLg_UahvTc6Y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סוגיות 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הקמת סביבת עבודה</a:t>
            </a:r>
          </a:p>
          <a:p>
            <a:r>
              <a:rPr lang="he-IL" dirty="0" smtClean="0"/>
              <a:t>סורס קונטרול (שליטה </a:t>
            </a:r>
            <a:r>
              <a:rPr lang="he-IL" dirty="0" err="1" smtClean="0"/>
              <a:t>בגיט</a:t>
            </a:r>
            <a:r>
              <a:rPr lang="he-IL" dirty="0" smtClean="0"/>
              <a:t>)</a:t>
            </a:r>
          </a:p>
          <a:p>
            <a:r>
              <a:rPr lang="he-IL" dirty="0" smtClean="0"/>
              <a:t>מבחינת קוד – </a:t>
            </a:r>
            <a:r>
              <a:rPr lang="he-IL" dirty="0" err="1" smtClean="0"/>
              <a:t>הכל</a:t>
            </a:r>
            <a:r>
              <a:rPr lang="he-IL" dirty="0" smtClean="0"/>
              <a:t> הלך פחות או יותר חלק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66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e-IL" dirty="0" smtClean="0"/>
              <a:t>פיצ'רים:</a:t>
            </a:r>
          </a:p>
          <a:p>
            <a:pPr fontAlgn="base"/>
            <a:r>
              <a:rPr lang="he-IL" dirty="0" smtClean="0"/>
              <a:t>שימוש במצלמת </a:t>
            </a:r>
            <a:r>
              <a:rPr lang="he-IL" dirty="0"/>
              <a:t>וידאו קדמית </a:t>
            </a:r>
            <a:r>
              <a:rPr lang="he-IL" dirty="0" smtClean="0"/>
              <a:t>במכשיר</a:t>
            </a:r>
            <a:endParaRPr lang="he-IL" dirty="0"/>
          </a:p>
          <a:p>
            <a:pPr fontAlgn="base"/>
            <a:r>
              <a:rPr lang="he-IL" dirty="0" err="1" smtClean="0"/>
              <a:t>בוט</a:t>
            </a:r>
            <a:r>
              <a:rPr lang="he-IL" dirty="0" smtClean="0"/>
              <a:t> </a:t>
            </a:r>
            <a:r>
              <a:rPr lang="he-IL" dirty="0"/>
              <a:t>להתאמנות ולמשחק נגדו כשאין חיבור </a:t>
            </a:r>
            <a:r>
              <a:rPr lang="he-IL" dirty="0" smtClean="0"/>
              <a:t>לאינטרנט</a:t>
            </a:r>
          </a:p>
          <a:p>
            <a:pPr fontAlgn="base"/>
            <a:r>
              <a:rPr lang="en-US" dirty="0" smtClean="0"/>
              <a:t>Replays </a:t>
            </a:r>
            <a:r>
              <a:rPr lang="he-IL" dirty="0" smtClean="0"/>
              <a:t> של מהלכים עיקריים</a:t>
            </a:r>
          </a:p>
          <a:p>
            <a:pPr fontAlgn="base"/>
            <a:endParaRPr lang="he-IL" dirty="0"/>
          </a:p>
          <a:p>
            <a:pPr marL="0" indent="0">
              <a:buNone/>
            </a:pPr>
            <a:r>
              <a:rPr lang="he-IL" dirty="0" smtClean="0"/>
              <a:t>מודים </a:t>
            </a:r>
            <a:r>
              <a:rPr lang="he-IL" dirty="0"/>
              <a:t>שונים למשחק </a:t>
            </a:r>
            <a:r>
              <a:rPr lang="he-IL" dirty="0" smtClean="0"/>
              <a:t>כגון: </a:t>
            </a:r>
            <a:endParaRPr lang="he-IL" dirty="0"/>
          </a:p>
          <a:p>
            <a:pPr fontAlgn="base"/>
            <a:r>
              <a:rPr lang="he-IL" dirty="0"/>
              <a:t>קו (של גבולות כל צד) שזז עם כל גול </a:t>
            </a:r>
          </a:p>
          <a:p>
            <a:pPr fontAlgn="base"/>
            <a:r>
              <a:rPr lang="he-IL" dirty="0" smtClean="0"/>
              <a:t>דסקיות </a:t>
            </a:r>
            <a:r>
              <a:rPr lang="he-IL" dirty="0"/>
              <a:t>שנוספות כל פרק זמן </a:t>
            </a:r>
          </a:p>
          <a:p>
            <a:pPr fontAlgn="base"/>
            <a:r>
              <a:rPr lang="he-IL" dirty="0" smtClean="0"/>
              <a:t>דסקית המתחילה </a:t>
            </a:r>
            <a:r>
              <a:rPr lang="he-IL" dirty="0"/>
              <a:t>לנוע מהר יותר </a:t>
            </a:r>
            <a:r>
              <a:rPr lang="he-IL" dirty="0" smtClean="0"/>
              <a:t>כל גול</a:t>
            </a:r>
            <a:endParaRPr lang="he-IL" dirty="0"/>
          </a:p>
          <a:p>
            <a:pPr fontAlgn="base"/>
            <a:r>
              <a:rPr lang="he-IL" dirty="0"/>
              <a:t>שערים שמשנים גודל או מיקום</a:t>
            </a:r>
          </a:p>
          <a:p>
            <a:pPr fontAlgn="base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6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11560" y="620688"/>
            <a:ext cx="7924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8800" dirty="0" smtClean="0"/>
              <a:t>הרצת המשחק</a:t>
            </a:r>
            <a:endParaRPr lang="he-IL" sz="8800" dirty="0"/>
          </a:p>
        </p:txBody>
      </p:sp>
      <p:pic>
        <p:nvPicPr>
          <p:cNvPr id="3074" name="Picture 2" descr="http://www.southflorida.com/hive/images/video/play_icon_carous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stolenchildhood.files.wordpress.com/2014/06/the-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אופק">
  <a:themeElements>
    <a:clrScheme name="אופק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אופק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ופק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</TotalTime>
  <Words>202</Words>
  <Application>Microsoft Office PowerPoint</Application>
  <PresentationFormat>‫הצגה על המסך (4:3)</PresentationFormat>
  <Paragraphs>32</Paragraphs>
  <Slides>9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אופק</vt:lpstr>
      <vt:lpstr>You-hockey</vt:lpstr>
      <vt:lpstr>מה זה?</vt:lpstr>
      <vt:lpstr>החזון</vt:lpstr>
      <vt:lpstr>תהליכי העבודה</vt:lpstr>
      <vt:lpstr>מצגת של PowerPoint</vt:lpstr>
      <vt:lpstr>סוגיות טכנולוגיות</vt:lpstr>
      <vt:lpstr>To be continued…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You-hockey</dc:title>
  <dc:creator>owner</dc:creator>
  <cp:lastModifiedBy>owner</cp:lastModifiedBy>
  <cp:revision>3</cp:revision>
  <dcterms:created xsi:type="dcterms:W3CDTF">2015-02-22T10:07:11Z</dcterms:created>
  <dcterms:modified xsi:type="dcterms:W3CDTF">2015-02-22T10:29:33Z</dcterms:modified>
</cp:coreProperties>
</file>