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5" r:id="rId6"/>
    <p:sldId id="259" r:id="rId7"/>
    <p:sldId id="260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2" d="100"/>
          <a:sy n="62" d="100"/>
        </p:scale>
        <p:origin x="31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F9F04F-3325-4E17-807A-9DEA0B65DE85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94445DA-8E21-48A0-AE79-74850D2D0A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357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445DA-8E21-48A0-AE79-74850D2D0A9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20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445DA-8E21-48A0-AE79-74850D2D0A9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80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2B71A5-5859-41E7-8705-1E0E77ED6C34}" type="datetimeFigureOut">
              <a:rPr lang="he-IL" smtClean="0"/>
              <a:t>ז'/אדר/תשע"ה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irz12345/YouHocke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he-IL" b="1" dirty="0" smtClean="0"/>
              <a:t>תמיר </a:t>
            </a:r>
            <a:r>
              <a:rPr lang="he-IL" b="1" dirty="0" err="1" smtClean="0"/>
              <a:t>ז'לזניאק</a:t>
            </a:r>
            <a:r>
              <a:rPr lang="he-IL" b="1" dirty="0" smtClean="0"/>
              <a:t> ויובל </a:t>
            </a:r>
            <a:r>
              <a:rPr lang="he-IL" b="1" dirty="0" err="1" smtClean="0"/>
              <a:t>זראד</a:t>
            </a:r>
            <a:endParaRPr lang="he-IL" b="1" dirty="0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1470025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Youhockey</a:t>
            </a:r>
            <a:endParaRPr lang="he-IL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Tamir\git\airhockey\AirHockey\android\assets\player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37112"/>
            <a:ext cx="1684635" cy="168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קישור ל </a:t>
            </a:r>
            <a:r>
              <a:rPr lang="en-US" dirty="0" err="1" smtClean="0"/>
              <a:t>git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-612576" y="3645024"/>
            <a:ext cx="7924800" cy="411480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github.com/tamirz12345/YouHockey</a:t>
            </a:r>
            <a:endParaRPr lang="en-US" sz="2000" dirty="0" smtClean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891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stolenchildhood.files.wordpress.com/2014/06/the-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"יו-הוקי" הינו משחק המפותח לאנדרואיד, אשר מאפשר לשחקן לשחק מול שחקן אחר על גבי המרשתת. </a:t>
            </a:r>
          </a:p>
          <a:p>
            <a:r>
              <a:rPr lang="he-IL" dirty="0" smtClean="0"/>
              <a:t>הוקי שולחן </a:t>
            </a:r>
            <a:r>
              <a:rPr lang="he-IL" dirty="0"/>
              <a:t>הוא </a:t>
            </a:r>
            <a:r>
              <a:rPr lang="he-IL" dirty="0" smtClean="0"/>
              <a:t>משחק שולחן המיועד </a:t>
            </a:r>
            <a:r>
              <a:rPr lang="he-IL" dirty="0"/>
              <a:t>לשני שחקנים המתחרים זה בזה כאשר מטרתם להבקיע כמות גדולה יותר של גולים בשער </a:t>
            </a:r>
            <a:r>
              <a:rPr lang="he-IL" dirty="0" smtClean="0"/>
              <a:t>היריב. </a:t>
            </a:r>
          </a:p>
          <a:p>
            <a:r>
              <a:rPr lang="he-IL" dirty="0" smtClean="0"/>
              <a:t>המשחק </a:t>
            </a:r>
            <a:r>
              <a:rPr lang="he-IL" dirty="0"/>
              <a:t>נערך על גבי שולחן מואר, כשבשתי קצוות השולחן ישנם שני שערים. </a:t>
            </a:r>
            <a:r>
              <a:rPr lang="he-IL" dirty="0" smtClean="0"/>
              <a:t>לכל שחקן כלי משחק משלו </a:t>
            </a:r>
            <a:r>
              <a:rPr lang="he-IL" dirty="0"/>
              <a:t>אשר בעזרתו יכה </a:t>
            </a:r>
            <a:r>
              <a:rPr lang="he-IL" dirty="0" smtClean="0"/>
              <a:t>בדסקית </a:t>
            </a:r>
            <a:r>
              <a:rPr lang="he-IL" dirty="0"/>
              <a:t>ויניע אותה על הזירה. 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החזון</a:t>
            </a:r>
            <a:endParaRPr lang="he-IL" dirty="0"/>
          </a:p>
        </p:txBody>
      </p:sp>
      <p:pic>
        <p:nvPicPr>
          <p:cNvPr id="2050" name="Picture 2" descr="https://lh5.googleusercontent.com/VJNwmXxuCJeT4sQkW_tQBBshOLt6DG7MBLKvRqNv852bJXiUqqQCvsZHnq46BtXyyF91TGrr1Liq6bA50sMcEgYGjJ1XrP4BSSSXEwg-8qxlWKAvw2HTJfrKPetYYWJ84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78"/>
            <a:ext cx="7236296" cy="688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תהליכי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אפיון הפרויקט לפרטיו</a:t>
            </a:r>
          </a:p>
          <a:p>
            <a:r>
              <a:rPr lang="he-IL" dirty="0" smtClean="0"/>
              <a:t>עיצוב הפרויקט וחלוקתו ל"קומות"</a:t>
            </a:r>
          </a:p>
          <a:p>
            <a:r>
              <a:rPr lang="he-IL" dirty="0" smtClean="0"/>
              <a:t>הקמת סביבת עבודה (אנדרואיד סטודיו/</a:t>
            </a:r>
            <a:r>
              <a:rPr lang="he-IL" dirty="0" err="1" smtClean="0"/>
              <a:t>אקליפס</a:t>
            </a:r>
            <a:r>
              <a:rPr lang="he-IL" dirty="0" smtClean="0"/>
              <a:t>)</a:t>
            </a:r>
          </a:p>
          <a:p>
            <a:r>
              <a:rPr lang="he-IL" dirty="0" smtClean="0"/>
              <a:t>לימוד בסיסי על פיתוח בסביבת האנדרואיד</a:t>
            </a:r>
          </a:p>
          <a:p>
            <a:r>
              <a:rPr lang="he-IL" dirty="0" smtClean="0"/>
              <a:t>חיפוש ספריית גרפיקה מתאימה (קריטריונים: תמיכה ב</a:t>
            </a:r>
            <a:r>
              <a:rPr lang="en-US" dirty="0" smtClean="0"/>
              <a:t>java</a:t>
            </a:r>
            <a:r>
              <a:rPr lang="he-IL" dirty="0" smtClean="0"/>
              <a:t>, חינמית ופשוטה)</a:t>
            </a:r>
          </a:p>
          <a:p>
            <a:r>
              <a:rPr lang="he-IL" dirty="0" smtClean="0"/>
              <a:t>כתיבת המשחק – לפי המודל הנקבע מראש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87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libgdx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אין צורך להתעסק </a:t>
            </a:r>
            <a:r>
              <a:rPr lang="he-IL" dirty="0" err="1" smtClean="0"/>
              <a:t>במאחורי</a:t>
            </a:r>
            <a:r>
              <a:rPr lang="he-IL" dirty="0" smtClean="0"/>
              <a:t> הקלעים של ה </a:t>
            </a:r>
            <a:r>
              <a:rPr lang="en-US" dirty="0" smtClean="0"/>
              <a:t>android </a:t>
            </a:r>
            <a:r>
              <a:rPr lang="he-IL" dirty="0" smtClean="0"/>
              <a:t> : </a:t>
            </a:r>
            <a:r>
              <a:rPr lang="en-US" dirty="0" err="1" smtClean="0"/>
              <a:t>activitis</a:t>
            </a:r>
            <a:r>
              <a:rPr lang="en-US" dirty="0" smtClean="0"/>
              <a:t> </a:t>
            </a:r>
            <a:r>
              <a:rPr lang="he-IL" dirty="0" smtClean="0"/>
              <a:t> , קובץ </a:t>
            </a:r>
            <a:r>
              <a:rPr lang="en-US" dirty="0" smtClean="0"/>
              <a:t>R</a:t>
            </a:r>
            <a:r>
              <a:rPr lang="he-IL" dirty="0" smtClean="0"/>
              <a:t>  ועוד...</a:t>
            </a:r>
          </a:p>
          <a:p>
            <a:r>
              <a:rPr lang="en-US" dirty="0" smtClean="0"/>
              <a:t>Cross Platform</a:t>
            </a:r>
            <a:r>
              <a:rPr lang="he-IL" dirty="0" smtClean="0"/>
              <a:t> : </a:t>
            </a:r>
            <a:r>
              <a:rPr lang="en-US" dirty="0" smtClean="0"/>
              <a:t>android , </a:t>
            </a:r>
            <a:r>
              <a:rPr lang="en-US" dirty="0" err="1" smtClean="0"/>
              <a:t>ios</a:t>
            </a:r>
            <a:r>
              <a:rPr lang="en-US" dirty="0" smtClean="0"/>
              <a:t> , html5 , Desktop</a:t>
            </a:r>
            <a:endParaRPr lang="he-IL" dirty="0" smtClean="0"/>
          </a:p>
          <a:p>
            <a:r>
              <a:rPr lang="he-IL" dirty="0" smtClean="0"/>
              <a:t>פשוט ללימוד הרשת מלאה במסמכי </a:t>
            </a:r>
            <a:r>
              <a:rPr lang="en-US" dirty="0" err="1" smtClean="0"/>
              <a:t>api</a:t>
            </a:r>
            <a:r>
              <a:rPr lang="he-IL" dirty="0" smtClean="0"/>
              <a:t> ודוגמאות (דוג' </a:t>
            </a:r>
            <a:r>
              <a:rPr lang="en-US" dirty="0" smtClean="0"/>
              <a:t>super jumper</a:t>
            </a:r>
            <a:r>
              <a:rPr lang="he-IL" dirty="0" smtClean="0"/>
              <a:t> )</a:t>
            </a:r>
            <a:r>
              <a:rPr lang="en-US" dirty="0" smtClean="0"/>
              <a:t> </a:t>
            </a:r>
            <a:endParaRPr lang="en-US" dirty="0"/>
          </a:p>
          <a:p>
            <a:r>
              <a:rPr lang="he-IL" dirty="0" smtClean="0"/>
              <a:t>רעיון מסודר ולא מסובך של ציור , </a:t>
            </a:r>
            <a:r>
              <a:rPr lang="en-US" dirty="0" smtClean="0"/>
              <a:t>render()</a:t>
            </a:r>
            <a:r>
              <a:rPr lang="he-IL" dirty="0" smtClean="0"/>
              <a:t> .</a:t>
            </a:r>
          </a:p>
          <a:p>
            <a:r>
              <a:rPr lang="he-IL" dirty="0" smtClean="0"/>
              <a:t>ספריות נוחות כמו </a:t>
            </a:r>
            <a:r>
              <a:rPr lang="en-US" dirty="0" smtClean="0"/>
              <a:t>Box2d</a:t>
            </a:r>
            <a:r>
              <a:rPr lang="he-IL" dirty="0" smtClean="0"/>
              <a:t> .</a:t>
            </a:r>
            <a:endParaRPr lang="he-IL" dirty="0"/>
          </a:p>
        </p:txBody>
      </p:sp>
      <p:pic>
        <p:nvPicPr>
          <p:cNvPr id="1026" name="Picture 2" descr="http://www.bitz.pikkle.com/data/gdx/img/logo/logo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8" t="50000" r="29202" b="28843"/>
          <a:stretch/>
        </p:blipFill>
        <p:spPr bwMode="auto">
          <a:xfrm>
            <a:off x="4053016" y="116632"/>
            <a:ext cx="4228144" cy="116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badlogicgames.com/wordpress/wp-content/uploads/2011/01/superjum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7088"/>
            <a:ext cx="1976264" cy="30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DJW1rEnz-73Io4flrFXXGiwAl8mV3idxzO6dgu8ZbOAJBCXUUE21qzHLngjKRe-iHkRMMt3MLVo-zMw7C_LVIzIfb9hAAJlVYIJm9DnvxUYAfGoMDxXJYHyLg_UahvTc6Y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סוגיות (קשיים שנתקלנו בהם) טכנולוגיות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הקמת סביבת עבודה</a:t>
            </a:r>
          </a:p>
          <a:p>
            <a:r>
              <a:rPr lang="he-IL" dirty="0" smtClean="0"/>
              <a:t>סורס קונטרול (שליטה </a:t>
            </a:r>
            <a:r>
              <a:rPr lang="he-IL" dirty="0" err="1" smtClean="0"/>
              <a:t>בגיט</a:t>
            </a:r>
            <a:r>
              <a:rPr lang="he-IL" dirty="0" smtClean="0"/>
              <a:t>)</a:t>
            </a:r>
          </a:p>
          <a:p>
            <a:r>
              <a:rPr lang="he-IL" dirty="0" smtClean="0"/>
              <a:t>מבחינת קוד – </a:t>
            </a:r>
            <a:r>
              <a:rPr lang="he-IL" dirty="0" err="1" smtClean="0"/>
              <a:t>הכל</a:t>
            </a:r>
            <a:r>
              <a:rPr lang="he-IL" dirty="0" smtClean="0"/>
              <a:t> הלך פחות או יותר חלק </a:t>
            </a:r>
            <a:r>
              <a:rPr lang="he-IL" dirty="0" smtClean="0">
                <a:sym typeface="Wingdings" panose="05000000000000000000" pitchFamily="2" charset="2"/>
              </a:rPr>
              <a:t></a:t>
            </a:r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66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he-IL" dirty="0" smtClean="0"/>
              <a:t>פיצ'רים:</a:t>
            </a:r>
          </a:p>
          <a:p>
            <a:pPr fontAlgn="base"/>
            <a:r>
              <a:rPr lang="he-IL" dirty="0" smtClean="0"/>
              <a:t>שימוש במצלמת </a:t>
            </a:r>
            <a:r>
              <a:rPr lang="he-IL" dirty="0"/>
              <a:t>וידאו קדמית </a:t>
            </a:r>
            <a:r>
              <a:rPr lang="he-IL" dirty="0" smtClean="0"/>
              <a:t>במכשיר</a:t>
            </a:r>
            <a:endParaRPr lang="he-IL" dirty="0"/>
          </a:p>
          <a:p>
            <a:pPr fontAlgn="base"/>
            <a:r>
              <a:rPr lang="he-IL" dirty="0" err="1" smtClean="0"/>
              <a:t>בוט</a:t>
            </a:r>
            <a:r>
              <a:rPr lang="he-IL" dirty="0" smtClean="0"/>
              <a:t> </a:t>
            </a:r>
            <a:r>
              <a:rPr lang="he-IL" dirty="0"/>
              <a:t>להתאמנות ולמשחק נגדו כשאין חיבור </a:t>
            </a:r>
            <a:r>
              <a:rPr lang="he-IL" dirty="0" smtClean="0"/>
              <a:t>לאינטרנט</a:t>
            </a:r>
          </a:p>
          <a:p>
            <a:pPr fontAlgn="base"/>
            <a:r>
              <a:rPr lang="en-US" dirty="0" smtClean="0"/>
              <a:t>Replays </a:t>
            </a:r>
            <a:r>
              <a:rPr lang="he-IL" dirty="0" smtClean="0"/>
              <a:t> של מהלכים עיקריים</a:t>
            </a:r>
          </a:p>
          <a:p>
            <a:pPr fontAlgn="base"/>
            <a:endParaRPr lang="he-IL" dirty="0"/>
          </a:p>
          <a:p>
            <a:pPr marL="0" indent="0">
              <a:buNone/>
            </a:pPr>
            <a:r>
              <a:rPr lang="he-IL" dirty="0" smtClean="0"/>
              <a:t>מודים </a:t>
            </a:r>
            <a:r>
              <a:rPr lang="he-IL" dirty="0"/>
              <a:t>שונים למשחק </a:t>
            </a:r>
            <a:r>
              <a:rPr lang="he-IL" dirty="0" smtClean="0"/>
              <a:t>כגון: </a:t>
            </a:r>
            <a:endParaRPr lang="he-IL" dirty="0"/>
          </a:p>
          <a:p>
            <a:pPr fontAlgn="base"/>
            <a:r>
              <a:rPr lang="he-IL" dirty="0"/>
              <a:t>קו (של גבולות כל צד) שזז עם כל גול </a:t>
            </a:r>
          </a:p>
          <a:p>
            <a:pPr fontAlgn="base"/>
            <a:r>
              <a:rPr lang="he-IL" dirty="0" smtClean="0"/>
              <a:t>דסקיות </a:t>
            </a:r>
            <a:r>
              <a:rPr lang="he-IL" dirty="0"/>
              <a:t>שנוספות כל פרק זמן </a:t>
            </a:r>
          </a:p>
          <a:p>
            <a:pPr fontAlgn="base"/>
            <a:r>
              <a:rPr lang="he-IL" dirty="0" smtClean="0"/>
              <a:t>דסקית המתחילה </a:t>
            </a:r>
            <a:r>
              <a:rPr lang="he-IL" dirty="0"/>
              <a:t>לנוע מהר יותר </a:t>
            </a:r>
            <a:r>
              <a:rPr lang="he-IL" dirty="0" smtClean="0"/>
              <a:t>כל גול</a:t>
            </a:r>
            <a:endParaRPr lang="he-IL" dirty="0"/>
          </a:p>
          <a:p>
            <a:pPr fontAlgn="base"/>
            <a:r>
              <a:rPr lang="he-IL" dirty="0"/>
              <a:t>שערים שמשנים גודל או מיקום</a:t>
            </a:r>
          </a:p>
          <a:p>
            <a:pPr fontAlgn="base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6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11560" y="620688"/>
            <a:ext cx="7924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8800" dirty="0" smtClean="0"/>
              <a:t>הדגמת המשחק</a:t>
            </a:r>
            <a:endParaRPr lang="he-IL" sz="8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7971" y="2774476"/>
            <a:ext cx="5008303" cy="300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8171" y="2776984"/>
            <a:ext cx="5020841" cy="301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אופק">
  <a:themeElements>
    <a:clrScheme name="אופק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אופק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ופק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4859</TotalTime>
  <Words>268</Words>
  <Application>Microsoft Office PowerPoint</Application>
  <PresentationFormat>‫הצגה על המסך (4:3)</PresentationFormat>
  <Paragraphs>40</Paragraphs>
  <Slides>11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אופק</vt:lpstr>
      <vt:lpstr>Youhockey</vt:lpstr>
      <vt:lpstr>מה זה?</vt:lpstr>
      <vt:lpstr>החזון</vt:lpstr>
      <vt:lpstr>תהליכי העבודה</vt:lpstr>
      <vt:lpstr>Why libgdx</vt:lpstr>
      <vt:lpstr>מצגת של PowerPoint</vt:lpstr>
      <vt:lpstr>סוגיות (קשיים שנתקלנו בהם) טכנולוגיות</vt:lpstr>
      <vt:lpstr>To be continued…</vt:lpstr>
      <vt:lpstr>מצגת של PowerPoint</vt:lpstr>
      <vt:lpstr>קישור ל git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You-hockey</dc:title>
  <dc:creator>owner</dc:creator>
  <cp:lastModifiedBy>Tamir</cp:lastModifiedBy>
  <cp:revision>10</cp:revision>
  <dcterms:created xsi:type="dcterms:W3CDTF">2015-02-22T10:07:11Z</dcterms:created>
  <dcterms:modified xsi:type="dcterms:W3CDTF">2015-03-01T15:44:53Z</dcterms:modified>
</cp:coreProperties>
</file>