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 ?>
<Relationships xmlns="http://schemas.openxmlformats.org/package/2006/relationships">
	<Relationship Id="rId1" Type="http://schemas.openxmlformats.org/package/2006/relationships/metadata/core-properties" Target="docProps/core.xml"/>
	<Relationship Id="rId2" Type="http://schemas.openxmlformats.org/officeDocument/2006/relationships/extended-properties" Target="docProps/app.xml"/>
	<Relationship Id="rId3" Type="http://schemas.openxmlformats.org/officeDocument/2006/relationships/officeDocument" Target="ppt/presentation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753600" cy="73152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
<Relationships xmlns="http://schemas.openxmlformats.org/package/2006/relationships">
	<Relationship Id="rId1" Type="http://schemas.openxmlformats.org/officeDocument/2006/relationships/viewProps" Target="viewProps.xml"/>
	<Relationship Id="rId2" Type="http://schemas.openxmlformats.org/officeDocument/2006/relationships/presProps" Target="presProps.xml"/>
	<Relationship Id="rId3" Type="http://schemas.openxmlformats.org/officeDocument/2006/relationships/tableStyles" Target="tableStyles.xml"/>
	<Relationship Id="rId4" Type="http://schemas.openxmlformats.org/officeDocument/2006/relationships/slideMaster" Target="slideMasters/slideMaster1.xml"/>
	<Relationship Id="rId5" Type="http://schemas.openxmlformats.org/officeDocument/2006/relationships/theme" Target="theme/theme1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	<Relationship Id="rId10" Type="http://schemas.openxmlformats.org/officeDocument/2006/relationships/slide" Target="slides/slide5.xml"/>
	<Relationship Id="rId11" Type="http://schemas.openxmlformats.org/officeDocument/2006/relationships/slide" Target="slides/slide6.xml"/>
	<Relationship Id="rId12" Type="http://schemas.openxmlformats.org/officeDocument/2006/relationships/slide" Target="slides/slide7.xml"/>
	<Relationship Id="rId13" Type="http://schemas.openxmlformats.org/officeDocument/2006/relationships/slide" Target="slides/slide8.xml"/>
	<Relationship Id="rId14" Type="http://schemas.openxmlformats.org/officeDocument/2006/relationships/slide" Target="slides/slide9.xml"/>
	<Relationship Id="rId15" Type="http://schemas.openxmlformats.org/officeDocument/2006/relationships/slide" Target="slides/slide10.xml"/>
	<Relationship Id="rId16" Type="http://schemas.openxmlformats.org/officeDocument/2006/relationships/slide" Target="slides/slide11.xml"/>
	<Relationship Id="rId17" Type="http://schemas.openxmlformats.org/officeDocument/2006/relationships/slide" Target="slides/slide12.xml"/>
	<Relationship Id="rId18" Type="http://schemas.openxmlformats.org/officeDocument/2006/relationships/slide" Target="slides/slide13.xml"/>
	<Relationship Id="rId19" Type="http://schemas.openxmlformats.org/officeDocument/2006/relationships/slide" Target="slides/slide14.xml"/>
</Relationships>


</file>

<file path=ppt/slideLayouts/_rels/slideLayout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0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2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3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4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5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6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7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8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9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.jpg"/>
	<Relationship Id="rId3" Type="http://schemas.openxmlformats.org/officeDocument/2006/relationships/image" Target="../media/image2.jpg"/>
	<Relationship Id="rId4" Type="http://schemas.openxmlformats.org/officeDocument/2006/relationships/hyperlink" Target="http://https://steemit.com/@promari/" TargetMode="External"/>
	<Relationship Id="rId5" Type="http://schemas.openxmlformats.org/officeDocument/2006/relationships/hyperlink" Target="http://https://steemit.com/@tamito0201/" TargetMode="External"/>
</Relationships>

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7.jpg"/>
	<Relationship Id="rId3" Type="http://schemas.openxmlformats.org/officeDocument/2006/relationships/image" Target="../media/image18.jpg"/>
</Relationships>

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9.jpg"/>
	<Relationship Id="rId3" Type="http://schemas.openxmlformats.org/officeDocument/2006/relationships/image" Target="../media/image20.jpg"/>
</Relationships>

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1.jpg"/>
	<Relationship Id="rId3" Type="http://schemas.openxmlformats.org/officeDocument/2006/relationships/image" Target="../media/image22.jpg"/>
</Relationships>

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3.jpg"/>
	<Relationship Id="rId3" Type="http://schemas.openxmlformats.org/officeDocument/2006/relationships/image" Target="../media/image24.jpg"/>
</Relationships>

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5.jpg"/>
	<Relationship Id="rId3" Type="http://schemas.openxmlformats.org/officeDocument/2006/relationships/image" Target="../media/image26.jpg"/>
	<Relationship Id="rId4" Type="http://schemas.openxmlformats.org/officeDocument/2006/relationships/hyperlink" Target="http://https://steemit.com/@promari/" TargetMode="External"/>
	<Relationship Id="rId5" Type="http://schemas.openxmlformats.org/officeDocument/2006/relationships/hyperlink" Target="http://https://steemit.com/@tamito0201/" TargetMode="External"/>
</Relationships>

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3.jpg"/>
</Relationships>

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4.jpg"/>
	<Relationship Id="rId3" Type="http://schemas.openxmlformats.org/officeDocument/2006/relationships/hyperlink" Target="http://https://github.com/" TargetMode="External"/>
	<Relationship Id="rId4" Type="http://schemas.openxmlformats.org/officeDocument/2006/relationships/hyperlink" Target="http://https://ja.wikipedia.org/wiki/Git" TargetMode="External"/>
	<Relationship Id="rId5" Type="http://schemas.openxmlformats.org/officeDocument/2006/relationships/hyperlink" Target="http://https://ja.wikipedia.org/wiki/%E3%83%90%E3%83%BC%E3%82%B8%E3%83%A7%E3%83%B3%E7%AE%A1%E7%90%86%E3%82%B7%E3%82%B9%E3%83%86%E3%83%A0" TargetMode="External"/>
</Relationships>

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.jpg"/>
	<Relationship Id="rId3" Type="http://schemas.openxmlformats.org/officeDocument/2006/relationships/image" Target="../media/image6.jpg"/>
	<Relationship Id="rId4" Type="http://schemas.openxmlformats.org/officeDocument/2006/relationships/hyperlink" Target="http://https://github.com/" TargetMode="External"/>
</Relationships>

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7.jpg"/>
	<Relationship Id="rId3" Type="http://schemas.openxmlformats.org/officeDocument/2006/relationships/image" Target="../media/image8.jpg"/>
</Relationships>

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9.jpg"/>
	<Relationship Id="rId3" Type="http://schemas.openxmlformats.org/officeDocument/2006/relationships/image" Target="../media/image10.jpg"/>
</Relationships>

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1.jpg"/>
	<Relationship Id="rId3" Type="http://schemas.openxmlformats.org/officeDocument/2006/relationships/image" Target="../media/image12.jpg"/>
</Relationships>

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3.jpg"/>
	<Relationship Id="rId3" Type="http://schemas.openxmlformats.org/officeDocument/2006/relationships/image" Target="../media/image14.jpg"/>
</Relationships>

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5.jpg"/>
	<Relationship Id="rId3" Type="http://schemas.openxmlformats.org/officeDocument/2006/relationships/image" Target="../media/image16.jpg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th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FFF8E1">
              <a:alpha val="65535"/>
            </a:srgbClr>
          </a:solidFill>
          <a:ln w="0" cap="sq">
            <a:solidFill>
              <a:srgbClr val="FFF8E1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" name="Image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8" name="Image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248025"/>
            <a:ext cx="5715000" cy="3162300"/>
          </a:xfrm>
          <a:prstGeom prst="rect">
            <a:avLst/>
          </a:prstGeom>
          <a:noFill/>
        </p:spPr>
      </p:pic>
      <p:sp>
        <p:nvSpPr>
          <p:cNvPr id="9" name="Text Box9"/>
          <p:cNvSpPr txBox="1"/>
          <p:nvPr/>
        </p:nvSpPr>
        <p:spPr>
          <a:xfrm>
            <a:off x="780157" y="715023"/>
            <a:ext cx="6895325" cy="225841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5947"/>
              </a:lnSpc>
            </a:pPr>
            <a:r>
              <a:rPr lang="en-US" altLang="zh-CN" dirty="0" sz="4665" spc="148">
                <a:solidFill>
                  <a:srgbClr val="455A64"/>
                </a:solidFill>
                <a:latin typeface="Lato"/>
                <a:ea typeface="Lato"/>
                <a:cs typeface="Lato"/>
              </a:rPr>
              <a:t>GitHub</a:t>
            </a:r>
            <a:r>
              <a:rPr lang="en-US" altLang="zh-CN" dirty="0" b="1" sz="4665" spc="-41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ア</a:t>
            </a:r>
            <a:r>
              <a:rPr lang="en-US" altLang="zh-CN" dirty="0" b="1" sz="4665" spc="-1451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カ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ウ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ト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作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成</a:t>
            </a:r>
            <a:r>
              <a:rPr lang="en-US" altLang="zh-CN" dirty="0" b="1" sz="4665" spc="-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333" spc="105">
                <a:solidFill>
                  <a:srgbClr val="455A64"/>
                </a:solidFill>
                <a:latin typeface="Lato"/>
                <a:ea typeface="Lato"/>
                <a:cs typeface="Lato"/>
              </a:rPr>
              <a:t>Created</a:t>
            </a:r>
            <a:r>
              <a:rPr lang="en-US" altLang="zh-CN" dirty="0" sz="2333" spc="82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333" spc="86">
                <a:solidFill>
                  <a:srgbClr val="455A64"/>
                </a:solidFill>
                <a:latin typeface="Lato"/>
                <a:ea typeface="Lato"/>
                <a:cs typeface="Lato"/>
              </a:rPr>
              <a:t>by</a:t>
            </a:r>
            <a:r>
              <a:rPr lang="en-US" altLang="zh-CN" dirty="0" sz="2333" spc="99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b="1" u="sng" sz="2333" spc="-304">
                <a:solidFill>
                  <a:srgbClr val="0288D1"/>
                </a:solidFill>
                <a:latin typeface="メイリオ"/>
                <a:ea typeface="メイリオ"/>
                <a:cs typeface="メイリオ"/>
                <a:hlinkClick r:id="rId4"/>
              </a:rPr>
              <a:t>プ ロ マ リ</a:t>
            </a:r>
            <a:r>
              <a:rPr lang="en-US" altLang="zh-CN" dirty="0" b="1" u="sng" sz="2333" spc="-145">
                <a:solidFill>
                  <a:srgbClr val="0288D1"/>
                </a:solidFill>
                <a:latin typeface="メイリオ"/>
                <a:ea typeface="メイリオ"/>
                <a:cs typeface="メイリオ"/>
                <a:hlinkClick r:id="rId4"/>
              </a:rPr>
              <a:t> </a:t>
            </a:r>
            <a:r>
              <a:rPr lang="en-US" altLang="zh-CN" dirty="0" sz="2333" spc="-5">
                <a:solidFill>
                  <a:srgbClr val="455A64"/>
                </a:solidFill>
                <a:latin typeface="Lato"/>
                <a:ea typeface="Lato"/>
                <a:cs typeface="Lato"/>
              </a:rPr>
              <a:t>(</a:t>
            </a:r>
            <a:r>
              <a:rPr lang="en-US" altLang="zh-CN" dirty="0" sz="2333" spc="-360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u="sng" sz="2333" spc="114">
                <a:solidFill>
                  <a:srgbClr val="0288D1"/>
                </a:solidFill>
                <a:latin typeface="Lato"/>
                <a:ea typeface="Lato"/>
                <a:cs typeface="Lato"/>
                <a:hlinkClick r:id="rId5"/>
              </a:rPr>
              <a:t>@tamito0201</a:t>
            </a:r>
            <a:r>
              <a:rPr lang="en-US" altLang="zh-CN" dirty="0" sz="2333" spc="-28">
                <a:solidFill>
                  <a:srgbClr val="455A64"/>
                </a:solidFill>
                <a:latin typeface="Lato"/>
                <a:ea typeface="Lato"/>
                <a:cs typeface="Lato"/>
              </a:rPr>
              <a:t>)</a:t>
            </a:r>
            <a:endParaRPr lang="en-US" altLang="zh-CN" sz="2333">
              <a:latin typeface="Lato"/>
              <a:ea typeface="Lato"/>
              <a:cs typeface="Lato"/>
            </a:endParaRPr>
          </a:p>
          <a:p>
            <a:pPr rtl="0" algn="l">
              <a:lnSpc>
                <a:spcPts val="3885"/>
              </a:lnSpc>
              <a:spcBef>
                <a:spcPts val="2004"/>
              </a:spcBef>
            </a:pP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プ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ロ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グ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ラ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ミ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グ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ご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縁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結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び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な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ら</a:t>
            </a:r>
            <a:r>
              <a:rPr lang="en-US" altLang="zh-CN" dirty="0" sz="2592" spc="-791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プ</a:t>
            </a:r>
            <a:r>
              <a:rPr lang="en-US" altLang="zh-CN" dirty="0" sz="2592" spc="-790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ロ</a:t>
            </a:r>
            <a:r>
              <a:rPr lang="en-US" altLang="zh-CN" dirty="0" sz="2592" spc="-790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マ</a:t>
            </a:r>
            <a:r>
              <a:rPr lang="en-US" altLang="zh-CN" dirty="0" sz="2592" spc="-790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リ</a:t>
            </a:r>
            <a:r>
              <a:rPr lang="en-US" altLang="zh-CN" dirty="0" sz="2592" spc="-791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へ</a:t>
            </a:r>
            <a:endParaRPr lang="en-US" altLang="zh-CN" sz="2592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Text Box10"/>
          <p:cNvSpPr txBox="1"/>
          <p:nvPr/>
        </p:nvSpPr>
        <p:spPr>
          <a:xfrm>
            <a:off x="9264998" y="6704545"/>
            <a:ext cx="229026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0">
                <a:solidFill>
                  <a:srgbClr val="455A64"/>
                </a:solidFill>
                <a:latin typeface="Lato"/>
                <a:ea typeface="Lato"/>
                <a:cs typeface="Lato"/>
              </a:rPr>
              <a:t>1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ath58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9" name="Image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60" name="Image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314575"/>
            <a:ext cx="4762500" cy="4400550"/>
          </a:xfrm>
          <a:prstGeom prst="rect">
            <a:avLst/>
          </a:prstGeom>
          <a:noFill/>
        </p:spPr>
      </p:pic>
      <p:sp>
        <p:nvSpPr>
          <p:cNvPr id="61" name="Text Box61"/>
          <p:cNvSpPr txBox="1"/>
          <p:nvPr/>
        </p:nvSpPr>
        <p:spPr>
          <a:xfrm>
            <a:off x="780157" y="776021"/>
            <a:ext cx="8105159" cy="12494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just">
              <a:lnSpc>
                <a:spcPts val="3279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ラ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択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画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⽰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デ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ォ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ト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ラ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問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あ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り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せ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ん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ペ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87">
                <a:solidFill>
                  <a:srgbClr val="FFF8E1"/>
                </a:solidFill>
                <a:latin typeface="Lato"/>
                <a:ea typeface="Lato"/>
                <a:cs typeface="Lato"/>
              </a:rPr>
              <a:t>Continue</a:t>
            </a:r>
            <a:r>
              <a:rPr lang="en-US" altLang="zh-CN" dirty="0" sz="2160" spc="18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」</a:t>
            </a:r>
            <a:r>
              <a:rPr lang="en-US" altLang="zh-CN" dirty="0" sz="2160" spc="-656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ッ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Text Box62"/>
          <p:cNvSpPr txBox="1"/>
          <p:nvPr/>
        </p:nvSpPr>
        <p:spPr>
          <a:xfrm>
            <a:off x="9062146" y="6704545"/>
            <a:ext cx="431858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42">
                <a:solidFill>
                  <a:srgbClr val="FFF8E1"/>
                </a:solidFill>
                <a:latin typeface="Lato"/>
                <a:ea typeface="Lato"/>
                <a:cs typeface="Lato"/>
              </a:rPr>
              <a:t>10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ath6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4" name="Imag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65" name="Image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895475"/>
            <a:ext cx="4762501" cy="3914774"/>
          </a:xfrm>
          <a:prstGeom prst="rect">
            <a:avLst/>
          </a:prstGeom>
          <a:noFill/>
        </p:spPr>
      </p:pic>
      <p:sp>
        <p:nvSpPr>
          <p:cNvPr id="66" name="Text Box66"/>
          <p:cNvSpPr txBox="1"/>
          <p:nvPr/>
        </p:nvSpPr>
        <p:spPr>
          <a:xfrm>
            <a:off x="780157" y="776021"/>
            <a:ext cx="8085571" cy="8303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269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ロ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グ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ラ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グ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験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7">
                <a:solidFill>
                  <a:srgbClr val="FFF8E1"/>
                </a:solidFill>
                <a:latin typeface="Lato"/>
                <a:ea typeface="Lato"/>
                <a:cs typeface="Lato"/>
              </a:rPr>
              <a:t>G</a:t>
            </a:r>
            <a:r>
              <a:rPr lang="en-US" altLang="zh-CN" dirty="0" sz="2160" spc="-328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80">
                <a:solidFill>
                  <a:srgbClr val="FFF8E1"/>
                </a:solidFill>
                <a:latin typeface="Lato"/>
                <a:ea typeface="Lato"/>
                <a:cs typeface="Lato"/>
              </a:rPr>
              <a:t>ithub</a:t>
            </a:r>
            <a:r>
              <a:rPr lang="en-US" altLang="zh-CN" dirty="0" sz="2160" spc="22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6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様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⽬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⾃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ス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キ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レ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ベ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回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答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9062146" y="6704545"/>
            <a:ext cx="431858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42">
                <a:solidFill>
                  <a:srgbClr val="FFF8E1"/>
                </a:solidFill>
                <a:latin typeface="Lato"/>
                <a:ea typeface="Lato"/>
                <a:cs typeface="Lato"/>
              </a:rPr>
              <a:t>11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ath68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9" name="Image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70" name="Image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476375"/>
            <a:ext cx="4762499" cy="3990976"/>
          </a:xfrm>
          <a:prstGeom prst="rect">
            <a:avLst/>
          </a:prstGeom>
          <a:noFill/>
        </p:spPr>
      </p:pic>
      <p:sp>
        <p:nvSpPr>
          <p:cNvPr id="71" name="Text Box71"/>
          <p:cNvSpPr txBox="1"/>
          <p:nvPr/>
        </p:nvSpPr>
        <p:spPr>
          <a:xfrm>
            <a:off x="780157" y="776021"/>
            <a:ext cx="3460908" cy="4112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238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以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翻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画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9062146" y="6704545"/>
            <a:ext cx="431858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42">
                <a:solidFill>
                  <a:srgbClr val="FFF8E1"/>
                </a:solidFill>
                <a:latin typeface="Lato"/>
                <a:ea typeface="Lato"/>
                <a:cs typeface="Lato"/>
              </a:rPr>
              <a:t>12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ath7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4" name="Image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75" name="Image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895475"/>
            <a:ext cx="8191500" cy="3714750"/>
          </a:xfrm>
          <a:prstGeom prst="rect">
            <a:avLst/>
          </a:prstGeom>
          <a:noFill/>
        </p:spPr>
      </p:pic>
      <p:sp>
        <p:nvSpPr>
          <p:cNvPr id="76" name="Text Box76"/>
          <p:cNvSpPr txBox="1"/>
          <p:nvPr/>
        </p:nvSpPr>
        <p:spPr>
          <a:xfrm>
            <a:off x="780157" y="776021"/>
            <a:ext cx="8040527" cy="8303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269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⼊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ら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信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」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ッ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ょ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以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ペ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⽰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ら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7">
                <a:solidFill>
                  <a:srgbClr val="FFF8E1"/>
                </a:solidFill>
                <a:latin typeface="Lato"/>
                <a:ea typeface="Lato"/>
                <a:cs typeface="Lato"/>
              </a:rPr>
              <a:t>G</a:t>
            </a:r>
            <a:r>
              <a:rPr lang="en-US" altLang="zh-CN" dirty="0" sz="2160" spc="-328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80">
                <a:solidFill>
                  <a:srgbClr val="FFF8E1"/>
                </a:solidFill>
                <a:latin typeface="Lato"/>
                <a:ea typeface="Lato"/>
                <a:cs typeface="Lato"/>
              </a:rPr>
              <a:t>itHub</a:t>
            </a:r>
            <a:r>
              <a:rPr lang="en-US" altLang="zh-CN" dirty="0" sz="2160" spc="-401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登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録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9062146" y="6704545"/>
            <a:ext cx="431858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42">
                <a:solidFill>
                  <a:srgbClr val="FFF8E1"/>
                </a:solidFill>
                <a:latin typeface="Lato"/>
                <a:ea typeface="Lato"/>
                <a:cs typeface="Lato"/>
              </a:rPr>
              <a:t>13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ath78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FFF8E1">
              <a:alpha val="65535"/>
            </a:srgbClr>
          </a:solidFill>
          <a:ln w="0" cap="sq">
            <a:solidFill>
              <a:srgbClr val="FFF8E1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9" name="Image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80" name="Image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238500"/>
            <a:ext cx="5334000" cy="2952750"/>
          </a:xfrm>
          <a:prstGeom prst="rect">
            <a:avLst/>
          </a:prstGeom>
          <a:noFill/>
        </p:spPr>
      </p:pic>
      <p:sp>
        <p:nvSpPr>
          <p:cNvPr id="81" name="Text Box81"/>
          <p:cNvSpPr txBox="1"/>
          <p:nvPr/>
        </p:nvSpPr>
        <p:spPr>
          <a:xfrm>
            <a:off x="780157" y="721206"/>
            <a:ext cx="8040527" cy="22186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5439"/>
              </a:lnSpc>
            </a:pPr>
            <a:r>
              <a:rPr lang="en-US" altLang="zh-CN" dirty="0" sz="3629" spc="82">
                <a:solidFill>
                  <a:srgbClr val="455A64"/>
                </a:solidFill>
                <a:latin typeface="Lato"/>
                <a:ea typeface="Lato"/>
                <a:cs typeface="Lato"/>
              </a:rPr>
              <a:t>3.</a:t>
            </a:r>
            <a:r>
              <a:rPr lang="en-US" altLang="zh-CN" dirty="0" sz="3629" spc="101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b="1" sz="3629" spc="-21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終</a:t>
            </a:r>
            <a:r>
              <a:rPr lang="en-US" altLang="zh-CN" dirty="0" b="1" sz="3629" spc="-1119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わ</a:t>
            </a:r>
            <a:r>
              <a:rPr lang="en-US" altLang="zh-CN" dirty="0" b="1" sz="3629" spc="-1119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り</a:t>
            </a:r>
            <a:r>
              <a:rPr lang="en-US" altLang="zh-CN" dirty="0" b="1" sz="3629" spc="-1119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に</a:t>
            </a:r>
            <a:endParaRPr lang="en-US" altLang="zh-CN" sz="3629">
              <a:latin typeface="メイリオ"/>
              <a:ea typeface="メイリオ"/>
              <a:cs typeface="メイリオ"/>
            </a:endParaRPr>
          </a:p>
          <a:p>
            <a:pPr rtl="0" algn="just">
              <a:lnSpc>
                <a:spcPts val="3300"/>
              </a:lnSpc>
              <a:spcBef>
                <a:spcPts val="2130"/>
              </a:spcBef>
            </a:pP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バ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ョ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管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理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シ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ス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テ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ム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は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ど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ん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な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開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発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現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場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も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使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わ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れ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て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ツ</a:t>
            </a:r>
            <a:r>
              <a:rPr lang="en-US" altLang="zh-CN" dirty="0" sz="2160" spc="-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。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こ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後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そ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バ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ョ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管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理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ツ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も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学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習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て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き</a:t>
            </a:r>
            <a:r>
              <a:rPr lang="en-US" altLang="zh-CN" dirty="0" sz="2160" spc="-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っ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か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り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使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⽅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覚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え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て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き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ょ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780157" y="6267774"/>
            <a:ext cx="5163311" cy="4440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496"/>
              </a:lnSpc>
            </a:pPr>
            <a:r>
              <a:rPr lang="en-US" altLang="zh-CN" dirty="0" sz="2333" spc="105">
                <a:solidFill>
                  <a:srgbClr val="455A64"/>
                </a:solidFill>
                <a:latin typeface="Lato"/>
                <a:ea typeface="Lato"/>
                <a:cs typeface="Lato"/>
              </a:rPr>
              <a:t>Created</a:t>
            </a:r>
            <a:r>
              <a:rPr lang="en-US" altLang="zh-CN" dirty="0" sz="2333" spc="82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333" spc="86">
                <a:solidFill>
                  <a:srgbClr val="455A64"/>
                </a:solidFill>
                <a:latin typeface="Lato"/>
                <a:ea typeface="Lato"/>
                <a:cs typeface="Lato"/>
              </a:rPr>
              <a:t>by</a:t>
            </a:r>
            <a:r>
              <a:rPr lang="en-US" altLang="zh-CN" dirty="0" sz="2333" spc="99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b="1" u="sng" sz="2333" spc="-304">
                <a:solidFill>
                  <a:srgbClr val="0288D1"/>
                </a:solidFill>
                <a:latin typeface="メイリオ"/>
                <a:ea typeface="メイリオ"/>
                <a:cs typeface="メイリオ"/>
                <a:hlinkClick r:id="rId4"/>
              </a:rPr>
              <a:t>プ ロ マ リ</a:t>
            </a:r>
            <a:r>
              <a:rPr lang="en-US" altLang="zh-CN" dirty="0" b="1" u="sng" sz="2333" spc="-145">
                <a:solidFill>
                  <a:srgbClr val="0288D1"/>
                </a:solidFill>
                <a:latin typeface="メイリオ"/>
                <a:ea typeface="メイリオ"/>
                <a:cs typeface="メイリオ"/>
                <a:hlinkClick r:id="rId4"/>
              </a:rPr>
              <a:t> </a:t>
            </a:r>
            <a:r>
              <a:rPr lang="en-US" altLang="zh-CN" dirty="0" sz="2333" spc="-5">
                <a:solidFill>
                  <a:srgbClr val="455A64"/>
                </a:solidFill>
                <a:latin typeface="Lato"/>
                <a:ea typeface="Lato"/>
                <a:cs typeface="Lato"/>
              </a:rPr>
              <a:t>(</a:t>
            </a:r>
            <a:r>
              <a:rPr lang="en-US" altLang="zh-CN" dirty="0" sz="2333" spc="-360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u="sng" sz="2333" spc="114">
                <a:solidFill>
                  <a:srgbClr val="0288D1"/>
                </a:solidFill>
                <a:latin typeface="Lato"/>
                <a:ea typeface="Lato"/>
                <a:cs typeface="Lato"/>
                <a:hlinkClick r:id="rId5"/>
              </a:rPr>
              <a:t>@tamito0201</a:t>
            </a:r>
            <a:r>
              <a:rPr lang="en-US" altLang="zh-CN" dirty="0" sz="2333" spc="-28">
                <a:solidFill>
                  <a:srgbClr val="455A64"/>
                </a:solidFill>
                <a:latin typeface="Lato"/>
                <a:ea typeface="Lato"/>
                <a:cs typeface="Lato"/>
              </a:rPr>
              <a:t>)</a:t>
            </a:r>
            <a:endParaRPr lang="en-US" altLang="zh-CN" sz="2333">
              <a:latin typeface="Lato"/>
              <a:ea typeface="Lato"/>
              <a:cs typeface="Lato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9062146" y="6704545"/>
            <a:ext cx="431858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42">
                <a:solidFill>
                  <a:srgbClr val="455A64"/>
                </a:solidFill>
                <a:latin typeface="Lato"/>
                <a:ea typeface="Lato"/>
                <a:cs typeface="Lato"/>
              </a:rPr>
              <a:t>14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th11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FFF8E1">
              <a:alpha val="65535"/>
            </a:srgbClr>
          </a:solidFill>
          <a:ln w="0" cap="sq">
            <a:solidFill>
              <a:srgbClr val="FFF8E1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2" name="Image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sp>
        <p:nvSpPr>
          <p:cNvPr id="13" name="Path13"/>
          <p:cNvSpPr/>
          <p:nvPr/>
        </p:nvSpPr>
        <p:spPr>
          <a:xfrm>
            <a:off x="885825" y="3171825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52388"/>
                </a:moveTo>
                <a:cubicBezTo>
                  <a:pt x="104775" y="66854"/>
                  <a:pt x="99660" y="79201"/>
                  <a:pt x="89431" y="89430"/>
                </a:cubicBezTo>
                <a:cubicBezTo>
                  <a:pt x="79202" y="99661"/>
                  <a:pt x="66854" y="104775"/>
                  <a:pt x="52388" y="104775"/>
                </a:cubicBezTo>
                <a:cubicBezTo>
                  <a:pt x="37921" y="104775"/>
                  <a:pt x="25573" y="99661"/>
                  <a:pt x="15344" y="89430"/>
                </a:cubicBezTo>
                <a:cubicBezTo>
                  <a:pt x="5115" y="79201"/>
                  <a:pt x="0" y="66854"/>
                  <a:pt x="0" y="52388"/>
                </a:cubicBezTo>
                <a:cubicBezTo>
                  <a:pt x="0" y="37921"/>
                  <a:pt x="5115" y="25573"/>
                  <a:pt x="15344" y="15343"/>
                </a:cubicBezTo>
                <a:cubicBezTo>
                  <a:pt x="25573" y="5114"/>
                  <a:pt x="37921" y="0"/>
                  <a:pt x="52388" y="0"/>
                </a:cubicBezTo>
                <a:cubicBezTo>
                  <a:pt x="66854" y="0"/>
                  <a:pt x="79202" y="5114"/>
                  <a:pt x="89431" y="15343"/>
                </a:cubicBezTo>
                <a:cubicBezTo>
                  <a:pt x="99660" y="25573"/>
                  <a:pt x="104775" y="37921"/>
                  <a:pt x="104775" y="52388"/>
                </a:cubicBez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Text Box14"/>
          <p:cNvSpPr txBox="1"/>
          <p:nvPr/>
        </p:nvSpPr>
        <p:spPr>
          <a:xfrm>
            <a:off x="780157" y="715023"/>
            <a:ext cx="8205137" cy="46015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6993"/>
              </a:lnSpc>
            </a:pP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ア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ェ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b="1" sz="4665" spc="-146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4665" spc="15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ダ</a:t>
            </a:r>
            <a:endParaRPr lang="en-US" altLang="zh-CN" sz="4665">
              <a:latin typeface="メイリオ"/>
              <a:ea typeface="メイリオ"/>
              <a:cs typeface="メイリオ"/>
            </a:endParaRPr>
          </a:p>
          <a:p>
            <a:pPr rtl="0" algn="l">
              <a:lnSpc>
                <a:spcPts val="3300"/>
              </a:lnSpc>
              <a:spcBef>
                <a:spcPts val="1975"/>
              </a:spcBef>
            </a:pP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バ</a:t>
            </a:r>
            <a:r>
              <a:rPr lang="en-US" altLang="zh-CN" dirty="0" b="1" sz="2160" spc="-63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b="1" sz="2160" spc="-63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b="1" sz="2160" spc="-63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ョ</a:t>
            </a:r>
            <a:r>
              <a:rPr lang="en-US" altLang="zh-CN" dirty="0" b="1" sz="2160" spc="-63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b="1" sz="2160" spc="-63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管</a:t>
            </a:r>
            <a:r>
              <a:rPr lang="en-US" altLang="zh-CN" dirty="0" b="1" sz="2160" spc="-63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理</a:t>
            </a:r>
            <a:r>
              <a:rPr lang="en-US" altLang="zh-CN" dirty="0" b="1" sz="2160" spc="-63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ツ</a:t>
            </a:r>
            <a:r>
              <a:rPr lang="en-US" altLang="zh-CN" dirty="0" b="1" sz="2160" spc="-63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b="1" sz="2160" spc="-63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b="1" sz="2160" spc="-121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て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使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わ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れ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7">
                <a:solidFill>
                  <a:srgbClr val="455A64"/>
                </a:solidFill>
                <a:latin typeface="Lato"/>
                <a:ea typeface="Lato"/>
                <a:cs typeface="Lato"/>
              </a:rPr>
              <a:t>G</a:t>
            </a:r>
            <a:r>
              <a:rPr lang="en-US" altLang="zh-CN" dirty="0" sz="2160" spc="-328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80">
                <a:solidFill>
                  <a:srgbClr val="455A64"/>
                </a:solidFill>
                <a:latin typeface="Lato"/>
                <a:ea typeface="Lato"/>
                <a:cs typeface="Lato"/>
              </a:rPr>
              <a:t>itHub</a:t>
            </a:r>
            <a:r>
              <a:rPr lang="en-US" altLang="zh-CN" dirty="0" sz="2160" spc="-401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ア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カ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ウ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ト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作</a:t>
            </a:r>
            <a:r>
              <a:rPr lang="en-US" altLang="zh-CN" dirty="0" sz="2160" spc="-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成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ょ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  <a:p>
            <a:pPr rtl="0" algn="l" marL="381000">
              <a:lnSpc>
                <a:spcPts val="3885"/>
              </a:lnSpc>
              <a:spcBef>
                <a:spcPts val="2229"/>
              </a:spcBef>
            </a:pPr>
            <a:r>
              <a:rPr lang="en-US" altLang="zh-CN" dirty="0" sz="2592" spc="108">
                <a:solidFill>
                  <a:srgbClr val="0288D1"/>
                </a:solidFill>
                <a:latin typeface="Lato"/>
                <a:ea typeface="Lato"/>
                <a:cs typeface="Lato"/>
              </a:rPr>
              <a:t>GitHub</a:t>
            </a:r>
            <a:r>
              <a:rPr lang="en-US" altLang="zh-CN" dirty="0" b="1" sz="2592" spc="-23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ア</a:t>
            </a:r>
            <a:r>
              <a:rPr lang="en-US" altLang="zh-CN" dirty="0" b="1" sz="2592" spc="-769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カ</a:t>
            </a:r>
            <a:r>
              <a:rPr lang="en-US" altLang="zh-CN" dirty="0" b="1" sz="2592" spc="-769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ウ</a:t>
            </a:r>
            <a:r>
              <a:rPr lang="en-US" altLang="zh-CN" dirty="0" b="1" sz="2592" spc="-769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b="1" sz="2592" spc="-769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ト</a:t>
            </a:r>
            <a:r>
              <a:rPr lang="en-US" altLang="zh-CN" dirty="0" b="1" sz="2592" spc="-769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b="1" sz="2592" spc="-769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作</a:t>
            </a:r>
            <a:r>
              <a:rPr lang="en-US" altLang="zh-CN" dirty="0" b="1" sz="2592" spc="-769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2592" spc="-8">
                <a:solidFill>
                  <a:srgbClr val="0288D1"/>
                </a:solidFill>
                <a:latin typeface="メイリオ"/>
                <a:ea typeface="メイリオ"/>
                <a:cs typeface="メイリオ"/>
              </a:rPr>
              <a:t>成</a:t>
            </a:r>
            <a:endParaRPr lang="en-US" altLang="zh-CN" sz="2592">
              <a:latin typeface="メイリオ"/>
              <a:ea typeface="メイリオ"/>
              <a:cs typeface="メイリオ"/>
            </a:endParaRPr>
          </a:p>
          <a:p>
            <a:pPr rtl="0" algn="l" marL="400943">
              <a:lnSpc>
                <a:spcPts val="3885"/>
              </a:lnSpc>
              <a:spcBef>
                <a:spcPts val="990"/>
              </a:spcBef>
            </a:pPr>
            <a:r>
              <a:rPr lang="en-US" altLang="zh-CN" dirty="0" sz="2592" spc="33">
                <a:solidFill>
                  <a:srgbClr val="455A64"/>
                </a:solidFill>
                <a:latin typeface="Lato"/>
                <a:ea typeface="Lato"/>
                <a:cs typeface="Lato"/>
              </a:rPr>
              <a:t>1.</a:t>
            </a:r>
            <a:r>
              <a:rPr lang="en-US" altLang="zh-CN" dirty="0" sz="2592" spc="183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592" spc="74">
                <a:solidFill>
                  <a:srgbClr val="455A64"/>
                </a:solidFill>
                <a:latin typeface="Lato"/>
                <a:ea typeface="Lato"/>
                <a:cs typeface="Lato"/>
              </a:rPr>
              <a:t>GitHub</a:t>
            </a:r>
            <a:r>
              <a:rPr lang="en-US" altLang="zh-CN" dirty="0" sz="2592" spc="-483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は</a:t>
            </a:r>
            <a:endParaRPr lang="en-US" altLang="zh-CN" sz="2592">
              <a:latin typeface="メイリオ"/>
              <a:ea typeface="メイリオ"/>
              <a:cs typeface="メイリオ"/>
            </a:endParaRPr>
          </a:p>
          <a:p>
            <a:pPr rtl="0" algn="l" marL="400943">
              <a:lnSpc>
                <a:spcPts val="3885"/>
              </a:lnSpc>
              <a:spcBef>
                <a:spcPts val="915"/>
              </a:spcBef>
            </a:pPr>
            <a:r>
              <a:rPr lang="en-US" altLang="zh-CN" dirty="0" sz="2592" spc="33">
                <a:solidFill>
                  <a:srgbClr val="455A64"/>
                </a:solidFill>
                <a:latin typeface="Lato"/>
                <a:ea typeface="Lato"/>
                <a:cs typeface="Lato"/>
              </a:rPr>
              <a:t>2.</a:t>
            </a:r>
            <a:r>
              <a:rPr lang="en-US" altLang="zh-CN" dirty="0" sz="2592" spc="183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ア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カ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ウ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ト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作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成</a:t>
            </a:r>
            <a:endParaRPr lang="en-US" altLang="zh-CN" sz="2592">
              <a:latin typeface="メイリオ"/>
              <a:ea typeface="メイリオ"/>
              <a:cs typeface="メイリオ"/>
            </a:endParaRPr>
          </a:p>
          <a:p>
            <a:pPr rtl="0" algn="l" marL="400943">
              <a:lnSpc>
                <a:spcPts val="3885"/>
              </a:lnSpc>
              <a:spcBef>
                <a:spcPts val="990"/>
              </a:spcBef>
            </a:pPr>
            <a:r>
              <a:rPr lang="en-US" altLang="zh-CN" dirty="0" sz="2592" spc="33">
                <a:solidFill>
                  <a:srgbClr val="455A64"/>
                </a:solidFill>
                <a:latin typeface="Lato"/>
                <a:ea typeface="Lato"/>
                <a:cs typeface="Lato"/>
              </a:rPr>
              <a:t>3.</a:t>
            </a:r>
            <a:r>
              <a:rPr lang="en-US" altLang="zh-CN" dirty="0" sz="2592" spc="183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終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わ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り</a:t>
            </a:r>
            <a:r>
              <a:rPr lang="en-US" altLang="zh-CN" dirty="0" sz="2592" spc="-790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592" spc="-8">
                <a:solidFill>
                  <a:srgbClr val="455A64"/>
                </a:solidFill>
                <a:latin typeface="メイリオ"/>
                <a:ea typeface="メイリオ"/>
                <a:cs typeface="メイリオ"/>
              </a:rPr>
              <a:t>に</a:t>
            </a:r>
            <a:endParaRPr lang="en-US" altLang="zh-CN" sz="2592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9264998" y="6704545"/>
            <a:ext cx="229026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0">
                <a:solidFill>
                  <a:srgbClr val="455A64"/>
                </a:solidFill>
                <a:latin typeface="Lato"/>
                <a:ea typeface="Lato"/>
                <a:cs typeface="Lato"/>
              </a:rPr>
              <a:t>2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th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" name="Image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sp>
        <p:nvSpPr>
          <p:cNvPr id="18" name="Text Box18"/>
          <p:cNvSpPr txBox="1"/>
          <p:nvPr/>
        </p:nvSpPr>
        <p:spPr>
          <a:xfrm rot="10800000">
            <a:off x="8818210" y="6575722"/>
            <a:ext cx="146304" cy="32391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2551"/>
              </a:lnSpc>
            </a:pPr>
            <a:r>
              <a:rPr lang="en-US" altLang="zh-CN" dirty="0" b="1" sz="2304" spc="0">
                <a:solidFill>
                  <a:srgbClr val="FFF8E1"/>
                </a:solidFill>
                <a:latin typeface="Times New Roman"/>
                <a:ea typeface="Times New Roman"/>
                <a:cs typeface="Times New Roman"/>
              </a:rPr>
              <a:t>“</a:t>
            </a:r>
            <a:endParaRPr lang="en-US" altLang="zh-CN" sz="2304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" name="Text Box19"/>
          <p:cNvSpPr txBox="1"/>
          <p:nvPr/>
        </p:nvSpPr>
        <p:spPr>
          <a:xfrm rot="10800000">
            <a:off x="8818210" y="4994572"/>
            <a:ext cx="146304" cy="32391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2551"/>
              </a:lnSpc>
            </a:pPr>
            <a:r>
              <a:rPr lang="en-US" altLang="zh-CN" dirty="0" b="1" sz="2304" spc="0">
                <a:solidFill>
                  <a:srgbClr val="FFF8E1"/>
                </a:solidFill>
                <a:latin typeface="Times New Roman"/>
                <a:ea typeface="Times New Roman"/>
                <a:cs typeface="Times New Roman"/>
              </a:rPr>
              <a:t>“</a:t>
            </a:r>
            <a:endParaRPr lang="en-US" altLang="zh-CN" sz="2304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" name="Text Box20"/>
          <p:cNvSpPr txBox="1"/>
          <p:nvPr/>
        </p:nvSpPr>
        <p:spPr>
          <a:xfrm rot="10800000">
            <a:off x="8818210" y="2984797"/>
            <a:ext cx="146304" cy="32391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2551"/>
              </a:lnSpc>
            </a:pPr>
            <a:r>
              <a:rPr lang="en-US" altLang="zh-CN" dirty="0" b="1" sz="2304" spc="0">
                <a:solidFill>
                  <a:srgbClr val="FFF8E1"/>
                </a:solidFill>
                <a:latin typeface="Times New Roman"/>
                <a:ea typeface="Times New Roman"/>
                <a:cs typeface="Times New Roman"/>
              </a:rPr>
              <a:t>“</a:t>
            </a:r>
            <a:endParaRPr lang="en-US" altLang="zh-CN" sz="2304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780157" y="721206"/>
            <a:ext cx="3070463" cy="6907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5439"/>
              </a:lnSpc>
            </a:pPr>
            <a:r>
              <a:rPr lang="en-US" altLang="zh-CN" dirty="0" sz="3629" spc="82">
                <a:solidFill>
                  <a:srgbClr val="FFF8E1"/>
                </a:solidFill>
                <a:latin typeface="Lato"/>
                <a:ea typeface="Lato"/>
                <a:cs typeface="Lato"/>
              </a:rPr>
              <a:t>1.</a:t>
            </a:r>
            <a:r>
              <a:rPr lang="en-US" altLang="zh-CN" dirty="0" sz="3629" spc="101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3629" spc="114">
                <a:solidFill>
                  <a:srgbClr val="FFF8E1"/>
                </a:solidFill>
                <a:latin typeface="Lato"/>
                <a:ea typeface="Lato"/>
                <a:cs typeface="Lato"/>
              </a:rPr>
              <a:t>GitHub</a:t>
            </a:r>
            <a:r>
              <a:rPr lang="en-US" altLang="zh-CN" dirty="0" b="1" sz="3629" spc="-4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b="1" sz="3629" spc="-1118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は</a:t>
            </a:r>
            <a:endParaRPr lang="en-US" altLang="zh-CN" sz="3629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780157" y="1663337"/>
            <a:ext cx="184404" cy="433394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2551"/>
              </a:lnSpc>
            </a:pPr>
            <a:r>
              <a:rPr lang="en-US" altLang="zh-CN" dirty="0" b="1" sz="2304" spc="0">
                <a:solidFill>
                  <a:srgbClr val="FFF8E1"/>
                </a:solidFill>
                <a:latin typeface="Times New Roman"/>
                <a:ea typeface="Times New Roman"/>
                <a:cs typeface="Times New Roman"/>
              </a:rPr>
              <a:t>“</a:t>
            </a:r>
            <a:endParaRPr lang="en-US" altLang="zh-CN" sz="2304">
              <a:latin typeface="Times New Roman"/>
              <a:ea typeface="Times New Roman"/>
              <a:cs typeface="Times New Roman"/>
            </a:endParaRPr>
          </a:p>
          <a:p>
            <a:pPr rtl="0" algn="l">
              <a:lnSpc>
                <a:spcPts val="2551"/>
              </a:lnSpc>
              <a:spcBef>
                <a:spcPts val="13274"/>
              </a:spcBef>
            </a:pPr>
            <a:r>
              <a:rPr lang="en-US" altLang="zh-CN" dirty="0" b="1" sz="2304" spc="0">
                <a:solidFill>
                  <a:srgbClr val="FFF8E1"/>
                </a:solidFill>
                <a:latin typeface="Times New Roman"/>
                <a:ea typeface="Times New Roman"/>
                <a:cs typeface="Times New Roman"/>
              </a:rPr>
              <a:t>“</a:t>
            </a:r>
            <a:endParaRPr lang="en-US" altLang="zh-CN" sz="2304">
              <a:latin typeface="Times New Roman"/>
              <a:ea typeface="Times New Roman"/>
              <a:cs typeface="Times New Roman"/>
            </a:endParaRPr>
          </a:p>
          <a:p>
            <a:pPr rtl="0" algn="l">
              <a:lnSpc>
                <a:spcPts val="2551"/>
              </a:lnSpc>
              <a:spcBef>
                <a:spcPts val="13199"/>
              </a:spcBef>
            </a:pPr>
            <a:r>
              <a:rPr lang="en-US" altLang="zh-CN" dirty="0" b="1" sz="2304" spc="0">
                <a:solidFill>
                  <a:srgbClr val="FFF8E1"/>
                </a:solidFill>
                <a:latin typeface="Times New Roman"/>
                <a:ea typeface="Times New Roman"/>
                <a:cs typeface="Times New Roman"/>
              </a:rPr>
              <a:t>“</a:t>
            </a:r>
            <a:endParaRPr lang="en-US" altLang="zh-CN" sz="2304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1072753" y="1690421"/>
            <a:ext cx="7591465" cy="52594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just">
              <a:lnSpc>
                <a:spcPts val="3284"/>
              </a:lnSpc>
            </a:pPr>
            <a:r>
              <a:rPr lang="en-US" altLang="zh-CN" dirty="0" u="sng" sz="2160" spc="84">
                <a:solidFill>
                  <a:srgbClr val="4FC3F7"/>
                </a:solidFill>
                <a:latin typeface="Lato"/>
                <a:ea typeface="Lato"/>
                <a:cs typeface="Lato"/>
                <a:hlinkClick r:id="rId3"/>
              </a:rPr>
              <a:t>GitHub</a:t>
            </a:r>
            <a:r>
              <a:rPr lang="en-US" altLang="zh-CN" dirty="0" sz="2160" spc="16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53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は</a:t>
            </a:r>
            <a:r>
              <a:rPr lang="en-US" altLang="zh-CN" dirty="0" sz="2160" spc="-648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u="sng" sz="2160" spc="-53">
                <a:solidFill>
                  <a:srgbClr val="4FC3F7"/>
                </a:solidFill>
                <a:latin typeface="Lato"/>
                <a:ea typeface="Lato"/>
                <a:cs typeface="Lato"/>
                <a:hlinkClick r:id="rId4"/>
              </a:rPr>
              <a:t>G it</a:t>
            </a:r>
            <a:r>
              <a:rPr lang="en-US" altLang="zh-CN" dirty="0" u="sng" sz="2160" spc="-323">
                <a:solidFill>
                  <a:srgbClr val="4FC3F7"/>
                </a:solidFill>
                <a:latin typeface="Lato"/>
                <a:ea typeface="Lato"/>
                <a:cs typeface="Lato"/>
                <a:hlinkClick r:id="rId4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利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⽤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バ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管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ウ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ブ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サ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ビ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ス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7">
                <a:solidFill>
                  <a:srgbClr val="FFF8E1"/>
                </a:solidFill>
                <a:latin typeface="Lato"/>
                <a:ea typeface="Lato"/>
                <a:cs typeface="Lato"/>
              </a:rPr>
              <a:t>G</a:t>
            </a:r>
            <a:r>
              <a:rPr lang="en-US" altLang="zh-CN" dirty="0" sz="2160" spc="-328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50">
                <a:solidFill>
                  <a:srgbClr val="FFF8E1"/>
                </a:solidFill>
                <a:latin typeface="Lato"/>
                <a:ea typeface="Lato"/>
                <a:cs typeface="Lato"/>
              </a:rPr>
              <a:t>it</a:t>
            </a:r>
            <a:r>
              <a:rPr lang="en-US" altLang="zh-CN" dirty="0" sz="2160" spc="-371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ピ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ュ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タ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上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ァ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イ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ど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発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⽣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変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更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記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録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そ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記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録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履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歴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管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u="sng" sz="2160" spc="-297">
                <a:solidFill>
                  <a:srgbClr val="4FC3F7"/>
                </a:solidFill>
                <a:latin typeface="メイリオ"/>
                <a:ea typeface="メイリオ"/>
                <a:cs typeface="メイリオ"/>
                <a:hlinkClick r:id="rId5"/>
              </a:rPr>
              <a:t>バ ー ジ ョ ン 管 理 ツ ー ル</a:t>
            </a:r>
            <a:r>
              <a:rPr lang="en-US" altLang="zh-CN" dirty="0" u="sng" sz="2160" spc="-631">
                <a:solidFill>
                  <a:srgbClr val="4FC3F7"/>
                </a:solidFill>
                <a:latin typeface="メイリオ"/>
                <a:ea typeface="メイリオ"/>
                <a:cs typeface="メイリオ"/>
                <a:hlinkClick r:id="rId5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⼀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つ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  <a:p>
            <a:pPr rtl="0" algn="just" marR="122659">
              <a:lnSpc>
                <a:spcPts val="3300"/>
              </a:lnSpc>
              <a:spcBef>
                <a:spcPts val="2625"/>
              </a:spcBef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バ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管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使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わ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ァ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イ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削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除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て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っ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ら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取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り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返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つ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っ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り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変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更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前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ァ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イ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成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戻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せ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こ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ど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発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⾏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上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苦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難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伴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  <a:p>
            <a:pPr rtl="0" algn="just">
              <a:lnSpc>
                <a:spcPts val="3300"/>
              </a:lnSpc>
              <a:spcBef>
                <a:spcPts val="2550"/>
              </a:spcBef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ロ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マ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発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⽤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ら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バ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管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⼀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つ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7">
                <a:solidFill>
                  <a:srgbClr val="FFF8E1"/>
                </a:solidFill>
                <a:latin typeface="Lato"/>
                <a:ea typeface="Lato"/>
                <a:cs typeface="Lato"/>
              </a:rPr>
              <a:t>G</a:t>
            </a:r>
            <a:r>
              <a:rPr lang="en-US" altLang="zh-CN" dirty="0" sz="2160" spc="-328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50">
                <a:solidFill>
                  <a:srgbClr val="FFF8E1"/>
                </a:solidFill>
                <a:latin typeface="Lato"/>
                <a:ea typeface="Lato"/>
                <a:cs typeface="Lato"/>
              </a:rPr>
              <a:t>it</a:t>
            </a:r>
            <a:r>
              <a:rPr lang="en-US" altLang="zh-CN" dirty="0" sz="2160" spc="-371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⽤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て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バ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管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学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て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き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ょ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そ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7">
                <a:solidFill>
                  <a:srgbClr val="FFF8E1"/>
                </a:solidFill>
                <a:latin typeface="Lato"/>
                <a:ea typeface="Lato"/>
                <a:cs typeface="Lato"/>
              </a:rPr>
              <a:t>G</a:t>
            </a:r>
            <a:r>
              <a:rPr lang="en-US" altLang="zh-CN" dirty="0" sz="2160" spc="-328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80">
                <a:solidFill>
                  <a:srgbClr val="FFF8E1"/>
                </a:solidFill>
                <a:latin typeface="Lato"/>
                <a:ea typeface="Lato"/>
                <a:cs typeface="Lato"/>
              </a:rPr>
              <a:t>itHub</a:t>
            </a:r>
            <a:r>
              <a:rPr lang="en-US" altLang="zh-CN" dirty="0" sz="2160" spc="-401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ア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ウ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ト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登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録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⾏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9264998" y="6704545"/>
            <a:ext cx="229026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0">
                <a:solidFill>
                  <a:srgbClr val="FFF8E1"/>
                </a:solidFill>
                <a:latin typeface="Lato"/>
                <a:ea typeface="Lato"/>
                <a:cs typeface="Lato"/>
              </a:rPr>
              <a:t>3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th25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6" name="Image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27" name="Image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143251"/>
            <a:ext cx="8191500" cy="3695699"/>
          </a:xfrm>
          <a:prstGeom prst="rect">
            <a:avLst/>
          </a:prstGeom>
          <a:noFill/>
        </p:spPr>
      </p:pic>
      <p:sp>
        <p:nvSpPr>
          <p:cNvPr id="28" name="Text Box28"/>
          <p:cNvSpPr txBox="1"/>
          <p:nvPr/>
        </p:nvSpPr>
        <p:spPr>
          <a:xfrm>
            <a:off x="780157" y="721206"/>
            <a:ext cx="4308685" cy="208258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5439"/>
              </a:lnSpc>
            </a:pPr>
            <a:r>
              <a:rPr lang="en-US" altLang="zh-CN" dirty="0" sz="3629" spc="82">
                <a:solidFill>
                  <a:srgbClr val="FFF8E1"/>
                </a:solidFill>
                <a:latin typeface="Lato"/>
                <a:ea typeface="Lato"/>
                <a:cs typeface="Lato"/>
              </a:rPr>
              <a:t>2.</a:t>
            </a:r>
            <a:r>
              <a:rPr lang="en-US" altLang="zh-CN" dirty="0" sz="3629" spc="101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b="1" sz="3629" spc="-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ア</a:t>
            </a:r>
            <a:r>
              <a:rPr lang="en-US" altLang="zh-CN" dirty="0" b="1" sz="3629" spc="-1119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カ</a:t>
            </a:r>
            <a:r>
              <a:rPr lang="en-US" altLang="zh-CN" dirty="0" b="1" sz="3629" spc="-1119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ウ</a:t>
            </a:r>
            <a:r>
              <a:rPr lang="en-US" altLang="zh-CN" dirty="0" b="1" sz="3629" spc="-1119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b="1" sz="3629" spc="-1119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ト</a:t>
            </a:r>
            <a:r>
              <a:rPr lang="en-US" altLang="zh-CN" dirty="0" b="1" sz="3629" spc="-1119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b="1" sz="3629" spc="-1119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作</a:t>
            </a:r>
            <a:r>
              <a:rPr lang="en-US" altLang="zh-CN" dirty="0" b="1" sz="3629" spc="-1119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b="1" sz="3629" spc="-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成</a:t>
            </a:r>
            <a:endParaRPr lang="en-US" altLang="zh-CN" sz="3629">
              <a:latin typeface="メイリオ"/>
              <a:ea typeface="メイリオ"/>
              <a:cs typeface="メイリオ"/>
            </a:endParaRPr>
          </a:p>
          <a:p>
            <a:pPr rtl="0" algn="l" marR="274823">
              <a:lnSpc>
                <a:spcPts val="5480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以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ペ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ア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セ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ス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u="sng" sz="2592" spc="67">
                <a:solidFill>
                  <a:srgbClr val="4FC3F7"/>
                </a:solidFill>
                <a:latin typeface="Lato"/>
                <a:ea typeface="Lato"/>
                <a:cs typeface="Lato"/>
                <a:hlinkClick r:id="rId4"/>
              </a:rPr>
              <a:t>https://github.com/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9264998" y="6704545"/>
            <a:ext cx="229026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0">
                <a:solidFill>
                  <a:srgbClr val="FFF8E1"/>
                </a:solidFill>
                <a:latin typeface="Lato"/>
                <a:ea typeface="Lato"/>
                <a:cs typeface="Lato"/>
              </a:rPr>
              <a:t>4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th30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1" name="Image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32" name="Image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647950"/>
            <a:ext cx="6667500" cy="4229100"/>
          </a:xfrm>
          <a:prstGeom prst="rect">
            <a:avLst/>
          </a:prstGeom>
          <a:noFill/>
        </p:spPr>
      </p:pic>
      <p:sp>
        <p:nvSpPr>
          <p:cNvPr id="33" name="Text Box33"/>
          <p:cNvSpPr txBox="1"/>
          <p:nvPr/>
        </p:nvSpPr>
        <p:spPr>
          <a:xfrm>
            <a:off x="780157" y="776021"/>
            <a:ext cx="8123927" cy="15732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269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ユ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ザ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名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パ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ス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ド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⼊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た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ら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75">
                <a:solidFill>
                  <a:srgbClr val="FFF8E1"/>
                </a:solidFill>
                <a:latin typeface="Lato"/>
                <a:ea typeface="Lato"/>
                <a:cs typeface="Lato"/>
              </a:rPr>
              <a:t>Sign</a:t>
            </a:r>
            <a:r>
              <a:rPr lang="en-US" altLang="zh-CN" dirty="0" sz="2160" spc="114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52">
                <a:solidFill>
                  <a:srgbClr val="FFF8E1"/>
                </a:solidFill>
                <a:latin typeface="Lato"/>
                <a:ea typeface="Lato"/>
                <a:cs typeface="Lato"/>
              </a:rPr>
              <a:t>up</a:t>
            </a:r>
            <a:r>
              <a:rPr lang="en-US" altLang="zh-CN" dirty="0" sz="2160" spc="138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67">
                <a:solidFill>
                  <a:srgbClr val="FFF8E1"/>
                </a:solidFill>
                <a:latin typeface="Lato"/>
                <a:ea typeface="Lato"/>
                <a:cs typeface="Lato"/>
              </a:rPr>
              <a:t>for</a:t>
            </a:r>
            <a:r>
              <a:rPr lang="en-US" altLang="zh-CN" dirty="0" sz="2160" spc="122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83">
                <a:solidFill>
                  <a:srgbClr val="FFF8E1"/>
                </a:solidFill>
                <a:latin typeface="Lato"/>
                <a:ea typeface="Lato"/>
                <a:cs typeface="Lato"/>
              </a:rPr>
              <a:t>Github</a:t>
            </a:r>
            <a:r>
              <a:rPr lang="en-US" altLang="zh-CN" dirty="0" sz="2160" spc="22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」</a:t>
            </a:r>
            <a:r>
              <a:rPr lang="en-US" altLang="zh-CN" dirty="0" sz="2160" spc="-659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ッ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  <a:p>
            <a:pPr rtl="0" algn="l">
              <a:lnSpc>
                <a:spcPts val="3238"/>
              </a:lnSpc>
              <a:spcBef>
                <a:spcPts val="2612"/>
              </a:spcBef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75">
                <a:solidFill>
                  <a:srgbClr val="FFF8E1"/>
                </a:solidFill>
                <a:latin typeface="Lato"/>
                <a:ea typeface="Lato"/>
                <a:cs typeface="Lato"/>
              </a:rPr>
              <a:t>Join</a:t>
            </a:r>
            <a:r>
              <a:rPr lang="en-US" altLang="zh-CN" dirty="0" sz="2160" spc="114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84">
                <a:solidFill>
                  <a:srgbClr val="FFF8E1"/>
                </a:solidFill>
                <a:latin typeface="Lato"/>
                <a:ea typeface="Lato"/>
                <a:cs typeface="Lato"/>
              </a:rPr>
              <a:t>GitHub</a:t>
            </a:r>
            <a:r>
              <a:rPr lang="en-US" altLang="zh-CN" dirty="0" sz="2160" spc="1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」</a:t>
            </a:r>
            <a:r>
              <a:rPr lang="en-US" altLang="zh-CN" dirty="0" sz="2160" spc="-654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ペ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⽰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9264998" y="6704545"/>
            <a:ext cx="229026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0">
                <a:solidFill>
                  <a:srgbClr val="FFF8E1"/>
                </a:solidFill>
                <a:latin typeface="Lato"/>
                <a:ea typeface="Lato"/>
                <a:cs typeface="Lato"/>
              </a:rPr>
              <a:t>5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th35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6" name="Image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37" name="Imag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476375"/>
            <a:ext cx="8191500" cy="5210175"/>
          </a:xfrm>
          <a:prstGeom prst="rect">
            <a:avLst/>
          </a:prstGeom>
          <a:noFill/>
        </p:spPr>
      </p:pic>
      <p:sp>
        <p:nvSpPr>
          <p:cNvPr id="38" name="Text Box38"/>
          <p:cNvSpPr txBox="1"/>
          <p:nvPr/>
        </p:nvSpPr>
        <p:spPr>
          <a:xfrm>
            <a:off x="780157" y="776021"/>
            <a:ext cx="7100432" cy="4112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238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中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あ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62">
                <a:solidFill>
                  <a:srgbClr val="FFF8E1"/>
                </a:solidFill>
                <a:latin typeface="Lato"/>
                <a:ea typeface="Lato"/>
                <a:cs typeface="Lato"/>
              </a:rPr>
              <a:t>Verily</a:t>
            </a:r>
            <a:r>
              <a:rPr lang="en-US" altLang="zh-CN" dirty="0" sz="2160" spc="-385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」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ボ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タ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ッ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9264998" y="6704545"/>
            <a:ext cx="229026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0">
                <a:solidFill>
                  <a:srgbClr val="FFF8E1"/>
                </a:solidFill>
                <a:latin typeface="Lato"/>
                <a:ea typeface="Lato"/>
                <a:cs typeface="Lato"/>
              </a:rPr>
              <a:t>6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th40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1" name="Image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sp>
        <p:nvSpPr>
          <p:cNvPr id="42" name="Path42"/>
          <p:cNvSpPr/>
          <p:nvPr/>
        </p:nvSpPr>
        <p:spPr>
          <a:xfrm>
            <a:off x="7172325" y="81915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237067"/>
                </a:moveTo>
                <a:cubicBezTo>
                  <a:pt x="266700" y="253432"/>
                  <a:pt x="253432" y="266700"/>
                  <a:pt x="237067" y="266700"/>
                </a:cubicBezTo>
                <a:lnTo>
                  <a:pt x="29633" y="266700"/>
                </a:lnTo>
                <a:cubicBezTo>
                  <a:pt x="13268" y="266700"/>
                  <a:pt x="0" y="253432"/>
                  <a:pt x="0" y="237067"/>
                </a:cubicBezTo>
                <a:lnTo>
                  <a:pt x="0" y="29633"/>
                </a:lnTo>
                <a:cubicBezTo>
                  <a:pt x="0" y="13268"/>
                  <a:pt x="13268" y="0"/>
                  <a:pt x="29633" y="0"/>
                </a:cubicBezTo>
                <a:lnTo>
                  <a:pt x="237067" y="0"/>
                </a:lnTo>
                <a:cubicBezTo>
                  <a:pt x="253432" y="0"/>
                  <a:pt x="266700" y="13268"/>
                  <a:pt x="266700" y="29633"/>
                </a:cubicBezTo>
                <a:lnTo>
                  <a:pt x="266700" y="237067"/>
                </a:lnTo>
                <a:close/>
              </a:path>
            </a:pathLst>
          </a:custGeom>
          <a:solidFill>
            <a:srgbClr val="3B88C3">
              <a:alpha val="65535"/>
            </a:srgbClr>
          </a:solidFill>
          <a:ln w="0" cap="sq">
            <a:solidFill>
              <a:srgbClr val="3B88C3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3" name="Path43"/>
          <p:cNvSpPr/>
          <p:nvPr/>
        </p:nvSpPr>
        <p:spPr>
          <a:xfrm>
            <a:off x="7224183" y="871008"/>
            <a:ext cx="162984" cy="162984"/>
          </a:xfrm>
          <a:custGeom>
            <a:avLst/>
            <a:gdLst/>
            <a:ahLst/>
            <a:cxnLst/>
            <a:rect l="l" t="t" r="r" b="b"/>
            <a:pathLst>
              <a:path w="162984" h="162984">
                <a:moveTo>
                  <a:pt x="0" y="51858"/>
                </a:moveTo>
                <a:lnTo>
                  <a:pt x="66675" y="51858"/>
                </a:lnTo>
                <a:lnTo>
                  <a:pt x="66675" y="0"/>
                </a:lnTo>
                <a:lnTo>
                  <a:pt x="162984" y="81492"/>
                </a:lnTo>
                <a:lnTo>
                  <a:pt x="66675" y="162983"/>
                </a:lnTo>
                <a:lnTo>
                  <a:pt x="66675" y="111125"/>
                </a:lnTo>
                <a:lnTo>
                  <a:pt x="0" y="111125"/>
                </a:lnTo>
                <a:lnTo>
                  <a:pt x="0" y="51858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895475"/>
            <a:ext cx="4333875" cy="3457575"/>
          </a:xfrm>
          <a:prstGeom prst="rect">
            <a:avLst/>
          </a:prstGeom>
          <a:noFill/>
        </p:spPr>
      </p:pic>
      <p:sp>
        <p:nvSpPr>
          <p:cNvPr id="45" name="Text Box45"/>
          <p:cNvSpPr txBox="1"/>
          <p:nvPr/>
        </p:nvSpPr>
        <p:spPr>
          <a:xfrm>
            <a:off x="780157" y="776021"/>
            <a:ext cx="6323169" cy="8303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269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物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⽰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物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直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⽴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せ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よ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作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7522181" y="776021"/>
            <a:ext cx="1457325" cy="4112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238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使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っ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て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操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9264998" y="6704545"/>
            <a:ext cx="229026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0">
                <a:solidFill>
                  <a:srgbClr val="FFF8E1"/>
                </a:solidFill>
                <a:latin typeface="Lato"/>
                <a:ea typeface="Lato"/>
                <a:cs typeface="Lato"/>
              </a:rPr>
              <a:t>7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th48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9" name="Image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50" name="Image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895475"/>
            <a:ext cx="4286250" cy="3067050"/>
          </a:xfrm>
          <a:prstGeom prst="rect">
            <a:avLst/>
          </a:prstGeom>
          <a:noFill/>
        </p:spPr>
      </p:pic>
      <p:sp>
        <p:nvSpPr>
          <p:cNvPr id="51" name="Text Box51"/>
          <p:cNvSpPr txBox="1"/>
          <p:nvPr/>
        </p:nvSpPr>
        <p:spPr>
          <a:xfrm>
            <a:off x="780157" y="776021"/>
            <a:ext cx="8171049" cy="8303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269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正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く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直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⽴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せ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76">
                <a:solidFill>
                  <a:srgbClr val="FFF8E1"/>
                </a:solidFill>
                <a:latin typeface="Lato"/>
                <a:ea typeface="Lato"/>
                <a:cs typeface="Lato"/>
              </a:rPr>
              <a:t>Done</a:t>
            </a:r>
            <a:r>
              <a:rPr lang="en-US" altLang="zh-CN" dirty="0" sz="2160" spc="-396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」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ボ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タ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⽰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ッ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9264998" y="6704545"/>
            <a:ext cx="229026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0">
                <a:solidFill>
                  <a:srgbClr val="FFF8E1"/>
                </a:solidFill>
                <a:latin typeface="Lato"/>
                <a:ea typeface="Lato"/>
                <a:cs typeface="Lato"/>
              </a:rPr>
              <a:t>8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th53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55A64">
              <a:alpha val="65535"/>
            </a:srgbClr>
          </a:solidFill>
          <a:ln w="0" cap="sq">
            <a:solidFill>
              <a:srgbClr val="455A64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4" name="Image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</p:spPr>
      </p:pic>
      <p:pic>
        <p:nvPicPr>
          <p:cNvPr id="55" name="Image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895475"/>
            <a:ext cx="4762499" cy="4991100"/>
          </a:xfrm>
          <a:prstGeom prst="rect">
            <a:avLst/>
          </a:prstGeom>
          <a:noFill/>
        </p:spPr>
      </p:pic>
      <p:sp>
        <p:nvSpPr>
          <p:cNvPr id="56" name="Text Box56"/>
          <p:cNvSpPr txBox="1"/>
          <p:nvPr/>
        </p:nvSpPr>
        <p:spPr>
          <a:xfrm>
            <a:off x="780157" y="776021"/>
            <a:ext cx="7968715" cy="8303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269"/>
              </a:lnSpc>
            </a:pP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ペ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ー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ジ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下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83">
                <a:solidFill>
                  <a:srgbClr val="FFF8E1"/>
                </a:solidFill>
                <a:latin typeface="Lato"/>
                <a:ea typeface="Lato"/>
                <a:cs typeface="Lato"/>
              </a:rPr>
              <a:t>Create</a:t>
            </a:r>
            <a:r>
              <a:rPr lang="en-US" altLang="zh-CN" dirty="0" sz="2160" spc="107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52">
                <a:solidFill>
                  <a:srgbClr val="FFF8E1"/>
                </a:solidFill>
                <a:latin typeface="Lato"/>
                <a:ea typeface="Lato"/>
                <a:cs typeface="Lato"/>
              </a:rPr>
              <a:t>an</a:t>
            </a:r>
            <a:r>
              <a:rPr lang="en-US" altLang="zh-CN" dirty="0" sz="2160" spc="138">
                <a:solidFill>
                  <a:srgbClr val="FFF8E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zh-CN" dirty="0" sz="2160" spc="83">
                <a:solidFill>
                  <a:srgbClr val="FFF8E1"/>
                </a:solidFill>
                <a:latin typeface="Lato"/>
                <a:ea typeface="Lato"/>
                <a:cs typeface="Lato"/>
              </a:rPr>
              <a:t>accout</a:t>
            </a:r>
            <a:r>
              <a:rPr lang="en-US" altLang="zh-CN" dirty="0" sz="2160" spc="21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」</a:t>
            </a:r>
            <a:r>
              <a:rPr lang="en-US" altLang="zh-CN" dirty="0" sz="2160" spc="-658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い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う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ボ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タ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ン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表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⽰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さ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れ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リ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ッ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ク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ま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す</a:t>
            </a:r>
            <a:r>
              <a:rPr lang="en-US" altLang="zh-CN" dirty="0" sz="2160" spc="-647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zh-CN" dirty="0" sz="2160" spc="10">
                <a:solidFill>
                  <a:srgbClr val="FFF8E1"/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zh-CN" sz="216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9264998" y="6704545"/>
            <a:ext cx="229026" cy="395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rtl="0" algn="l">
              <a:lnSpc>
                <a:spcPts val="3110"/>
              </a:lnSpc>
            </a:pPr>
            <a:r>
              <a:rPr lang="en-US" altLang="zh-CN" dirty="0" sz="2592" spc="0">
                <a:solidFill>
                  <a:srgbClr val="FFF8E1"/>
                </a:solidFill>
                <a:latin typeface="Lato"/>
                <a:ea typeface="Lato"/>
                <a:cs typeface="Lato"/>
              </a:rPr>
              <a:t>9</a:t>
            </a:r>
            <a:endParaRPr lang="en-US" altLang="zh-CN" sz="2592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5">
      <vt:lpstr>等线</vt:lpstr>
      <vt:lpstr>等线 Light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ws</cp:lastModifiedBy>
  <cp:revision>1</cp:revision>
  <dcterms:created xsi:type="dcterms:W3CDTF">2017-10-23T09:06:44Z</dcterms:created>
  <dcterms:modified xsi:type="dcterms:W3CDTF">2017-10-23T09:06:44Z</dcterms:modified>
</cp:coreProperties>
</file>