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7" r:id="rId3"/>
    <p:sldId id="259" r:id="rId4"/>
    <p:sldId id="260" r:id="rId5"/>
    <p:sldId id="266" r:id="rId6"/>
    <p:sldId id="274" r:id="rId7"/>
    <p:sldId id="275" r:id="rId8"/>
    <p:sldId id="276" r:id="rId9"/>
    <p:sldId id="278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1466068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924800" y="204343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3400" y="3481705"/>
            <a:ext cx="11582400" cy="230949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PRESENTED BY : TAMIZHVAANAN A P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REGISTER NO :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2115211041267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DEPARTMENT : COMPUTER SCIENCE AND ENGINEERING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4827" y="6105525"/>
            <a:ext cx="2268535" cy="29527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FE41C1-EDDB-0B7D-1FED-CC6F897B42D5}"/>
              </a:ext>
            </a:extLst>
          </p:cNvPr>
          <p:cNvSpPr txBox="1"/>
          <p:nvPr/>
        </p:nvSpPr>
        <p:spPr>
          <a:xfrm>
            <a:off x="1729451" y="775480"/>
            <a:ext cx="73805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Earthquake Prediction Using </a:t>
            </a: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917"/>
            <a:ext cx="3303904" cy="653415"/>
          </a:xfrm>
        </p:spPr>
        <p:txBody>
          <a:bodyPr/>
          <a:lstStyle/>
          <a:p>
            <a:r>
              <a:rPr spc="-10" dirty="0">
                <a:latin typeface="Arial Narrow" panose="020B0606020202030204" pitchFamily="34" charset="0"/>
                <a:cs typeface="Times New Roman" panose="02020603050405020304" pitchFamily="18" charset="0"/>
                <a:sym typeface="+mn-ea"/>
              </a:rPr>
              <a:t>AGENDA</a:t>
            </a:r>
            <a:endParaRPr lang="en-US" dirty="0">
              <a:latin typeface="Arial Narrow" panose="020B060602020203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505200"/>
            <a:ext cx="5751830" cy="321818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grpSp>
        <p:nvGrpSpPr>
          <p:cNvPr id="4" name="object 2"/>
          <p:cNvGrpSpPr/>
          <p:nvPr/>
        </p:nvGrpSpPr>
        <p:grpSpPr>
          <a:xfrm>
            <a:off x="609600" y="1323975"/>
            <a:ext cx="1743075" cy="1333500"/>
            <a:chOff x="742950" y="1104900"/>
            <a:chExt cx="1743075" cy="1333500"/>
          </a:xfrm>
        </p:grpSpPr>
        <p:sp>
          <p:nvSpPr>
            <p:cNvPr id="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6AFA363-403F-8AD3-DEBE-93DA70C0AAEF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2133600" y="1853958"/>
            <a:ext cx="6858000" cy="337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Introduction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Problem Statement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Project Overview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Target Audience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Your Solution and Value Proposition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Model Development (Optional)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Results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Conclusion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Q&amp;A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291236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>
                <a:latin typeface="Aptos Narrow" panose="020B0004020202020204" pitchFamily="34" charset="0"/>
              </a:rPr>
              <a:t>PROBLEM</a:t>
            </a:r>
            <a:r>
              <a:rPr lang="en-US" spc="-10" dirty="0">
                <a:latin typeface="Aptos Narrow" panose="020B0004020202020204" pitchFamily="34" charset="0"/>
              </a:rPr>
              <a:t> </a:t>
            </a:r>
            <a:r>
              <a:rPr spc="-80" dirty="0">
                <a:latin typeface="Aptos Narrow" panose="020B0004020202020204" pitchFamily="34" charset="0"/>
              </a:rPr>
              <a:t>STATEMENT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DBA3E33-C787-3B2D-D31E-D85F455DB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5E2B44-491D-36B8-41B3-581FEED34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0452"/>
            <a:ext cx="8305800" cy="443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The Unpredictable Threat: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Challenges in Earthquake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Earthquakes are a major natural disaster causing widespread destruction and loss of life.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Unfortunately, accurately predicting earthquakes remains a significant challenge in geoscience.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Highlight the limitations of current methods: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Traditional methods often rely on identifying precursory signals (changes in animal behavior, ground deformation) which can be unreliable.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Existing prediction models might have limited accuracy or struggle with providing sufficient lead time for effective warnings.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Emphasize the importance of improved earthquake prediction: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Early warnings can save lives by enabling evacuations and emergency preparedness measures.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Improved prediction can lead to better disaster management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10600" y="27432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8486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5264150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>
                <a:latin typeface="Aptos Narrow" panose="020B0004020202020204" pitchFamily="34" charset="0"/>
                <a:cs typeface="Trebuchet MS" panose="020B0603020202020204" charset="0"/>
              </a:rPr>
              <a:t>PROJECT</a:t>
            </a:r>
            <a:r>
              <a:rPr lang="en-US" spc="-10" dirty="0">
                <a:latin typeface="Aptos Narrow" panose="020B0004020202020204" pitchFamily="34" charset="0"/>
                <a:cs typeface="Trebuchet MS" panose="020B0603020202020204" charset="0"/>
              </a:rPr>
              <a:t> </a:t>
            </a:r>
            <a:r>
              <a:rPr spc="-10" dirty="0">
                <a:latin typeface="Aptos Narrow" panose="020B0004020202020204" pitchFamily="34" charset="0"/>
                <a:cs typeface="Trebuchet MS" panose="020B0603020202020204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95F3682-76B5-1033-0F1C-F1E9E17CD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10" y="1238941"/>
            <a:ext cx="9031083" cy="531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Leveraging Deep Learning for Earthquake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Briefly introduce the concept of deep learning: powerful algorithms inspired by the structure and function of the brain.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Deep learning models excel at finding complex patterns in large datasets.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Explain how your project utilizes deep learning for earthquake prediction: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You can mention using a specific type of deep learning model like a Sequential model with Dense layers (avoid going into extensive technical details).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Briefly state the type of data your model uses for training (e.g., historical earthquake data including features like location, magnitude, time).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Consider adding a visual: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You could include a simple diagram illustrating a basic structure of a deep learning model (e.g., input layer, hidden layers, output layer).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Alternatively, showcase a world map highlighting earthquake-prone zones (if your data allows).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This slide focuses on the core aspect of your project: using deep learning for earthquake prediction. Keep the explanation high-level and avoid overwhelming the audience with technical details.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19" y="179255"/>
            <a:ext cx="9764395" cy="88671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ptos Narrow" panose="020B0004020202020204" pitchFamily="34" charset="0"/>
                <a:cs typeface="Times New Roman" panose="02020603050405020304" pitchFamily="18" charset="0"/>
              </a:rPr>
              <a:t>OBJECTIVE: </a:t>
            </a:r>
            <a:endParaRPr lang="en-IN" dirty="0"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8610600" y="2743200"/>
            <a:ext cx="3533775" cy="3810000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DD5E71BF-4212-0368-3C73-2B5950F2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19" y="1447800"/>
            <a:ext cx="8787581" cy="292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Who Are the End Users?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Empowering Action: Target Audience for Earthquake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Identify the various groups who can significantly benefit from your earthquake prediction model: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Emergency Response Agencies: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 Early warnings can enable them to deploy resources efficiently for rescue and relief operations.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Government Bodies: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 Improved prediction can inform policy decisions related to infrastructure development and disaster preparedness plans.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Citizens in Earthquake-Prone Areas: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 Early warnings provide valuable lead time for evacuation and taking personal safety measures.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218" y="152400"/>
            <a:ext cx="10463981" cy="1308050"/>
          </a:xfr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A Deep Learning Approach: Unveiling Earthquake Insights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8610600" y="2743200"/>
            <a:ext cx="3533775" cy="3810000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DF39F8A3-374A-19F9-EC96-5116AF847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18" y="1805559"/>
            <a:ext cx="8863781" cy="3652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Briefly explain how your deep learning model works at a high level, focusing on the value it brings: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Emphasize that your model analyzes large amounts of historical earthquake data (location, magnitude, time, etc.) to identify patterns.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You can mention the model's ability to learn from this data and potentially discover hidden relationships that might be missed by traditional methods.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Highlight the value proposition of your deep learning model: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Improved Prediction Accuracy (if applicable):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 If your model achieves higher accuracy than existing methods, mention it here.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Earlier Warning Times: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 If your model can potentially predict earthquakes with more lead time, emphasize this benefit.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Data-Driven Approach: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 Point out that your model leverages a data-driven approach, potentially leading to more objective and consistent predictions.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382000" cy="677108"/>
          </a:xfr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 Wow Factor in Your Solution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ptos Narrow" panose="020B00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5282F08-8B96-BEFB-6022-E33922E2A3CD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304800" y="1219200"/>
            <a:ext cx="10785988" cy="3975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Unveiling the "Wow" Factor: What Makes This Solution Stand Out This slide is optional and allows you to showcase a unique aspect or impressive achievement of your project. If your model has a distinct feature or delivers exceptional results, this is the place to highlight it. Here are some possibilities: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High Accuracy: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Did your model achieve significantly higher accuracy in earthquake prediction compared to existing methods? Showcase this achievement with a visualization comparing the results.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Early Warning Potential: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Does your model offer the potential for earlier earthquake warnings compared to traditional methods? Emphasize the value this brings for emergency preparedness.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Novel Approach: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Did you explore a new or unconventional deep learning architecture for earthquake prediction? Briefly explain the concept in a way the audience can understand.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Scalability Potential: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Can your model be easily adapted to incorporate additional data sources or be applied to different geographical regions? Mention this scalability if applicable.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Remember: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If you don't have a standout feature or exceptional results, you can skip this slide entirely. Focus on the strengths you've already highlighted throughout the presentation.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Avoid going into excessive technical details. Keep the explanation clear and concise.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413"/>
            <a:ext cx="7566025" cy="1455987"/>
          </a:xfrm>
        </p:spPr>
        <p:txBody>
          <a:bodyPr/>
          <a:lstStyle/>
          <a:p>
            <a:pPr algn="l" rtl="0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Results - </a:t>
            </a: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A Look Behind the Scenes 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</a:b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487445-8F50-E3CD-46EB-4AE139EE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9144000" cy="2267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This slide is optional, depending on the technical depth you want for your 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If you choose to include it, keep the explanation high-level and avoid overwhelming the audience with technical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Briefly mention the key steps involved in developing your deep learning model: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Data Pre-processing: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 You can mention cleaning and preparing the historical earthquake data for the model (e.g., handling missing values, formatting features).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Model Architecture: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 Briefly state the type of deep learning model you used (e.g., Sequential model with Dense layers) without going into intricate details about its inner workings.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74" y="381000"/>
            <a:ext cx="8686800" cy="654025"/>
          </a:xfrm>
        </p:spPr>
        <p:txBody>
          <a:bodyPr wrap="squar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Conclusion - Recap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FFFAE6-562B-621A-8F5E-81E6D196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74" y="1295400"/>
            <a:ext cx="9601199" cy="448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Present the key findings from your model training in a clear and concise manner.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Focus on the most impactful metrics: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Accuracy: How well did your model predict earthquake occurrences?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Loss function (optional): Did the model's performance improve during training?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Lead time (if applicable): Can your model potentially predict earthquakes with more lead time compared to existing methods?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Use visuals to effectively communicate your results: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Graphs or charts can represent model accuracy, loss function, or lead time predictions.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Conclusion: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Briefly summarize the key takeaways from your project: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Emphasize the potential of deep learning for earthquake prediction.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If your model shows promise, highlight its value proposition for stakeholders.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Discuss potential future improvements: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Mention any limitations of your current model and how you might address them in future work (e.g., incorporating more data sources, exploring different model architectures).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ptos Narrow" panose="020B0004020202020204" pitchFamily="34" charset="0"/>
              </a:rPr>
              <a:t>Briefly touch on the broader implications of your project for earthquake prediction research.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1104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 Narrow</vt:lpstr>
      <vt:lpstr>Arial</vt:lpstr>
      <vt:lpstr>Arial Narrow</vt:lpstr>
      <vt:lpstr>Calibri</vt:lpstr>
      <vt:lpstr>Google Sans</vt:lpstr>
      <vt:lpstr>Times New Roman</vt:lpstr>
      <vt:lpstr>Trebuchet MS</vt:lpstr>
      <vt:lpstr>Office Theme</vt:lpstr>
      <vt:lpstr>PowerPoint Presentation</vt:lpstr>
      <vt:lpstr>AGENDA</vt:lpstr>
      <vt:lpstr>PROBLEM STATEMENT</vt:lpstr>
      <vt:lpstr>PROJECT OVERVIEW</vt:lpstr>
      <vt:lpstr>OBJECTIVE: </vt:lpstr>
      <vt:lpstr>A Deep Learning Approach: Unveiling Earthquake Insights</vt:lpstr>
      <vt:lpstr>The Wow Factor in Your Solution</vt:lpstr>
      <vt:lpstr>Results - A Look Behind the Scenes  </vt:lpstr>
      <vt:lpstr>Conclusion -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2021PITCS244</dc:creator>
  <cp:lastModifiedBy>yugendran balaji</cp:lastModifiedBy>
  <cp:revision>29</cp:revision>
  <dcterms:created xsi:type="dcterms:W3CDTF">2024-04-01T07:07:00Z</dcterms:created>
  <dcterms:modified xsi:type="dcterms:W3CDTF">2024-05-11T05:47:11Z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2024-03-22T14:30:00Z</vt:filetime>
  </property>
  <property fmtid="{D5CDD505-2E9C-101B-9397-08002B2CF9AE}" pid="3" name="LastSaved">
    <vt:filetime>2024-04-02T14:30:00Z</vt:filetime>
  </property>
  <property fmtid="{D5CDD505-2E9C-101B-9397-08002B2CF9AE}" pid="4" name="ICV">
    <vt:lpwstr>11C1AA17E28147D5960CD3CAE4C75485_13</vt:lpwstr>
  </property>
  <property fmtid="{D5CDD505-2E9C-101B-9397-08002B2CF9AE}" pid="5" name="KSOProductBuildVer">
    <vt:lpwstr>1033-12.2.0.13489</vt:lpwstr>
  </property>
</Properties>
</file>