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y="6019800" cx="106934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3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42.jpeg"/><Relationship Id="rId7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0.png"/><Relationship Id="rId3" Type="http://schemas.openxmlformats.org/officeDocument/2006/relationships/image" Target="../media/image3.png"/><Relationship Id="rId4" Type="http://schemas.openxmlformats.org/officeDocument/2006/relationships/image" Target="../media/image61.png"/><Relationship Id="rId5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8.png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jpeg"/><Relationship Id="rId1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grpSp>
        <p:nvGrpSpPr>
          <p:cNvPr id="15" name="group 2"/>
          <p:cNvGrpSpPr/>
          <p:nvPr/>
        </p:nvGrpSpPr>
        <p:grpSpPr>
          <a:xfrm rot="21600000">
            <a:off x="6529964" y="2381"/>
            <a:ext cx="4163435" cy="6015037"/>
            <a:chOff x="0" y="0"/>
            <a:chExt cx="4163435" cy="6015037"/>
          </a:xfrm>
        </p:grpSpPr>
        <p:pic>
          <p:nvPicPr>
            <p:cNvPr id="2097153" name="picture 4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0" y="0"/>
              <a:ext cx="4163435" cy="6015037"/>
            </a:xfrm>
            <a:prstGeom prst="rect"/>
          </p:spPr>
        </p:pic>
        <p:sp>
          <p:nvSpPr>
            <p:cNvPr id="1048576" name="textbox 6"/>
            <p:cNvSpPr/>
            <p:nvPr/>
          </p:nvSpPr>
          <p:spPr>
            <a:xfrm>
              <a:off x="-12700" y="-12700"/>
              <a:ext cx="4189095" cy="6068059"/>
            </a:xfrm>
            <a:prstGeom prst="rect"/>
            <a:noFill/>
            <a:ln w="0" cap="flat">
              <a:noFill/>
              <a:prstDash val="solid"/>
              <a:miter lim="0"/>
            </a:ln>
          </p:spPr>
          <p:txBody>
            <a:bodyPr bIns="0" lIns="0" rIns="0" tIns="0" vert="horz" wrap="square"/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1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rtl="0">
                <a:lnSpc>
                  <a:spcPct val="102000"/>
                </a:lnSpc>
              </a:pPr>
              <a:endParaRPr dirty="0" sz="1000">
                <a:latin typeface="Arial"/>
                <a:ea typeface="Arial"/>
                <a:cs typeface="Arial"/>
              </a:endParaRPr>
            </a:p>
            <a:p>
              <a:pPr algn="l" eaLnBrk="0" marL="3477895" rtl="0">
                <a:lnSpc>
                  <a:spcPct val="67000"/>
                </a:lnSpc>
                <a:spcBef>
                  <a:spcPts val="5"/>
                </a:spcBef>
              </a:pPr>
              <a:r>
                <a:rPr dirty="0" sz="900" kern="0" spc="-10">
                  <a:solidFill>
                    <a:srgbClr val="2D936B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</a:t>
              </a:r>
              <a:endParaRPr dirty="0" sz="90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048577" name="textbox 8"/>
          <p:cNvSpPr/>
          <p:nvPr/>
        </p:nvSpPr>
        <p:spPr>
          <a:xfrm>
            <a:off x="2757766" y="1486214"/>
            <a:ext cx="6424929" cy="1064894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90601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3334" rtl="0">
              <a:lnSpc>
                <a:spcPct val="100000"/>
              </a:lnSpc>
            </a:pPr>
            <a:r>
              <a:rPr dirty="0" sz="17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STUDENT NAME:P.Tamilselvan</a:t>
            </a:r>
            <a:endParaRPr dirty="0" sz="17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8000"/>
              </a:lnSpc>
              <a:spcBef>
                <a:spcPts val="37"/>
              </a:spcBef>
            </a:pPr>
            <a:r>
              <a:rPr dirty="0" sz="1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REGISTER NO AND</a:t>
            </a:r>
            <a:r>
              <a:rPr dirty="0" sz="17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NMID:</a:t>
            </a:r>
            <a:r>
              <a:rPr dirty="0" sz="17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7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40EC870098120C7BEBC47639EBD28E94</a:t>
            </a:r>
            <a:r>
              <a:rPr dirty="0" sz="17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17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DEPARTMENT:</a:t>
            </a:r>
            <a:r>
              <a:rPr dirty="0" sz="1700" kern="0" spc="1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7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Computer science</a:t>
            </a:r>
            <a:endParaRPr dirty="0" sz="17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ts val="2098"/>
              </a:lnSpc>
            </a:pPr>
            <a:r>
              <a:rPr dirty="0" sz="17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COLLEGE:</a:t>
            </a:r>
            <a:r>
              <a:rPr dirty="0" sz="1700" kern="0" spc="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1700" kern="0" spc="-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Puratchi thalaiviamma arts and </a:t>
            </a:r>
            <a:r>
              <a:rPr dirty="0" sz="1700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science college, palladam</a:t>
            </a:r>
            <a:endParaRPr dirty="0" sz="1700">
              <a:latin typeface="Arial"/>
              <a:ea typeface="Arial"/>
              <a:cs typeface="Arial"/>
            </a:endParaRPr>
          </a:p>
        </p:txBody>
      </p:sp>
      <p:grpSp>
        <p:nvGrpSpPr>
          <p:cNvPr id="16" name="group 4"/>
          <p:cNvGrpSpPr/>
          <p:nvPr/>
        </p:nvGrpSpPr>
        <p:grpSpPr>
          <a:xfrm rot="21600000">
            <a:off x="768587" y="871220"/>
            <a:ext cx="1528822" cy="1169590"/>
            <a:chOff x="0" y="0"/>
            <a:chExt cx="1528822" cy="1169590"/>
          </a:xfrm>
        </p:grpSpPr>
        <p:sp>
          <p:nvSpPr>
            <p:cNvPr id="1048578" name="path 10"/>
            <p:cNvSpPr/>
            <p:nvPr/>
          </p:nvSpPr>
          <p:spPr>
            <a:xfrm>
              <a:off x="0" y="242272"/>
              <a:ext cx="1077694" cy="927318"/>
            </a:xfrm>
            <a:custGeom>
              <a:avLst/>
              <a:ahLst/>
              <a:rect l="0" t="0" r="0" b="0"/>
              <a:pathLst>
                <a:path w="1697" h="1460">
                  <a:moveTo>
                    <a:pt x="1332" y="0"/>
                  </a:moveTo>
                  <a:lnTo>
                    <a:pt x="365" y="0"/>
                  </a:lnTo>
                  <a:lnTo>
                    <a:pt x="0" y="730"/>
                  </a:lnTo>
                  <a:lnTo>
                    <a:pt x="365" y="1460"/>
                  </a:lnTo>
                  <a:lnTo>
                    <a:pt x="1332" y="1460"/>
                  </a:lnTo>
                  <a:lnTo>
                    <a:pt x="1697" y="730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5FCAEE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79" name="path 12"/>
            <p:cNvSpPr/>
            <p:nvPr/>
          </p:nvSpPr>
          <p:spPr>
            <a:xfrm>
              <a:off x="960735" y="0"/>
              <a:ext cx="568086" cy="492898"/>
            </a:xfrm>
            <a:custGeom>
              <a:avLst/>
              <a:ahLst/>
              <a:rect l="0" t="0" r="0" b="0"/>
              <a:pathLst>
                <a:path w="894" h="776">
                  <a:moveTo>
                    <a:pt x="700" y="0"/>
                  </a:moveTo>
                  <a:lnTo>
                    <a:pt x="194" y="0"/>
                  </a:lnTo>
                  <a:lnTo>
                    <a:pt x="0" y="388"/>
                  </a:lnTo>
                  <a:lnTo>
                    <a:pt x="194" y="776"/>
                  </a:lnTo>
                  <a:lnTo>
                    <a:pt x="700" y="776"/>
                  </a:lnTo>
                  <a:lnTo>
                    <a:pt x="894" y="388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2D936B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580" name="path 14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54" name="picture 1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155" name="picture 1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4972717" y="153940"/>
            <a:ext cx="1037228" cy="281694"/>
          </a:xfrm>
          <a:prstGeom prst="rect"/>
        </p:spPr>
      </p:pic>
      <p:pic>
        <p:nvPicPr>
          <p:cNvPr id="2097156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4154482" y="153940"/>
            <a:ext cx="752532" cy="31667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0" name="picture 21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211" name="picture 21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624" name="textbox 218"/>
          <p:cNvSpPr/>
          <p:nvPr/>
        </p:nvSpPr>
        <p:spPr>
          <a:xfrm>
            <a:off x="464927" y="2089828"/>
            <a:ext cx="7248525" cy="1871345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92104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ct val="90000"/>
              </a:lnSpc>
            </a:pPr>
            <a:r>
              <a:rPr baseline="-4596" dirty="0" sz="3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</a:t>
            </a:r>
            <a:r>
              <a:rPr b="1"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essf</a:t>
            </a:r>
            <a:r>
              <a:rPr dirty="0" sz="23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b="1" dirty="0" sz="23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3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ydisplayspersonaldet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ails,</a:t>
            </a:r>
            <a:r>
              <a:rPr dirty="0" sz="2300" i="1" kern="0" spc="-3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projects,</a:t>
            </a:r>
            <a:r>
              <a:rPr dirty="0" sz="2300" i="1" kern="0" spc="-2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andcert  cate</a:t>
            </a:r>
            <a:r>
              <a:rPr dirty="0" sz="23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dirty="0" sz="23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8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8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0000"/>
              </a:lnSpc>
              <a:spcBef>
                <a:spcPts val="701"/>
              </a:spcBef>
            </a:pPr>
            <a:r>
              <a:rPr baseline="-4596" dirty="0" sz="34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Easy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navigation</a:t>
            </a:r>
            <a:r>
              <a:rPr dirty="0" sz="2300" i="1" kern="0" spc="-6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anduser  riendlyUI</a:t>
            </a:r>
            <a:endParaRPr dirty="0" sz="23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6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6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01000"/>
              </a:lnSpc>
            </a:pPr>
            <a:endParaRPr dirty="0" sz="6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87000"/>
              </a:lnSpc>
              <a:spcBef>
                <a:spcPts val="4"/>
              </a:spcBef>
            </a:pPr>
            <a:r>
              <a:rPr baseline="-4340" dirty="0" sz="36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3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b="1"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racts</a:t>
            </a:r>
            <a:r>
              <a:rPr dirty="0" sz="2400" i="1" kern="0" spc="-6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ecruiters</a:t>
            </a:r>
            <a:r>
              <a:rPr dirty="0" sz="2400" i="1" kern="0" spc="-6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dirty="0" sz="2400" i="1" kern="0" spc="-6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showcasingboth</a:t>
            </a:r>
            <a:r>
              <a:rPr dirty="0" sz="2400" i="1" kern="0" spc="-6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</a:t>
            </a:r>
            <a:r>
              <a:rPr b="1"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400" i="1" kern="0" spc="-6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andcreativity</a:t>
            </a:r>
            <a:endParaRPr dirty="0" sz="2400">
              <a:latin typeface="Arial"/>
              <a:ea typeface="Arial"/>
              <a:cs typeface="Arial"/>
            </a:endParaRPr>
          </a:p>
        </p:txBody>
      </p:sp>
      <p:pic>
        <p:nvPicPr>
          <p:cNvPr id="2097212" name="picture 220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3418311" y="2866660"/>
            <a:ext cx="206783" cy="308148"/>
          </a:xfrm>
          <a:prstGeom prst="rect"/>
        </p:spPr>
      </p:pic>
      <p:pic>
        <p:nvPicPr>
          <p:cNvPr id="2097213" name="picture 22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6805752" y="2102528"/>
            <a:ext cx="268804" cy="308148"/>
          </a:xfrm>
          <a:prstGeom prst="rect"/>
        </p:spPr>
      </p:pic>
      <p:sp>
        <p:nvSpPr>
          <p:cNvPr id="1048625" name="textbox 224"/>
          <p:cNvSpPr/>
          <p:nvPr/>
        </p:nvSpPr>
        <p:spPr>
          <a:xfrm>
            <a:off x="464927" y="1325695"/>
            <a:ext cx="4612640" cy="343534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74719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ct val="91000"/>
              </a:lnSpc>
            </a:pPr>
            <a:r>
              <a:rPr baseline="-4596" dirty="0" sz="34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2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Wo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rkingp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  olio</a:t>
            </a:r>
            <a:r>
              <a:rPr dirty="0" sz="2300" i="1" kern="0" spc="-5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hostedonlin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endParaRPr dirty="0" sz="2300">
              <a:latin typeface="Arial"/>
              <a:ea typeface="Arial"/>
              <a:cs typeface="Arial"/>
            </a:endParaRPr>
          </a:p>
        </p:txBody>
      </p:sp>
      <p:pic>
        <p:nvPicPr>
          <p:cNvPr id="2097214" name="picture 22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1978005" y="1338395"/>
            <a:ext cx="251949" cy="308148"/>
          </a:xfrm>
          <a:prstGeom prst="rect"/>
        </p:spPr>
      </p:pic>
      <p:sp>
        <p:nvSpPr>
          <p:cNvPr id="1048626" name="path 228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215" name="picture 230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216" name="picture 23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1600000">
            <a:off x="659526" y="678701"/>
            <a:ext cx="1317970" cy="257903"/>
          </a:xfrm>
          <a:prstGeom prst="rect"/>
        </p:spPr>
      </p:pic>
      <p:sp>
        <p:nvSpPr>
          <p:cNvPr id="1048627" name="rect 234"/>
          <p:cNvSpPr/>
          <p:nvPr/>
        </p:nvSpPr>
        <p:spPr>
          <a:xfrm>
            <a:off x="8203843" y="4705806"/>
            <a:ext cx="401002" cy="401002"/>
          </a:xfrm>
          <a:prstGeom prst="rect"/>
          <a:solidFill>
            <a:srgbClr val="42AF5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28" name="rect 236"/>
          <p:cNvSpPr/>
          <p:nvPr/>
        </p:nvSpPr>
        <p:spPr>
          <a:xfrm>
            <a:off x="5873016" y="1489432"/>
            <a:ext cx="275689" cy="284043"/>
          </a:xfrm>
          <a:prstGeom prst="rect"/>
          <a:solidFill>
            <a:srgbClr val="2D83C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29" name="textbox 238"/>
          <p:cNvSpPr/>
          <p:nvPr/>
        </p:nvSpPr>
        <p:spPr>
          <a:xfrm>
            <a:off x="646915" y="5701310"/>
            <a:ext cx="666115" cy="17272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ts val="1157"/>
              </a:lnSpc>
            </a:pPr>
            <a:r>
              <a:rPr dirty="0" sz="900" kern="0" spc="-1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3/21/2024</a:t>
            </a:r>
            <a:r>
              <a:rPr dirty="0" sz="900" kern="0" spc="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endParaRPr dirty="0" sz="900">
              <a:latin typeface="Arial"/>
              <a:ea typeface="Arial"/>
              <a:cs typeface="Arial"/>
            </a:endParaRPr>
          </a:p>
        </p:txBody>
      </p:sp>
      <p:pic>
        <p:nvPicPr>
          <p:cNvPr id="2097217" name="picture 240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21600000">
            <a:off x="1230466" y="5732234"/>
            <a:ext cx="65990" cy="67546"/>
          </a:xfrm>
          <a:prstGeom prst="rect"/>
        </p:spPr>
      </p:pic>
      <p:pic>
        <p:nvPicPr>
          <p:cNvPr id="2097218" name="picture 242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21600000">
            <a:off x="1541026" y="5726102"/>
            <a:ext cx="386497" cy="73678"/>
          </a:xfrm>
          <a:prstGeom prst="rect"/>
        </p:spPr>
      </p:pic>
      <p:sp>
        <p:nvSpPr>
          <p:cNvPr id="1048630" name="rect 244"/>
          <p:cNvSpPr/>
          <p:nvPr/>
        </p:nvSpPr>
        <p:spPr>
          <a:xfrm>
            <a:off x="8203843" y="5173642"/>
            <a:ext cx="158729" cy="158730"/>
          </a:xfrm>
          <a:prstGeom prst="rect"/>
          <a:solidFill>
            <a:srgbClr val="2D936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219" name="picture 246"/>
          <p:cNvPicPr>
            <a:picLocks noChangeAspect="1"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 rot="21600000">
            <a:off x="1312120" y="5749255"/>
            <a:ext cx="224995" cy="50525"/>
          </a:xfrm>
          <a:prstGeom prst="rect"/>
        </p:spPr>
      </p:pic>
      <p:pic>
        <p:nvPicPr>
          <p:cNvPr id="2097220" name="picture 248"/>
          <p:cNvPicPr>
            <a:picLocks noChangeAspect="1"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21600000">
            <a:off x="1638822" y="5749255"/>
            <a:ext cx="196401" cy="50525"/>
          </a:xfrm>
          <a:prstGeom prst="rect"/>
        </p:spPr>
      </p:pic>
      <p:sp>
        <p:nvSpPr>
          <p:cNvPr id="1048631" name="textbox 250"/>
          <p:cNvSpPr/>
          <p:nvPr/>
        </p:nvSpPr>
        <p:spPr>
          <a:xfrm>
            <a:off x="9915697" y="5697635"/>
            <a:ext cx="115570" cy="10795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3394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0000"/>
              </a:lnSpc>
            </a:pPr>
            <a:r>
              <a:rPr dirty="0" sz="600" kern="0" spc="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endParaRPr dirty="0" sz="6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picture 25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222" name="picture 25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143798" y="852839"/>
            <a:ext cx="3132284" cy="5164578"/>
          </a:xfrm>
          <a:prstGeom prst="rect"/>
        </p:spPr>
      </p:pic>
      <p:pic>
        <p:nvPicPr>
          <p:cNvPr id="2097223" name="picture 25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3186507" y="457841"/>
            <a:ext cx="2767161" cy="294747"/>
          </a:xfrm>
          <a:prstGeom prst="rect"/>
        </p:spPr>
      </p:pic>
      <p:pic>
        <p:nvPicPr>
          <p:cNvPr id="2097224" name="picture 25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661967" y="457841"/>
            <a:ext cx="1485527" cy="294747"/>
          </a:xfrm>
          <a:prstGeom prst="rect"/>
        </p:spPr>
      </p:pic>
      <p:pic>
        <p:nvPicPr>
          <p:cNvPr id="2097225" name="picture 26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2238390" y="457841"/>
            <a:ext cx="826458" cy="294747"/>
          </a:xfrm>
          <a:prstGeom prst="rect"/>
        </p:spPr>
      </p:pic>
      <p:sp>
        <p:nvSpPr>
          <p:cNvPr id="1048632" name="rect 262"/>
          <p:cNvSpPr/>
          <p:nvPr/>
        </p:nvSpPr>
        <p:spPr>
          <a:xfrm>
            <a:off x="8203843" y="4705806"/>
            <a:ext cx="401002" cy="401002"/>
          </a:xfrm>
          <a:prstGeom prst="rect"/>
          <a:solidFill>
            <a:srgbClr val="42AF5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33" name="rect 264"/>
          <p:cNvSpPr/>
          <p:nvPr/>
        </p:nvSpPr>
        <p:spPr>
          <a:xfrm>
            <a:off x="8203843" y="5173642"/>
            <a:ext cx="158729" cy="158730"/>
          </a:xfrm>
          <a:prstGeom prst="rect"/>
          <a:solidFill>
            <a:srgbClr val="2D936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226" name="picture 266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1461988" y="5674895"/>
            <a:ext cx="66833" cy="155945"/>
          </a:xfrm>
          <a:prstGeom prst="rect"/>
        </p:spPr>
      </p:pic>
      <p:sp>
        <p:nvSpPr>
          <p:cNvPr id="1048634" name="textbox 268"/>
          <p:cNvSpPr/>
          <p:nvPr/>
        </p:nvSpPr>
        <p:spPr>
          <a:xfrm>
            <a:off x="9915697" y="5697635"/>
            <a:ext cx="85725" cy="90805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ts val="511"/>
              </a:lnSpc>
            </a:pPr>
            <a:r>
              <a:rPr dirty="0" sz="400" kern="0" spc="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endParaRPr dirty="0" sz="4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7" name="picture 27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8" name="picture 27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9" name="picture 27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230" name="picture 27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635" name="textbox 278"/>
          <p:cNvSpPr/>
          <p:nvPr/>
        </p:nvSpPr>
        <p:spPr>
          <a:xfrm>
            <a:off x="477458" y="1509592"/>
            <a:ext cx="9697719" cy="885189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3815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indent="-179070" marL="191770" rtl="0">
              <a:lnSpc>
                <a:spcPct val="75000"/>
              </a:lnSpc>
            </a:pPr>
            <a:r>
              <a:rPr baseline="-4223" dirty="0" sz="37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400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500" i="1" kern="0" spc="-3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digital</a:t>
            </a:r>
            <a:r>
              <a:rPr dirty="0" sz="2500" i="1" kern="0" spc="-4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portfolioactsasa</a:t>
            </a:r>
            <a:r>
              <a:rPr dirty="0" sz="2500" i="1" kern="0" spc="-3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modernresume, improvingonlinevisi</a:t>
            </a:r>
            <a:r>
              <a:rPr dirty="0" sz="2500" i="1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bility,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Profe</a:t>
            </a:r>
            <a:r>
              <a:rPr b="1"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ionalism,</a:t>
            </a:r>
            <a:r>
              <a:rPr dirty="0" sz="2400" i="1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ando</a:t>
            </a:r>
            <a:r>
              <a:rPr b="1"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ortunitiesfor</a:t>
            </a:r>
            <a:r>
              <a:rPr dirty="0" sz="2400" i="1" kern="0" spc="-5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internships</a:t>
            </a:r>
            <a:r>
              <a:rPr dirty="0" sz="2400" i="1" kern="0" spc="-5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andjobs.</a:t>
            </a:r>
            <a:r>
              <a:rPr dirty="0" sz="2400" i="1" kern="0" spc="-1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ItDemo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nstrates</a:t>
            </a:r>
            <a:r>
              <a:rPr dirty="0" sz="2400" i="1" kern="0" spc="-5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both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marL="170179" rtl="0">
              <a:lnSpc>
                <a:spcPct val="81000"/>
              </a:lnSpc>
              <a:spcBef>
                <a:spcPts val="24"/>
              </a:spcBef>
            </a:pP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technicalski</a:t>
            </a:r>
            <a:r>
              <a:rPr b="1"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4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andpersonalbranding.</a:t>
            </a:r>
            <a:endParaRPr dirty="0" sz="2400">
              <a:latin typeface="Arial"/>
              <a:ea typeface="Arial"/>
              <a:cs typeface="Arial"/>
            </a:endParaRPr>
          </a:p>
        </p:txBody>
      </p:sp>
      <p:sp>
        <p:nvSpPr>
          <p:cNvPr id="1048636" name="path 280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231" name="picture 28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232" name="picture 28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666579" y="431082"/>
            <a:ext cx="2057748" cy="32150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158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8203843" y="5638"/>
            <a:ext cx="1095019" cy="6011780"/>
          </a:xfrm>
          <a:prstGeom prst="rect"/>
        </p:spPr>
      </p:pic>
      <p:pic>
        <p:nvPicPr>
          <p:cNvPr id="2097159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54167" y="2380"/>
            <a:ext cx="10239231" cy="6015037"/>
          </a:xfrm>
          <a:prstGeom prst="rect"/>
        </p:spPr>
      </p:pic>
      <p:sp>
        <p:nvSpPr>
          <p:cNvPr id="1048581" name="textbox 28"/>
          <p:cNvSpPr/>
          <p:nvPr/>
        </p:nvSpPr>
        <p:spPr>
          <a:xfrm>
            <a:off x="1015087" y="2218399"/>
            <a:ext cx="8371205" cy="3078479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ts val="2805"/>
              </a:lnSpc>
            </a:pPr>
            <a:r>
              <a:rPr dirty="0" sz="22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odernpro 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olio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dirty="0" sz="2300" i="1" kern="0" spc="-5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2300" i="1" kern="0" spc="-6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300" i="1" kern="0" spc="-6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clean,responsive,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anduser 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riendly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</a:t>
            </a:r>
            <a:r>
              <a:rPr baseline="3286" dirty="0" sz="3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baseline="3286" dirty="0" sz="3500">
              <a:latin typeface="Arial"/>
              <a:ea typeface="Arial"/>
              <a:cs typeface="Arial"/>
            </a:endParaRPr>
          </a:p>
          <a:p>
            <a:pPr algn="l" eaLnBrk="0" marL="23495" rtl="0">
              <a:lnSpc>
                <a:spcPts val="3008"/>
              </a:lnSpc>
              <a:spcBef>
                <a:spcPts val="203"/>
              </a:spcBef>
            </a:pPr>
            <a:r>
              <a:rPr dirty="0" sz="23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itincludes</a:t>
            </a:r>
            <a:r>
              <a:rPr dirty="0" sz="2400" i="1" kern="0" spc="-6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darkmodefeature</a:t>
            </a:r>
            <a:r>
              <a:rPr dirty="0" sz="2400" i="1" kern="0" spc="-6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andsm</a:t>
            </a:r>
            <a:r>
              <a:rPr b="1"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dirty="0" sz="2400" i="1" kern="0" spc="-6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animations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marL="21590" rtl="0">
              <a:lnSpc>
                <a:spcPts val="2985"/>
              </a:lnSpc>
            </a:pPr>
            <a:r>
              <a:rPr baseline="-1960" dirty="0" sz="34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section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s:</a:t>
            </a:r>
            <a:endParaRPr dirty="0" sz="2300">
              <a:latin typeface="Arial"/>
              <a:ea typeface="Arial"/>
              <a:cs typeface="Arial"/>
            </a:endParaRPr>
          </a:p>
          <a:p>
            <a:pPr algn="l" eaLnBrk="0" marL="19684" rtl="0">
              <a:lnSpc>
                <a:spcPts val="3002"/>
              </a:lnSpc>
              <a:spcBef>
                <a:spcPts val="29"/>
              </a:spcBef>
            </a:pPr>
            <a:r>
              <a:rPr baseline="-2727" dirty="0" sz="36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3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Aboutme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marL="17779" rtl="0">
              <a:lnSpc>
                <a:spcPct val="100000"/>
              </a:lnSpc>
              <a:spcBef>
                <a:spcPts val="8"/>
              </a:spcBef>
            </a:pPr>
            <a:r>
              <a:rPr baseline="-4223" dirty="0" sz="3700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4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</a:t>
            </a:r>
            <a:r>
              <a:rPr b="1" dirty="0" sz="2500" i="1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500" i="1" kern="0" spc="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dirty="0" sz="2500">
              <a:latin typeface="Arial"/>
              <a:ea typeface="Arial"/>
              <a:cs typeface="Arial"/>
            </a:endParaRPr>
          </a:p>
          <a:p>
            <a:pPr algn="l" eaLnBrk="0" marL="15875" rtl="0">
              <a:lnSpc>
                <a:spcPct val="87000"/>
              </a:lnSpc>
              <a:spcBef>
                <a:spcPts val="26"/>
              </a:spcBef>
            </a:pPr>
            <a:r>
              <a:rPr baseline="-4340" dirty="0" sz="36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3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marL="13970" rtl="0">
              <a:lnSpc>
                <a:spcPts val="3008"/>
              </a:lnSpc>
              <a:spcBef>
                <a:spcPts val="477"/>
              </a:spcBef>
            </a:pPr>
            <a:r>
              <a:rPr baseline="-2369" dirty="0" sz="36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3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cert</a:t>
            </a:r>
            <a:r>
              <a:rPr dirty="0" sz="2400" i="1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ts val="2979"/>
              </a:lnSpc>
            </a:pPr>
            <a:r>
              <a:rPr baseline="-1712" dirty="0" sz="3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contact</a:t>
            </a:r>
            <a:endParaRPr dirty="0" sz="2300">
              <a:latin typeface="Arial"/>
              <a:ea typeface="Arial"/>
              <a:cs typeface="Arial"/>
            </a:endParaRPr>
          </a:p>
        </p:txBody>
      </p:sp>
      <p:pic>
        <p:nvPicPr>
          <p:cNvPr id="2097160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1576824" y="4525548"/>
            <a:ext cx="270319" cy="308709"/>
          </a:xfrm>
          <a:prstGeom prst="rect"/>
        </p:spPr>
      </p:pic>
      <p:pic>
        <p:nvPicPr>
          <p:cNvPr id="2097161" name="picture 32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7601853" y="2262877"/>
            <a:ext cx="208298" cy="308404"/>
          </a:xfrm>
          <a:prstGeom prst="rect"/>
        </p:spPr>
      </p:pic>
      <p:pic>
        <p:nvPicPr>
          <p:cNvPr id="2097162" name="picture 34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2420372" y="2237314"/>
            <a:ext cx="253464" cy="308626"/>
          </a:xfrm>
          <a:prstGeom prst="rect"/>
        </p:spPr>
      </p:pic>
      <p:sp>
        <p:nvSpPr>
          <p:cNvPr id="1048582" name="path 36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63" name="picture 38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sp>
        <p:nvSpPr>
          <p:cNvPr id="1048583" name="rect 40"/>
          <p:cNvSpPr/>
          <p:nvPr/>
        </p:nvSpPr>
        <p:spPr>
          <a:xfrm>
            <a:off x="409356" y="5624770"/>
            <a:ext cx="3249791" cy="258980"/>
          </a:xfrm>
          <a:prstGeom prst="rect"/>
          <a:solidFill>
            <a:srgbClr val="F2F2F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64" name="picture 42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21600000">
            <a:off x="5996382" y="566178"/>
            <a:ext cx="2697262" cy="258817"/>
          </a:xfrm>
          <a:prstGeom prst="rect"/>
        </p:spPr>
      </p:pic>
      <p:pic>
        <p:nvPicPr>
          <p:cNvPr id="2097165" name="picture 44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21600000">
            <a:off x="4304845" y="542763"/>
            <a:ext cx="1361601" cy="369723"/>
          </a:xfrm>
          <a:prstGeom prst="rect"/>
        </p:spPr>
      </p:pic>
      <p:pic>
        <p:nvPicPr>
          <p:cNvPr id="2097166" name="picture 46"/>
          <p:cNvPicPr>
            <a:picLocks noChangeAspect="1"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 rot="21600000">
            <a:off x="603830" y="542763"/>
            <a:ext cx="1194062" cy="369723"/>
          </a:xfrm>
          <a:prstGeom prst="rect"/>
        </p:spPr>
      </p:pic>
      <p:pic>
        <p:nvPicPr>
          <p:cNvPr id="2097167" name="picture 48"/>
          <p:cNvPicPr>
            <a:picLocks noChangeAspect="1"/>
          </p:cNvPicPr>
          <p:nvPr/>
        </p:nvPicPr>
        <p:blipFill>
          <a:blip xmlns:r="http://schemas.openxmlformats.org/officeDocument/2006/relationships" r:embed="rId11"/>
          <a:stretch>
            <a:fillRect/>
          </a:stretch>
        </p:blipFill>
        <p:spPr>
          <a:xfrm rot="21600000">
            <a:off x="2791875" y="566178"/>
            <a:ext cx="1401098" cy="257903"/>
          </a:xfrm>
          <a:prstGeom prst="rect"/>
        </p:spPr>
      </p:pic>
      <p:pic>
        <p:nvPicPr>
          <p:cNvPr id="2097168" name="picture 50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21600000">
            <a:off x="1881809" y="542763"/>
            <a:ext cx="789457" cy="281318"/>
          </a:xfrm>
          <a:prstGeom prst="rect"/>
        </p:spPr>
      </p:pic>
      <p:sp>
        <p:nvSpPr>
          <p:cNvPr id="1048584" name="rect 52"/>
          <p:cNvSpPr/>
          <p:nvPr/>
        </p:nvSpPr>
        <p:spPr>
          <a:xfrm>
            <a:off x="5873016" y="1489432"/>
            <a:ext cx="275689" cy="284043"/>
          </a:xfrm>
          <a:prstGeom prst="rect"/>
          <a:solidFill>
            <a:srgbClr val="2D83C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85" name="textbox 54"/>
          <p:cNvSpPr/>
          <p:nvPr/>
        </p:nvSpPr>
        <p:spPr>
          <a:xfrm>
            <a:off x="9977507" y="5697635"/>
            <a:ext cx="85089" cy="11811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6498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67000"/>
              </a:lnSpc>
            </a:pPr>
            <a:r>
              <a:rPr dirty="0" sz="900" kern="0" spc="-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dirty="0" sz="900">
              <a:latin typeface="Arial"/>
              <a:ea typeface="Arial"/>
              <a:cs typeface="Arial"/>
            </a:endParaRPr>
          </a:p>
        </p:txBody>
      </p:sp>
      <p:sp>
        <p:nvSpPr>
          <p:cNvPr id="1048586" name="rect 56"/>
          <p:cNvSpPr/>
          <p:nvPr/>
        </p:nvSpPr>
        <p:spPr>
          <a:xfrm>
            <a:off x="5784541" y="677997"/>
            <a:ext cx="104966" cy="35635"/>
          </a:xfrm>
          <a:prstGeom prst="rect"/>
          <a:solidFill>
            <a:srgbClr val="00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5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grpSp>
        <p:nvGrpSpPr>
          <p:cNvPr id="23" name="group 6"/>
          <p:cNvGrpSpPr/>
          <p:nvPr/>
        </p:nvGrpSpPr>
        <p:grpSpPr>
          <a:xfrm rot="21600000">
            <a:off x="6457810" y="2381"/>
            <a:ext cx="4235589" cy="6015037"/>
            <a:chOff x="0" y="0"/>
            <a:chExt cx="4235589" cy="6015037"/>
          </a:xfrm>
        </p:grpSpPr>
        <p:pic>
          <p:nvPicPr>
            <p:cNvPr id="2097170" name="picture 60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2"/>
            <a:stretch>
              <a:fillRect/>
            </a:stretch>
          </p:blipFill>
          <p:spPr>
            <a:xfrm rot="21600000">
              <a:off x="72153" y="0"/>
              <a:ext cx="4163435" cy="6015037"/>
            </a:xfrm>
            <a:prstGeom prst="rect"/>
          </p:spPr>
        </p:pic>
        <p:sp>
          <p:nvSpPr>
            <p:cNvPr id="1048587" name="path 62"/>
            <p:cNvSpPr/>
            <p:nvPr/>
          </p:nvSpPr>
          <p:spPr>
            <a:xfrm>
              <a:off x="3199666" y="4920634"/>
              <a:ext cx="568087" cy="568086"/>
            </a:xfrm>
            <a:custGeom>
              <a:avLst/>
              <a:ahLst/>
              <a:rect l="0" t="0" r="0" b="0"/>
              <a:pathLst>
                <a:path w="894" h="894">
                  <a:moveTo>
                    <a:pt x="447" y="0"/>
                  </a:moveTo>
                  <a:lnTo>
                    <a:pt x="381" y="4"/>
                  </a:lnTo>
                  <a:lnTo>
                    <a:pt x="318" y="18"/>
                  </a:lnTo>
                  <a:lnTo>
                    <a:pt x="258" y="41"/>
                  </a:lnTo>
                  <a:lnTo>
                    <a:pt x="203" y="72"/>
                  </a:lnTo>
                  <a:lnTo>
                    <a:pt x="153" y="109"/>
                  </a:lnTo>
                  <a:lnTo>
                    <a:pt x="109" y="153"/>
                  </a:lnTo>
                  <a:lnTo>
                    <a:pt x="72" y="203"/>
                  </a:lnTo>
                  <a:lnTo>
                    <a:pt x="41" y="258"/>
                  </a:lnTo>
                  <a:lnTo>
                    <a:pt x="18" y="318"/>
                  </a:lnTo>
                  <a:lnTo>
                    <a:pt x="4" y="381"/>
                  </a:lnTo>
                  <a:lnTo>
                    <a:pt x="0" y="447"/>
                  </a:lnTo>
                  <a:lnTo>
                    <a:pt x="4" y="513"/>
                  </a:lnTo>
                  <a:lnTo>
                    <a:pt x="18" y="576"/>
                  </a:lnTo>
                  <a:lnTo>
                    <a:pt x="41" y="635"/>
                  </a:lnTo>
                  <a:lnTo>
                    <a:pt x="72" y="690"/>
                  </a:lnTo>
                  <a:lnTo>
                    <a:pt x="109" y="740"/>
                  </a:lnTo>
                  <a:lnTo>
                    <a:pt x="153" y="784"/>
                  </a:lnTo>
                  <a:lnTo>
                    <a:pt x="203" y="822"/>
                  </a:lnTo>
                  <a:lnTo>
                    <a:pt x="258" y="853"/>
                  </a:lnTo>
                  <a:lnTo>
                    <a:pt x="318" y="875"/>
                  </a:lnTo>
                  <a:lnTo>
                    <a:pt x="381" y="889"/>
                  </a:lnTo>
                  <a:lnTo>
                    <a:pt x="447" y="894"/>
                  </a:lnTo>
                  <a:lnTo>
                    <a:pt x="513" y="889"/>
                  </a:lnTo>
                  <a:lnTo>
                    <a:pt x="576" y="875"/>
                  </a:lnTo>
                  <a:lnTo>
                    <a:pt x="635" y="853"/>
                  </a:lnTo>
                  <a:lnTo>
                    <a:pt x="690" y="822"/>
                  </a:lnTo>
                  <a:lnTo>
                    <a:pt x="740" y="784"/>
                  </a:lnTo>
                  <a:lnTo>
                    <a:pt x="784" y="740"/>
                  </a:lnTo>
                  <a:lnTo>
                    <a:pt x="822" y="690"/>
                  </a:lnTo>
                  <a:lnTo>
                    <a:pt x="853" y="635"/>
                  </a:lnTo>
                  <a:lnTo>
                    <a:pt x="875" y="576"/>
                  </a:lnTo>
                  <a:lnTo>
                    <a:pt x="889" y="513"/>
                  </a:lnTo>
                  <a:lnTo>
                    <a:pt x="894" y="447"/>
                  </a:lnTo>
                  <a:lnTo>
                    <a:pt x="889" y="381"/>
                  </a:lnTo>
                  <a:lnTo>
                    <a:pt x="875" y="318"/>
                  </a:lnTo>
                  <a:lnTo>
                    <a:pt x="853" y="258"/>
                  </a:lnTo>
                  <a:lnTo>
                    <a:pt x="822" y="203"/>
                  </a:lnTo>
                  <a:lnTo>
                    <a:pt x="784" y="153"/>
                  </a:lnTo>
                  <a:lnTo>
                    <a:pt x="740" y="109"/>
                  </a:lnTo>
                  <a:lnTo>
                    <a:pt x="690" y="72"/>
                  </a:lnTo>
                  <a:lnTo>
                    <a:pt x="635" y="41"/>
                  </a:lnTo>
                  <a:lnTo>
                    <a:pt x="576" y="18"/>
                  </a:lnTo>
                  <a:lnTo>
                    <a:pt x="513" y="4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rgbClr val="2D83C3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88" name="path 64"/>
            <p:cNvSpPr/>
            <p:nvPr/>
          </p:nvSpPr>
          <p:spPr>
            <a:xfrm>
              <a:off x="0" y="392648"/>
              <a:ext cx="317460" cy="317460"/>
            </a:xfrm>
            <a:custGeom>
              <a:avLst/>
              <a:ahLst/>
              <a:rect l="0" t="0" r="0" b="0"/>
              <a:pathLst>
                <a:path w="499" h="499">
                  <a:moveTo>
                    <a:pt x="249" y="0"/>
                  </a:moveTo>
                  <a:lnTo>
                    <a:pt x="183" y="8"/>
                  </a:lnTo>
                  <a:lnTo>
                    <a:pt x="123" y="34"/>
                  </a:lnTo>
                  <a:lnTo>
                    <a:pt x="73" y="73"/>
                  </a:lnTo>
                  <a:lnTo>
                    <a:pt x="34" y="123"/>
                  </a:lnTo>
                  <a:lnTo>
                    <a:pt x="8" y="183"/>
                  </a:lnTo>
                  <a:lnTo>
                    <a:pt x="0" y="249"/>
                  </a:lnTo>
                  <a:lnTo>
                    <a:pt x="8" y="316"/>
                  </a:lnTo>
                  <a:lnTo>
                    <a:pt x="34" y="376"/>
                  </a:lnTo>
                  <a:lnTo>
                    <a:pt x="73" y="426"/>
                  </a:lnTo>
                  <a:lnTo>
                    <a:pt x="123" y="465"/>
                  </a:lnTo>
                  <a:lnTo>
                    <a:pt x="183" y="491"/>
                  </a:lnTo>
                  <a:lnTo>
                    <a:pt x="249" y="499"/>
                  </a:lnTo>
                  <a:lnTo>
                    <a:pt x="316" y="491"/>
                  </a:lnTo>
                  <a:lnTo>
                    <a:pt x="376" y="465"/>
                  </a:lnTo>
                  <a:lnTo>
                    <a:pt x="426" y="426"/>
                  </a:lnTo>
                  <a:lnTo>
                    <a:pt x="465" y="376"/>
                  </a:lnTo>
                  <a:lnTo>
                    <a:pt x="491" y="316"/>
                  </a:lnTo>
                  <a:lnTo>
                    <a:pt x="499" y="249"/>
                  </a:lnTo>
                  <a:lnTo>
                    <a:pt x="491" y="183"/>
                  </a:lnTo>
                  <a:lnTo>
                    <a:pt x="465" y="123"/>
                  </a:lnTo>
                  <a:lnTo>
                    <a:pt x="426" y="73"/>
                  </a:lnTo>
                  <a:lnTo>
                    <a:pt x="376" y="34"/>
                  </a:lnTo>
                  <a:lnTo>
                    <a:pt x="316" y="8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EBEBEB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pic>
          <p:nvPicPr>
            <p:cNvPr id="2097171" name="picture 66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3"/>
            <a:stretch>
              <a:fillRect/>
            </a:stretch>
          </p:blipFill>
          <p:spPr>
            <a:xfrm rot="21600000">
              <a:off x="2915623" y="5380116"/>
              <a:ext cx="217209" cy="217209"/>
            </a:xfrm>
            <a:prstGeom prst="rect"/>
          </p:spPr>
        </p:pic>
        <p:sp>
          <p:nvSpPr>
            <p:cNvPr id="1048589" name="textbox 68"/>
            <p:cNvSpPr/>
            <p:nvPr/>
          </p:nvSpPr>
          <p:spPr>
            <a:xfrm>
              <a:off x="3520432" y="5695253"/>
              <a:ext cx="85089" cy="116839"/>
            </a:xfrm>
            <a:prstGeom prst="rect"/>
            <a:noFill/>
            <a:ln w="0" cap="flat">
              <a:noFill/>
              <a:prstDash val="solid"/>
              <a:miter lim="0"/>
            </a:ln>
          </p:spPr>
          <p:txBody>
            <a:bodyPr bIns="0" lIns="0" rIns="0" tIns="0" vert="horz" wrap="square"/>
            <a:p>
              <a:pPr algn="l" eaLnBrk="0" rtl="0">
                <a:lnSpc>
                  <a:spcPct val="85975"/>
                </a:lnSpc>
              </a:pPr>
              <a:endParaRPr dirty="0" sz="100">
                <a:latin typeface="Arial"/>
                <a:ea typeface="Arial"/>
                <a:cs typeface="Arial"/>
              </a:endParaRPr>
            </a:p>
            <a:p>
              <a:pPr algn="l" eaLnBrk="0" marL="12700" rtl="0">
                <a:lnSpc>
                  <a:spcPct val="66000"/>
                </a:lnSpc>
              </a:pPr>
              <a:r>
                <a:rPr dirty="0" sz="900" kern="0" spc="-10">
                  <a:solidFill>
                    <a:srgbClr val="2D936B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3</a:t>
              </a:r>
              <a:endParaRPr dirty="0" sz="90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048590" name="textbox 70"/>
          <p:cNvSpPr/>
          <p:nvPr/>
        </p:nvSpPr>
        <p:spPr>
          <a:xfrm>
            <a:off x="2266003" y="1270778"/>
            <a:ext cx="3289934" cy="280035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2283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25400" rtl="0">
              <a:lnSpc>
                <a:spcPct val="100000"/>
              </a:lnSpc>
            </a:pPr>
            <a:r>
              <a:rPr baseline="-5040" dirty="0" sz="3100" kern="0" spc="-9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1.</a:t>
            </a:r>
            <a:r>
              <a:rPr dirty="0" sz="2000" kern="0" spc="-9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dirty="0" sz="2000" kern="0" spc="13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000" kern="0" spc="-9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Statement</a:t>
            </a:r>
            <a:endParaRPr dirty="0" sz="20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1000"/>
              </a:lnSpc>
              <a:spcBef>
                <a:spcPts val="16"/>
              </a:spcBef>
            </a:pPr>
            <a:r>
              <a:rPr baseline="-4735" dirty="0" sz="3300" kern="0" spc="-6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2.</a:t>
            </a:r>
            <a:r>
              <a:rPr dirty="0" sz="2100" kern="0" spc="-6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 </a:t>
            </a:r>
            <a:r>
              <a:rPr dirty="0" sz="21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Overview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marL="13970" rtl="0">
              <a:lnSpc>
                <a:spcPct val="92000"/>
              </a:lnSpc>
              <a:spcBef>
                <a:spcPts val="40"/>
              </a:spcBef>
            </a:pPr>
            <a:r>
              <a:rPr baseline="-4883" dirty="0" sz="3200" kern="0" spc="-8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3.</a:t>
            </a:r>
            <a:r>
              <a:rPr dirty="0" sz="2100" kern="0" spc="-8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End Use</a:t>
            </a:r>
            <a:r>
              <a:rPr dirty="0" sz="2100" kern="0" spc="-9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rs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marL="22225" rtl="0">
              <a:lnSpc>
                <a:spcPct val="92000"/>
              </a:lnSpc>
            </a:pPr>
            <a:r>
              <a:rPr baseline="-4735" dirty="0" sz="33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4.</a:t>
            </a:r>
            <a:r>
              <a:rPr dirty="0" sz="21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Tools and Technologies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marL="17779" rtl="0">
              <a:lnSpc>
                <a:spcPct val="93000"/>
              </a:lnSpc>
              <a:spcBef>
                <a:spcPts val="24"/>
              </a:spcBef>
            </a:pPr>
            <a:r>
              <a:rPr baseline="-4735" dirty="0" sz="3300" kern="0" spc="-5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5.</a:t>
            </a:r>
            <a:r>
              <a:rPr dirty="0" sz="2100" kern="0" spc="-5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Portfol</a:t>
            </a:r>
            <a:r>
              <a:rPr dirty="0" sz="2100" kern="0" spc="-6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io design and Layout</a:t>
            </a:r>
            <a:r>
              <a:rPr dirty="0" sz="2100" kern="0" spc="-1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baseline="-4883" dirty="0" sz="32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6.</a:t>
            </a:r>
            <a:r>
              <a:rPr dirty="0" sz="21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 and Functio</a:t>
            </a:r>
            <a:r>
              <a:rPr dirty="0" sz="2100" kern="0" spc="-8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nality</a:t>
            </a:r>
            <a:r>
              <a:rPr dirty="0" sz="2100" kern="0" spc="-1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baseline="-4883" dirty="0" sz="32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7.</a:t>
            </a:r>
            <a:r>
              <a:rPr dirty="0" sz="21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Results and Sc</a:t>
            </a:r>
            <a:r>
              <a:rPr dirty="0" sz="2100" kern="0" spc="-8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reenshots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marL="15875" rtl="0">
              <a:lnSpc>
                <a:spcPct val="92000"/>
              </a:lnSpc>
            </a:pPr>
            <a:r>
              <a:rPr baseline="-4735" dirty="0" sz="33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8.</a:t>
            </a:r>
            <a:r>
              <a:rPr dirty="0" sz="21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Conclusion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marL="14604" rtl="0">
              <a:lnSpc>
                <a:spcPts val="2875"/>
              </a:lnSpc>
            </a:pPr>
            <a:r>
              <a:rPr baseline="-1267" dirty="0" sz="32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9.</a:t>
            </a:r>
            <a:r>
              <a:rPr dirty="0" sz="2100" kern="0" spc="-7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Github L</a:t>
            </a:r>
            <a:r>
              <a:rPr dirty="0" sz="2100" kern="0" spc="-80">
                <a:solidFill>
                  <a:srgbClr val="0D0D0D">
                    <a:alpha val="100000"/>
                  </a:srgbClr>
                </a:solidFill>
                <a:latin typeface="Arial"/>
                <a:ea typeface="Arial"/>
                <a:cs typeface="Arial"/>
              </a:rPr>
              <a:t>ink</a:t>
            </a:r>
            <a:endParaRPr dirty="0" sz="2100">
              <a:latin typeface="Arial"/>
              <a:ea typeface="Arial"/>
              <a:cs typeface="Arial"/>
            </a:endParaRPr>
          </a:p>
        </p:txBody>
      </p:sp>
      <p:sp>
        <p:nvSpPr>
          <p:cNvPr id="1048591" name="path 72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72" name="picture 7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173" name="picture 7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3008133" y="522113"/>
            <a:ext cx="1565197" cy="294747"/>
          </a:xfrm>
          <a:prstGeom prst="rect"/>
        </p:spPr>
      </p:pic>
      <p:sp>
        <p:nvSpPr>
          <p:cNvPr id="1048592" name="textbox 78"/>
          <p:cNvSpPr/>
          <p:nvPr/>
        </p:nvSpPr>
        <p:spPr>
          <a:xfrm>
            <a:off x="646915" y="5701310"/>
            <a:ext cx="526415" cy="17272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3341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ts val="1157"/>
              </a:lnSpc>
            </a:pPr>
            <a:r>
              <a:rPr dirty="0" sz="900" kern="0" spc="-10">
                <a:solidFill>
                  <a:srgbClr val="2D83C3">
                    <a:alpha val="100000"/>
                  </a:srgbClr>
                </a:solidFill>
                <a:latin typeface="Arial"/>
                <a:ea typeface="Arial"/>
                <a:cs typeface="Arial"/>
              </a:rPr>
              <a:t>3/21/2024</a:t>
            </a:r>
            <a:endParaRPr dirty="0" sz="900">
              <a:latin typeface="Arial"/>
              <a:ea typeface="Arial"/>
              <a:cs typeface="Arial"/>
            </a:endParaRPr>
          </a:p>
        </p:txBody>
      </p:sp>
      <p:pic>
        <p:nvPicPr>
          <p:cNvPr id="2097174" name="picture 80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1234303" y="5726102"/>
            <a:ext cx="693220" cy="7367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8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176" name="picture 8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8219299" y="5638"/>
            <a:ext cx="1079563" cy="6011780"/>
          </a:xfrm>
          <a:prstGeom prst="rect"/>
        </p:spPr>
      </p:pic>
      <p:pic>
        <p:nvPicPr>
          <p:cNvPr id="2097177" name="picture 8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593" name="path 88"/>
          <p:cNvSpPr/>
          <p:nvPr/>
        </p:nvSpPr>
        <p:spPr>
          <a:xfrm>
            <a:off x="5873016" y="1489432"/>
            <a:ext cx="275689" cy="284043"/>
          </a:xfrm>
          <a:custGeom>
            <a:avLst/>
            <a:ahLst/>
            <a:rect l="0" t="0" r="0" b="0"/>
            <a:pathLst>
              <a:path w="434" h="447">
                <a:moveTo>
                  <a:pt x="0" y="0"/>
                </a:moveTo>
                <a:lnTo>
                  <a:pt x="434" y="0"/>
                </a:lnTo>
                <a:lnTo>
                  <a:pt x="434" y="447"/>
                </a:lnTo>
                <a:lnTo>
                  <a:pt x="0" y="447"/>
                </a:lnTo>
                <a:lnTo>
                  <a:pt x="0" y="0"/>
                </a:lnTo>
                <a:close/>
              </a:path>
            </a:pathLst>
          </a:custGeom>
          <a:solidFill>
            <a:srgbClr val="2D83C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594" name="textbox 90"/>
          <p:cNvSpPr/>
          <p:nvPr/>
        </p:nvSpPr>
        <p:spPr>
          <a:xfrm>
            <a:off x="255456" y="1616526"/>
            <a:ext cx="9749155" cy="142621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2554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ct val="76000"/>
              </a:lnSpc>
            </a:pPr>
            <a:r>
              <a:rPr baseline="-4223" dirty="0" sz="37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Intodays'</a:t>
            </a:r>
            <a:r>
              <a:rPr dirty="0" sz="2500" i="1" kern="0" spc="-4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competi</a:t>
            </a:r>
            <a:r>
              <a:rPr dirty="0" sz="2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tive</a:t>
            </a:r>
            <a:r>
              <a:rPr dirty="0" sz="2500" i="1" kern="0" spc="-3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enviromen</a:t>
            </a:r>
            <a:r>
              <a:rPr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t,showcashing</a:t>
            </a:r>
            <a:r>
              <a:rPr dirty="0" sz="2500" i="1" kern="0" spc="-4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technical</a:t>
            </a:r>
            <a:r>
              <a:rPr dirty="0" sz="2500" i="1" kern="0" spc="-4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</a:t>
            </a:r>
            <a:r>
              <a:rPr b="1"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5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s,projects,an</a:t>
            </a:r>
            <a:r>
              <a:rPr dirty="0" sz="2500" i="1" kern="0" spc="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dirty="0" sz="2500">
              <a:latin typeface="Arial"/>
              <a:ea typeface="Arial"/>
              <a:cs typeface="Arial"/>
            </a:endParaRPr>
          </a:p>
          <a:p>
            <a:pPr algn="l" eaLnBrk="0" indent="17779" marL="163829" rtl="0">
              <a:lnSpc>
                <a:spcPct val="75000"/>
              </a:lnSpc>
              <a:spcBef>
                <a:spcPts val="17"/>
              </a:spcBef>
            </a:pP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Achievements</a:t>
            </a:r>
            <a:r>
              <a:rPr dirty="0" sz="2500" i="1" kern="0" spc="-4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2500" i="1" kern="0" spc="-4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b="1"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entialfor</a:t>
            </a:r>
            <a:r>
              <a:rPr dirty="0" sz="2500" i="1" kern="0" spc="-5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b="1"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</a:t>
            </a:r>
            <a:r>
              <a:rPr dirty="0" sz="2500" i="1" kern="0" spc="-7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growth.Traditionalresumesarelimited</a:t>
            </a:r>
            <a:r>
              <a:rPr dirty="0" sz="2500" i="1" kern="0" spc="-5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presen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tinginteractive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300" i="1" kern="0" spc="-5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visualconten There</a:t>
            </a:r>
            <a:r>
              <a:rPr dirty="0" sz="2300" i="1" kern="0" spc="-6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2300" i="1" kern="0" spc="-6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300" i="1" kern="0" spc="-6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b="1"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dfora</a:t>
            </a:r>
            <a:r>
              <a:rPr dirty="0" sz="2300" i="1" kern="0" spc="-4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Modren,responsive,an</a:t>
            </a:r>
            <a:r>
              <a:rPr dirty="0" sz="2300" i="1" kern="0" spc="-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dirty="0" sz="23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personalized</a:t>
            </a:r>
            <a:r>
              <a:rPr dirty="0" sz="2400" i="1" kern="0" spc="-6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protf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olio</a:t>
            </a:r>
            <a:r>
              <a:rPr dirty="0" sz="2400" i="1" kern="0" spc="-4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website</a:t>
            </a:r>
            <a:r>
              <a:rPr dirty="0" sz="2400" i="1" kern="0" spc="-5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thathighlights</a:t>
            </a:r>
            <a:r>
              <a:rPr dirty="0" sz="2400" i="1" kern="0" spc="-5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my</a:t>
            </a:r>
            <a:r>
              <a:rPr dirty="0" sz="2400" i="1" kern="0" spc="-3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</a:t>
            </a:r>
            <a:r>
              <a:rPr b="1"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s,projects,and</a:t>
            </a:r>
            <a:r>
              <a:rPr dirty="0" sz="2400" i="1" kern="0" spc="-5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certicates</a:t>
            </a:r>
            <a:r>
              <a:rPr dirty="0" sz="2400" i="1" kern="0" spc="-5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ina</a:t>
            </a:r>
            <a:r>
              <a:rPr dirty="0" sz="24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profe</a:t>
            </a:r>
            <a:r>
              <a:rPr b="1" dirty="0" sz="25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dirty="0" sz="25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r>
              <a:rPr dirty="0" sz="25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dirty="0" sz="2500" i="1" kern="0" spc="-6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way.</a:t>
            </a:r>
            <a:endParaRPr dirty="0" sz="2500">
              <a:latin typeface="Arial"/>
              <a:ea typeface="Arial"/>
              <a:cs typeface="Arial"/>
            </a:endParaRPr>
          </a:p>
        </p:txBody>
      </p:sp>
      <p:pic>
        <p:nvPicPr>
          <p:cNvPr id="2097178" name="picture 9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4882326" y="2184787"/>
            <a:ext cx="156257" cy="302994"/>
          </a:xfrm>
          <a:prstGeom prst="rect"/>
        </p:spPr>
      </p:pic>
      <p:pic>
        <p:nvPicPr>
          <p:cNvPr id="2097179" name="picture 94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2063718" y="608637"/>
            <a:ext cx="4443545" cy="257903"/>
          </a:xfrm>
          <a:prstGeom prst="rect"/>
        </p:spPr>
      </p:pic>
      <p:sp>
        <p:nvSpPr>
          <p:cNvPr id="1048595" name="path 96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80" name="picture 9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sp>
        <p:nvSpPr>
          <p:cNvPr id="1048596" name="rect 100"/>
          <p:cNvSpPr/>
          <p:nvPr/>
        </p:nvSpPr>
        <p:spPr>
          <a:xfrm>
            <a:off x="593149" y="5674896"/>
            <a:ext cx="1879699" cy="175438"/>
          </a:xfrm>
          <a:prstGeom prst="rect"/>
          <a:solidFill>
            <a:srgbClr val="FEFEFE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grpSp>
        <p:nvGrpSpPr>
          <p:cNvPr id="25" name="group 8"/>
          <p:cNvGrpSpPr/>
          <p:nvPr/>
        </p:nvGrpSpPr>
        <p:grpSpPr>
          <a:xfrm rot="21600000">
            <a:off x="8203843" y="4705806"/>
            <a:ext cx="401002" cy="626565"/>
            <a:chOff x="0" y="0"/>
            <a:chExt cx="401002" cy="626565"/>
          </a:xfrm>
        </p:grpSpPr>
        <p:sp>
          <p:nvSpPr>
            <p:cNvPr id="1048597" name="path 102"/>
            <p:cNvSpPr/>
            <p:nvPr/>
          </p:nvSpPr>
          <p:spPr>
            <a:xfrm>
              <a:off x="0" y="0"/>
              <a:ext cx="401002" cy="401002"/>
            </a:xfrm>
            <a:custGeom>
              <a:avLst/>
              <a:ahLst/>
              <a:rect l="0" t="0" r="0" b="0"/>
              <a:pathLst>
                <a:path w="631" h="631">
                  <a:moveTo>
                    <a:pt x="0" y="0"/>
                  </a:moveTo>
                  <a:lnTo>
                    <a:pt x="631" y="0"/>
                  </a:lnTo>
                  <a:lnTo>
                    <a:pt x="631" y="631"/>
                  </a:lnTo>
                  <a:lnTo>
                    <a:pt x="0" y="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2AF51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  <p:sp>
          <p:nvSpPr>
            <p:cNvPr id="1048598" name="path 104"/>
            <p:cNvSpPr/>
            <p:nvPr/>
          </p:nvSpPr>
          <p:spPr>
            <a:xfrm>
              <a:off x="0" y="467835"/>
              <a:ext cx="158729" cy="158730"/>
            </a:xfrm>
            <a:custGeom>
              <a:avLst/>
              <a:ahLst/>
              <a:rect l="0" t="0" r="0" b="0"/>
              <a:pathLst>
                <a:path w="249" h="249">
                  <a:moveTo>
                    <a:pt x="0" y="0"/>
                  </a:moveTo>
                  <a:lnTo>
                    <a:pt x="249" y="0"/>
                  </a:lnTo>
                  <a:lnTo>
                    <a:pt x="249" y="249"/>
                  </a:lnTo>
                  <a:lnTo>
                    <a:pt x="0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936B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p>
              <a:pPr algn="ctr"/>
              <a:endParaRPr altLang="en-US" lang="zh-CN"/>
            </a:p>
          </p:txBody>
        </p:sp>
      </p:grpSp>
      <p:sp>
        <p:nvSpPr>
          <p:cNvPr id="1048599" name="textbox 106"/>
          <p:cNvSpPr/>
          <p:nvPr/>
        </p:nvSpPr>
        <p:spPr>
          <a:xfrm>
            <a:off x="9981428" y="5697635"/>
            <a:ext cx="81914" cy="11811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6498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67000"/>
              </a:lnSpc>
            </a:pPr>
            <a:r>
              <a:rPr dirty="0" sz="900" kern="0" spc="-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endParaRPr dirty="0" sz="9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10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182" name="picture 1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600" name="textbox 112"/>
          <p:cNvSpPr/>
          <p:nvPr/>
        </p:nvSpPr>
        <p:spPr>
          <a:xfrm>
            <a:off x="434138" y="1513489"/>
            <a:ext cx="9784080" cy="1209675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59078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indent="25400" marL="13334" rtl="0">
              <a:lnSpc>
                <a:spcPct val="74000"/>
              </a:lnSpc>
            </a:pP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dirty="0" sz="2500" i="1" kern="0" spc="-2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Digital</a:t>
            </a:r>
            <a:r>
              <a:rPr dirty="0" sz="2500" i="1" kern="0" spc="-3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Portfolio</a:t>
            </a:r>
            <a:r>
              <a:rPr dirty="0" sz="2500" i="1" kern="0" spc="-3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websit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dirty="0" sz="2500" i="1" kern="0" spc="-4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dirty="0" sz="2500" i="1" kern="0" spc="-4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500" i="1" kern="0" spc="-4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personalwebsite</a:t>
            </a:r>
            <a:r>
              <a:rPr dirty="0" sz="2500" i="1" kern="0" spc="-4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built</a:t>
            </a:r>
            <a:r>
              <a:rPr dirty="0" sz="2500" i="1" kern="0" spc="-5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dirty="0" sz="2500" i="1" kern="0" spc="-4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highlight</a:t>
            </a:r>
            <a:r>
              <a:rPr dirty="0" sz="2500" i="1" kern="0" spc="-5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academic</a:t>
            </a:r>
            <a:r>
              <a:rPr dirty="0" sz="25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Background, technical</a:t>
            </a:r>
            <a:r>
              <a:rPr dirty="0" sz="2400" i="1" kern="0" spc="-5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</a:t>
            </a:r>
            <a:r>
              <a:rPr b="1"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s,</a:t>
            </a:r>
            <a:r>
              <a:rPr dirty="0" sz="2400" i="1" kern="0" spc="-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projects, cert</a:t>
            </a:r>
            <a:r>
              <a:rPr dirty="0" sz="2400" i="1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cates,and</a:t>
            </a:r>
            <a:r>
              <a:rPr dirty="0" sz="2400" i="1" kern="0" spc="-5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</a:t>
            </a:r>
            <a:r>
              <a:rPr dirty="0" sz="24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details.</a:t>
            </a:r>
            <a:r>
              <a:rPr dirty="0" sz="2400" i="1" kern="0" spc="-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ItProvides</a:t>
            </a:r>
            <a:r>
              <a:rPr dirty="0" sz="24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recruiters</a:t>
            </a:r>
            <a:r>
              <a:rPr dirty="0" sz="2500" i="1" kern="0" spc="-4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500" i="1" kern="0" spc="-5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peers</a:t>
            </a:r>
            <a:r>
              <a:rPr dirty="0" sz="2500" i="1" kern="0" spc="-3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2500" i="1" kern="0" spc="-4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dirty="0" sz="2500" i="1" kern="0" spc="-5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prof</a:t>
            </a:r>
            <a:r>
              <a:rPr dirty="0" sz="2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essional, interactive, And</a:t>
            </a:r>
            <a:r>
              <a:rPr dirty="0" sz="2500" i="1" kern="0" spc="-4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modern</a:t>
            </a:r>
            <a:r>
              <a:rPr dirty="0" sz="2500" i="1" kern="0" spc="-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Waytovie</a:t>
            </a:r>
            <a:r>
              <a:rPr dirty="0" sz="2500" i="1" kern="0" spc="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endParaRPr dirty="0" sz="25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ts val="2781"/>
              </a:lnSpc>
            </a:pP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achievements.</a:t>
            </a:r>
            <a:endParaRPr dirty="0" sz="2200">
              <a:latin typeface="Arial"/>
              <a:ea typeface="Arial"/>
              <a:cs typeface="Arial"/>
            </a:endParaRPr>
          </a:p>
        </p:txBody>
      </p:sp>
      <p:pic>
        <p:nvPicPr>
          <p:cNvPr id="2097183" name="picture 114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5539912" y="1790896"/>
            <a:ext cx="288065" cy="301352"/>
          </a:xfrm>
          <a:prstGeom prst="rect"/>
        </p:spPr>
      </p:pic>
      <p:sp>
        <p:nvSpPr>
          <p:cNvPr id="1048601" name="path 116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84" name="picture 11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185" name="picture 120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3984766" y="353220"/>
            <a:ext cx="1817056" cy="257903"/>
          </a:xfrm>
          <a:prstGeom prst="rect"/>
        </p:spPr>
      </p:pic>
      <p:pic>
        <p:nvPicPr>
          <p:cNvPr id="2097186" name="picture 122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1682206" y="353220"/>
            <a:ext cx="1570807" cy="257903"/>
          </a:xfrm>
          <a:prstGeom prst="rect"/>
        </p:spPr>
      </p:pic>
      <p:sp>
        <p:nvSpPr>
          <p:cNvPr id="1048602" name="rect 124"/>
          <p:cNvSpPr/>
          <p:nvPr/>
        </p:nvSpPr>
        <p:spPr>
          <a:xfrm>
            <a:off x="593149" y="5674896"/>
            <a:ext cx="1879699" cy="175438"/>
          </a:xfrm>
          <a:prstGeom prst="rect"/>
          <a:solidFill>
            <a:srgbClr val="FEFEFE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3" name="textbox 126"/>
          <p:cNvSpPr/>
          <p:nvPr/>
        </p:nvSpPr>
        <p:spPr>
          <a:xfrm>
            <a:off x="9979713" y="5697635"/>
            <a:ext cx="83819" cy="116839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6342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66000"/>
              </a:lnSpc>
            </a:pPr>
            <a:r>
              <a:rPr dirty="0" sz="900" kern="0" spc="-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dirty="0" sz="9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12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188" name="picture 13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604" name="textbox 132"/>
          <p:cNvSpPr/>
          <p:nvPr/>
        </p:nvSpPr>
        <p:spPr>
          <a:xfrm>
            <a:off x="476901" y="2366735"/>
            <a:ext cx="4055109" cy="1873885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91643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4000"/>
              </a:lnSpc>
            </a:pPr>
            <a:r>
              <a:rPr baseline="-4735" dirty="0" sz="3300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b="1" dirty="0" sz="22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2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ege</a:t>
            </a:r>
            <a:r>
              <a:rPr dirty="0" sz="2200" i="1" kern="0" spc="-4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Facult</a:t>
            </a:r>
            <a:r>
              <a:rPr dirty="0" sz="22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yfor</a:t>
            </a:r>
            <a:r>
              <a:rPr dirty="0" sz="2200" i="1" kern="0" spc="-4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Evaluation</a:t>
            </a:r>
            <a:endParaRPr dirty="0" sz="22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8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9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ct val="91000"/>
              </a:lnSpc>
              <a:spcBef>
                <a:spcPts val="692"/>
              </a:spcBef>
            </a:pPr>
            <a:r>
              <a:rPr baseline="-4596" dirty="0" sz="34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14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</a:t>
            </a:r>
            <a:r>
              <a:rPr b="1"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ow</a:t>
            </a:r>
            <a:r>
              <a:rPr dirty="0" sz="2300" i="1" kern="0" spc="-4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Deve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lopers&amp;C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b="1"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aborator</a:t>
            </a:r>
            <a:r>
              <a:rPr dirty="0" sz="23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dirty="0" sz="23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7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7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6000"/>
              </a:lnSpc>
            </a:pPr>
            <a:endParaRPr dirty="0" sz="5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1000"/>
              </a:lnSpc>
              <a:spcBef>
                <a:spcPts val="2"/>
              </a:spcBef>
            </a:pPr>
            <a:r>
              <a:rPr baseline="-4596" dirty="0" sz="34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Internship/Job</a:t>
            </a:r>
            <a:r>
              <a:rPr dirty="0" sz="2300" i="1" kern="0" spc="-4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Providers</a:t>
            </a:r>
            <a:endParaRPr dirty="0" sz="2300">
              <a:latin typeface="Arial"/>
              <a:ea typeface="Arial"/>
              <a:cs typeface="Arial"/>
            </a:endParaRPr>
          </a:p>
        </p:txBody>
      </p:sp>
      <p:sp>
        <p:nvSpPr>
          <p:cNvPr id="1048605" name="path 134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89" name="picture 13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sp>
        <p:nvSpPr>
          <p:cNvPr id="1048606" name="textbox 138"/>
          <p:cNvSpPr/>
          <p:nvPr/>
        </p:nvSpPr>
        <p:spPr>
          <a:xfrm>
            <a:off x="476901" y="1602602"/>
            <a:ext cx="2996564" cy="34290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75015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ct val="95000"/>
              </a:lnSpc>
            </a:pPr>
            <a:r>
              <a:rPr baseline="-4883" dirty="0" sz="32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1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Recruiter</a:t>
            </a: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s/HR</a:t>
            </a:r>
            <a:r>
              <a:rPr dirty="0" sz="2200" i="1" kern="0" spc="-3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</a:t>
            </a:r>
            <a:r>
              <a:rPr dirty="0" sz="22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ager</a:t>
            </a:r>
            <a:r>
              <a:rPr dirty="0" sz="2200" i="1" kern="0" spc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dirty="0" sz="2200">
              <a:latin typeface="Arial"/>
              <a:ea typeface="Arial"/>
              <a:cs typeface="Arial"/>
            </a:endParaRPr>
          </a:p>
        </p:txBody>
      </p:sp>
      <p:sp>
        <p:nvSpPr>
          <p:cNvPr id="1048607" name="rect 140"/>
          <p:cNvSpPr/>
          <p:nvPr/>
        </p:nvSpPr>
        <p:spPr>
          <a:xfrm>
            <a:off x="634920" y="5415914"/>
            <a:ext cx="1913116" cy="426065"/>
          </a:xfrm>
          <a:prstGeom prst="rect"/>
          <a:solidFill>
            <a:srgbClr val="FDFDF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90" name="picture 14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1753191" y="308312"/>
            <a:ext cx="3452137" cy="197194"/>
          </a:xfrm>
          <a:prstGeom prst="rect"/>
        </p:spPr>
      </p:pic>
      <p:sp>
        <p:nvSpPr>
          <p:cNvPr id="1048608" name="rect 144"/>
          <p:cNvSpPr/>
          <p:nvPr/>
        </p:nvSpPr>
        <p:spPr>
          <a:xfrm>
            <a:off x="8203843" y="4705806"/>
            <a:ext cx="401002" cy="401002"/>
          </a:xfrm>
          <a:prstGeom prst="rect"/>
          <a:solidFill>
            <a:srgbClr val="42AF5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09" name="rect 146"/>
          <p:cNvSpPr/>
          <p:nvPr/>
        </p:nvSpPr>
        <p:spPr>
          <a:xfrm>
            <a:off x="5873016" y="1489432"/>
            <a:ext cx="275689" cy="284043"/>
          </a:xfrm>
          <a:prstGeom prst="rect"/>
          <a:solidFill>
            <a:srgbClr val="2D83C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0" name="rect 148"/>
          <p:cNvSpPr/>
          <p:nvPr/>
        </p:nvSpPr>
        <p:spPr>
          <a:xfrm>
            <a:off x="8203843" y="5173642"/>
            <a:ext cx="158729" cy="158730"/>
          </a:xfrm>
          <a:prstGeom prst="rect"/>
          <a:solidFill>
            <a:srgbClr val="2D936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1" name="textbox 150"/>
          <p:cNvSpPr/>
          <p:nvPr/>
        </p:nvSpPr>
        <p:spPr>
          <a:xfrm>
            <a:off x="9979958" y="5697635"/>
            <a:ext cx="83819" cy="116839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6342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66000"/>
              </a:lnSpc>
            </a:pPr>
            <a:r>
              <a:rPr dirty="0" sz="900" kern="0" spc="-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endParaRPr dirty="0" sz="9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15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192" name="picture 15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612" name="textbox 156"/>
          <p:cNvSpPr/>
          <p:nvPr/>
        </p:nvSpPr>
        <p:spPr>
          <a:xfrm>
            <a:off x="681858" y="1797533"/>
            <a:ext cx="7910194" cy="3462654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77692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100000"/>
              </a:lnSpc>
            </a:pPr>
            <a:r>
              <a:rPr baseline="-4883" dirty="0" sz="32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000" kern="0" spc="1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1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Frontend:HTML5, CSS3</a:t>
            </a:r>
            <a:r>
              <a:rPr dirty="0" sz="21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JavaScript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7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7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ts val="2951"/>
              </a:lnSpc>
              <a:spcBef>
                <a:spcPts val="696"/>
              </a:spcBef>
            </a:pPr>
            <a:r>
              <a:rPr baseline="-2276" dirty="0" sz="34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Icons:FontAweso</a:t>
            </a:r>
            <a:r>
              <a:rPr dirty="0" sz="23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</a:t>
            </a:r>
            <a:endParaRPr dirty="0" sz="23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94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r" eaLnBrk="0" rtl="0">
              <a:lnSpc>
                <a:spcPct val="87000"/>
              </a:lnSpc>
              <a:spcBef>
                <a:spcPts val="730"/>
              </a:spcBef>
            </a:pPr>
            <a:r>
              <a:rPr baseline="-4464" dirty="0" sz="35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3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Animation</a:t>
            </a:r>
            <a:r>
              <a:rPr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&amp;E</a:t>
            </a:r>
            <a:r>
              <a:rPr b="1"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ects:Typinge</a:t>
            </a:r>
            <a:r>
              <a:rPr b="1"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</a:t>
            </a:r>
            <a:r>
              <a:rPr dirty="0" sz="2400" i="1" kern="0" spc="4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Dark</a:t>
            </a:r>
            <a:r>
              <a:rPr dirty="0" sz="2400" i="1" kern="0" spc="-6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modeto</a:t>
            </a:r>
            <a:r>
              <a:rPr b="1"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le, Sm</a:t>
            </a:r>
            <a:r>
              <a:rPr b="1"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thscro</a:t>
            </a:r>
            <a:r>
              <a:rPr b="1"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4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dirty="0" sz="2400" i="1" kern="0" spc="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20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20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9000"/>
              </a:lnSpc>
              <a:spcBef>
                <a:spcPts val="640"/>
              </a:spcBef>
            </a:pPr>
            <a:r>
              <a:rPr baseline="-4883" dirty="0" sz="3200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000" kern="0" spc="22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1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Hosting:GitHub</a:t>
            </a:r>
            <a:r>
              <a:rPr dirty="0" sz="2100" i="1" kern="0" spc="-3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1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Pages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5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5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05000"/>
              </a:lnSpc>
            </a:pPr>
            <a:endParaRPr dirty="0" sz="6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100000"/>
              </a:lnSpc>
              <a:spcBef>
                <a:spcPts val="3"/>
              </a:spcBef>
            </a:pPr>
            <a:r>
              <a:rPr baseline="-4223" dirty="0" sz="3700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400" kern="0" spc="1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5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b="1" dirty="0" sz="25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2500" i="1" kern="0" spc="-1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ls:Trebed</a:t>
            </a:r>
            <a:r>
              <a:rPr dirty="0" sz="25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ite</a:t>
            </a:r>
            <a:endParaRPr dirty="0" sz="2500">
              <a:latin typeface="Arial"/>
              <a:ea typeface="Arial"/>
              <a:cs typeface="Arial"/>
            </a:endParaRPr>
          </a:p>
        </p:txBody>
      </p:sp>
      <p:pic>
        <p:nvPicPr>
          <p:cNvPr id="2097193" name="picture 15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4473257" y="3338498"/>
            <a:ext cx="156257" cy="308148"/>
          </a:xfrm>
          <a:prstGeom prst="rect"/>
        </p:spPr>
      </p:pic>
      <p:sp>
        <p:nvSpPr>
          <p:cNvPr id="1048613" name="path 160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94" name="picture 16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195" name="picture 164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2877463" y="254286"/>
            <a:ext cx="1806150" cy="276472"/>
          </a:xfrm>
          <a:prstGeom prst="rect"/>
        </p:spPr>
      </p:pic>
      <p:sp>
        <p:nvSpPr>
          <p:cNvPr id="1048614" name="rect 166"/>
          <p:cNvSpPr/>
          <p:nvPr/>
        </p:nvSpPr>
        <p:spPr>
          <a:xfrm>
            <a:off x="593149" y="5674896"/>
            <a:ext cx="1879699" cy="175438"/>
          </a:xfrm>
          <a:prstGeom prst="rect"/>
          <a:solidFill>
            <a:srgbClr val="FEFEFE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96" name="picture 168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1128646" y="254286"/>
            <a:ext cx="954019" cy="221060"/>
          </a:xfrm>
          <a:prstGeom prst="rect"/>
        </p:spPr>
      </p:pic>
      <p:sp>
        <p:nvSpPr>
          <p:cNvPr id="1048615" name="rect 170"/>
          <p:cNvSpPr/>
          <p:nvPr/>
        </p:nvSpPr>
        <p:spPr>
          <a:xfrm>
            <a:off x="8203843" y="4705806"/>
            <a:ext cx="401002" cy="401002"/>
          </a:xfrm>
          <a:prstGeom prst="rect"/>
          <a:solidFill>
            <a:srgbClr val="42AF5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197" name="picture 172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1600000">
            <a:off x="2161147" y="254286"/>
            <a:ext cx="622071" cy="221060"/>
          </a:xfrm>
          <a:prstGeom prst="rect"/>
        </p:spPr>
      </p:pic>
      <p:sp>
        <p:nvSpPr>
          <p:cNvPr id="1048616" name="rect 174"/>
          <p:cNvSpPr/>
          <p:nvPr/>
        </p:nvSpPr>
        <p:spPr>
          <a:xfrm>
            <a:off x="5873016" y="1489432"/>
            <a:ext cx="275689" cy="284043"/>
          </a:xfrm>
          <a:prstGeom prst="rect"/>
          <a:solidFill>
            <a:srgbClr val="2D83C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7" name="rect 176"/>
          <p:cNvSpPr/>
          <p:nvPr/>
        </p:nvSpPr>
        <p:spPr>
          <a:xfrm>
            <a:off x="8203843" y="5173642"/>
            <a:ext cx="158729" cy="158730"/>
          </a:xfrm>
          <a:prstGeom prst="rect"/>
          <a:solidFill>
            <a:srgbClr val="2D936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18" name="textbox 178"/>
          <p:cNvSpPr/>
          <p:nvPr/>
        </p:nvSpPr>
        <p:spPr>
          <a:xfrm>
            <a:off x="9981428" y="5697635"/>
            <a:ext cx="80010" cy="118110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6498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67000"/>
              </a:lnSpc>
            </a:pPr>
            <a:r>
              <a:rPr dirty="0" sz="900" kern="0" spc="-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7</a:t>
            </a:r>
            <a:endParaRPr dirty="0" sz="9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18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199" name="picture 18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6529964" y="2381"/>
            <a:ext cx="4163435" cy="6015037"/>
          </a:xfrm>
          <a:prstGeom prst="rect"/>
        </p:spPr>
      </p:pic>
      <p:sp>
        <p:nvSpPr>
          <p:cNvPr id="1048619" name="textbox 184"/>
          <p:cNvSpPr/>
          <p:nvPr/>
        </p:nvSpPr>
        <p:spPr>
          <a:xfrm>
            <a:off x="464648" y="1509035"/>
            <a:ext cx="7132955" cy="2634614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91643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4000"/>
              </a:lnSpc>
            </a:pPr>
            <a:r>
              <a:rPr baseline="-4883" dirty="0" sz="32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100" kern="0" spc="2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Clean,</a:t>
            </a:r>
            <a:r>
              <a:rPr dirty="0" sz="2200" i="1" kern="0" spc="-2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modern</a:t>
            </a:r>
            <a:r>
              <a:rPr dirty="0" sz="2200" i="1" kern="0" spc="-5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single-page</a:t>
            </a:r>
            <a:r>
              <a:rPr dirty="0" sz="2200" i="1" kern="0" spc="-58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2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layout</a:t>
            </a:r>
            <a:endParaRPr dirty="0" sz="22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20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21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9000"/>
              </a:lnSpc>
              <a:spcBef>
                <a:spcPts val="634"/>
              </a:spcBef>
            </a:pPr>
            <a:r>
              <a:rPr baseline="-4883" dirty="0" sz="3200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000" kern="0" spc="20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1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Sections:Hom</a:t>
            </a:r>
            <a:r>
              <a:rPr dirty="0" sz="21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e, AboutMe, Ski</a:t>
            </a:r>
            <a:r>
              <a:rPr b="1" dirty="0" sz="21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dirty="0" sz="2100" i="1" kern="0" spc="-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s, Projects</a:t>
            </a:r>
            <a:r>
              <a:rPr dirty="0" sz="21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Cert</a:t>
            </a:r>
            <a:r>
              <a:rPr dirty="0" sz="2100" i="1" kern="0" spc="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dirty="0" sz="2100" i="1" kern="0" spc="-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cates, Contac</a:t>
            </a:r>
            <a:r>
              <a:rPr dirty="0" sz="2100" i="1" kern="0" spc="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endParaRPr dirty="0" sz="21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6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7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87000"/>
              </a:lnSpc>
              <a:spcBef>
                <a:spcPts val="725"/>
              </a:spcBef>
            </a:pPr>
            <a:r>
              <a:rPr baseline="-4464" dirty="0" sz="3500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300" kern="0" spc="15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Responsive</a:t>
            </a:r>
            <a:r>
              <a:rPr dirty="0" sz="2400" i="1" kern="0" spc="-6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dirty="0" sz="2400" i="1" kern="0" spc="-5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dirty="0" sz="2400" i="1" kern="0" spc="-63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dark</a:t>
            </a:r>
            <a:r>
              <a:rPr dirty="0" sz="2400" i="1" kern="0" spc="-6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modesu</a:t>
            </a:r>
            <a:r>
              <a:rPr b="1"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dirty="0" sz="2400" i="1" kern="0" spc="-1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ort</a:t>
            </a:r>
            <a:endParaRPr dirty="0" sz="24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8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8000"/>
              </a:lnSpc>
            </a:pPr>
            <a:endParaRPr dirty="0" sz="1000">
              <a:latin typeface="Arial"/>
              <a:ea typeface="Arial"/>
              <a:cs typeface="Arial"/>
            </a:endParaRPr>
          </a:p>
          <a:p>
            <a:pPr algn="l" eaLnBrk="0" rtl="0">
              <a:lnSpc>
                <a:spcPct val="115000"/>
              </a:lnSpc>
            </a:pPr>
            <a:endParaRPr dirty="0" sz="5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90000"/>
              </a:lnSpc>
              <a:spcBef>
                <a:spcPts val="1"/>
              </a:spcBef>
            </a:pPr>
            <a:r>
              <a:rPr baseline="-4596" dirty="0" sz="3400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•</a:t>
            </a:r>
            <a:r>
              <a:rPr dirty="0" sz="2200" kern="0" spc="16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</a:t>
            </a:r>
            <a:r>
              <a:rPr b="1"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navigation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dirty="0" sz="2300" i="1" kern="0" spc="-47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UI  riendly</a:t>
            </a:r>
            <a:r>
              <a:rPr dirty="0" sz="2300" i="1" kern="0" spc="-61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dirty="0" sz="2300" i="1" kern="0" spc="-9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interactions</a:t>
            </a:r>
            <a:endParaRPr dirty="0" sz="2300">
              <a:latin typeface="Arial"/>
              <a:ea typeface="Arial"/>
              <a:cs typeface="Arial"/>
            </a:endParaRPr>
          </a:p>
        </p:txBody>
      </p:sp>
      <p:pic>
        <p:nvPicPr>
          <p:cNvPr id="2097200" name="picture 18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3388065" y="3814132"/>
            <a:ext cx="206783" cy="308148"/>
          </a:xfrm>
          <a:prstGeom prst="rect"/>
        </p:spPr>
      </p:pic>
      <p:pic>
        <p:nvPicPr>
          <p:cNvPr id="2097201" name="picture 18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5722161" y="2285868"/>
            <a:ext cx="268804" cy="308148"/>
          </a:xfrm>
          <a:prstGeom prst="rect"/>
        </p:spPr>
      </p:pic>
      <p:sp>
        <p:nvSpPr>
          <p:cNvPr id="1048620" name="path 190"/>
          <p:cNvSpPr/>
          <p:nvPr/>
        </p:nvSpPr>
        <p:spPr>
          <a:xfrm>
            <a:off x="0" y="3519507"/>
            <a:ext cx="392648" cy="2497911"/>
          </a:xfrm>
          <a:custGeom>
            <a:avLst/>
            <a:ahLst/>
            <a:rect l="0" t="0" r="0" b="0"/>
            <a:pathLst>
              <a:path w="618" h="3933">
                <a:moveTo>
                  <a:pt x="0" y="0"/>
                </a:moveTo>
                <a:lnTo>
                  <a:pt x="0" y="3933"/>
                </a:lnTo>
                <a:lnTo>
                  <a:pt x="618" y="3933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202" name="picture 192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21600000">
            <a:off x="4318000" y="5257800"/>
            <a:ext cx="2057400" cy="457200"/>
          </a:xfrm>
          <a:prstGeom prst="rect"/>
        </p:spPr>
      </p:pic>
      <p:pic>
        <p:nvPicPr>
          <p:cNvPr id="2097203" name="picture 194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21600000">
            <a:off x="659548" y="357983"/>
            <a:ext cx="1572310" cy="245622"/>
          </a:xfrm>
          <a:prstGeom prst="rect"/>
        </p:spPr>
      </p:pic>
      <p:pic>
        <p:nvPicPr>
          <p:cNvPr id="2097204" name="picture 196"/>
          <p:cNvPicPr>
            <a:picLocks noChangeAspect="1"/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 rot="21600000">
            <a:off x="4379959" y="357983"/>
            <a:ext cx="1271022" cy="245622"/>
          </a:xfrm>
          <a:prstGeom prst="rect"/>
        </p:spPr>
      </p:pic>
      <p:pic>
        <p:nvPicPr>
          <p:cNvPr id="2097205" name="picture 198"/>
          <p:cNvPicPr>
            <a:picLocks noChangeAspect="1"/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 rot="21600000">
            <a:off x="2334290" y="357983"/>
            <a:ext cx="1169590" cy="245622"/>
          </a:xfrm>
          <a:prstGeom prst="rect"/>
        </p:spPr>
      </p:pic>
      <p:pic>
        <p:nvPicPr>
          <p:cNvPr id="2097206" name="picture 200"/>
          <p:cNvPicPr>
            <a:picLocks noChangeAspect="1"/>
          </p:cNvPicPr>
          <p:nvPr/>
        </p:nvPicPr>
        <p:blipFill>
          <a:blip xmlns:r="http://schemas.openxmlformats.org/officeDocument/2006/relationships" r:embed="rId9"/>
          <a:stretch>
            <a:fillRect/>
          </a:stretch>
        </p:blipFill>
        <p:spPr>
          <a:xfrm rot="21600000">
            <a:off x="3587283" y="357983"/>
            <a:ext cx="692056" cy="245622"/>
          </a:xfrm>
          <a:prstGeom prst="rect"/>
        </p:spPr>
      </p:pic>
      <p:sp>
        <p:nvSpPr>
          <p:cNvPr id="1048621" name="rect 202"/>
          <p:cNvSpPr/>
          <p:nvPr/>
        </p:nvSpPr>
        <p:spPr>
          <a:xfrm>
            <a:off x="8822054" y="462973"/>
            <a:ext cx="401002" cy="401002"/>
          </a:xfrm>
          <a:prstGeom prst="rect"/>
          <a:solidFill>
            <a:srgbClr val="42AF5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sp>
        <p:nvSpPr>
          <p:cNvPr id="1048622" name="rect 204"/>
          <p:cNvSpPr/>
          <p:nvPr/>
        </p:nvSpPr>
        <p:spPr>
          <a:xfrm>
            <a:off x="8203843" y="5173642"/>
            <a:ext cx="158729" cy="158730"/>
          </a:xfrm>
          <a:prstGeom prst="rect"/>
          <a:solidFill>
            <a:srgbClr val="2D936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p>
            <a:pPr algn="ctr"/>
            <a:endParaRPr altLang="en-US" lang="zh-CN"/>
          </a:p>
        </p:txBody>
      </p:sp>
      <p:pic>
        <p:nvPicPr>
          <p:cNvPr id="2097207" name="picture 206"/>
          <p:cNvPicPr>
            <a:picLocks noChangeAspect="1"/>
          </p:cNvPicPr>
          <p:nvPr/>
        </p:nvPicPr>
        <p:blipFill>
          <a:blip xmlns:r="http://schemas.openxmlformats.org/officeDocument/2006/relationships" r:embed="rId10"/>
          <a:stretch>
            <a:fillRect/>
          </a:stretch>
        </p:blipFill>
        <p:spPr>
          <a:xfrm rot="21600000">
            <a:off x="1461988" y="5674895"/>
            <a:ext cx="66833" cy="155945"/>
          </a:xfrm>
          <a:prstGeom prst="rect"/>
        </p:spPr>
      </p:pic>
      <p:sp>
        <p:nvSpPr>
          <p:cNvPr id="1048623" name="textbox 208"/>
          <p:cNvSpPr/>
          <p:nvPr/>
        </p:nvSpPr>
        <p:spPr>
          <a:xfrm>
            <a:off x="9912021" y="5697635"/>
            <a:ext cx="83819" cy="116839"/>
          </a:xfrm>
          <a:prstGeom prst="rect"/>
          <a:noFill/>
          <a:ln w="0" cap="flat">
            <a:noFill/>
            <a:prstDash val="solid"/>
            <a:miter lim="0"/>
          </a:ln>
        </p:spPr>
        <p:txBody>
          <a:bodyPr bIns="0" lIns="0" rIns="0" tIns="0" vert="horz" wrap="square"/>
          <a:p>
            <a:pPr algn="l" eaLnBrk="0" rtl="0">
              <a:lnSpc>
                <a:spcPct val="86342"/>
              </a:lnSpc>
            </a:pPr>
            <a:endParaRPr dirty="0" sz="100">
              <a:latin typeface="Arial"/>
              <a:ea typeface="Arial"/>
              <a:cs typeface="Arial"/>
            </a:endParaRPr>
          </a:p>
          <a:p>
            <a:pPr algn="l" eaLnBrk="0" marL="12700" rtl="0">
              <a:lnSpc>
                <a:spcPct val="66000"/>
              </a:lnSpc>
            </a:pPr>
            <a:r>
              <a:rPr dirty="0" sz="900" kern="0" spc="-10">
                <a:solidFill>
                  <a:srgbClr val="2D936B">
                    <a:alpha val="100000"/>
                  </a:srgbClr>
                </a:solidFill>
                <a:latin typeface="Arial"/>
                <a:ea typeface="Arial"/>
                <a:cs typeface="Arial"/>
              </a:rPr>
              <a:t>8</a:t>
            </a:r>
            <a:endParaRPr dirty="0" sz="9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8" name="picture 21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  <p:pic>
        <p:nvPicPr>
          <p:cNvPr id="2097209" name="picture 2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0" y="2381"/>
            <a:ext cx="10693400" cy="601503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CPH2603</dc:creator>
  <dcterms:created xsi:type="dcterms:W3CDTF">2025-09-01T02:20:59Z</dcterms:created>
  <dcterms:modified xsi:type="dcterms:W3CDTF">2025-09-01T02:20:59Z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2025-08-29T13:40:07</vt:filetime>
  </property>
</Properties>
</file>