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0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ext Placeholder 1048639"/>
          <p:cNvSpPr>
            <a:spLocks noGrp="1"/>
          </p:cNvSpPr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ext Placeholder 1048677"/>
          <p:cNvSpPr>
            <a:spLocks noGrp="1"/>
          </p:cNvSpPr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lIns="0" tIns="0" rIns="0" bIns="0"/>
          <a:p/>
        </p:txBody>
      </p:sp>
      <p:sp>
        <p:nvSpPr>
          <p:cNvPr id="1048686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7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8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3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5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5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6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7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598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981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048599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00" name="TextBox 13"/>
          <p:cNvSpPr txBox="1"/>
          <p:nvPr/>
        </p:nvSpPr>
        <p:spPr>
          <a:xfrm>
            <a:off x="3066982" y="1645301"/>
            <a:ext cx="8610600" cy="30460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p>
            <a:r>
              <a:rPr lang="en-US" sz="2400" dirty="0"/>
              <a:t>STUDENT NAME:</a:t>
            </a:r>
            <a:r>
              <a:rPr lang="en-US" altLang="en-GB" sz="2400" dirty="0"/>
              <a:t>P</a:t>
            </a:r>
            <a:r>
              <a:rPr lang="en-US" altLang="en-GB" sz="2400" dirty="0"/>
              <a:t>.</a:t>
            </a:r>
            <a:r>
              <a:rPr lang="en-US" altLang="en-GB" sz="2400" dirty="0"/>
              <a:t>T</a:t>
            </a:r>
            <a:r>
              <a:rPr lang="en-US" altLang="en-GB" sz="2400" dirty="0"/>
              <a:t>a</a:t>
            </a:r>
            <a:r>
              <a:rPr lang="en-US" altLang="en-GB" sz="2400" dirty="0"/>
              <a:t>m</a:t>
            </a:r>
            <a:r>
              <a:rPr lang="en-US" altLang="en-GB" sz="2400" dirty="0"/>
              <a:t>i</a:t>
            </a:r>
            <a:r>
              <a:rPr lang="en-US" altLang="en-GB" sz="2400" dirty="0"/>
              <a:t>l</a:t>
            </a:r>
            <a:r>
              <a:rPr lang="en-US" altLang="en-GB" sz="2400" dirty="0"/>
              <a:t>s</a:t>
            </a:r>
            <a:r>
              <a:rPr lang="en-US" altLang="en-GB" sz="2400" dirty="0"/>
              <a:t>e</a:t>
            </a:r>
            <a:r>
              <a:rPr lang="en-US" altLang="en-GB" sz="2400" dirty="0"/>
              <a:t>l</a:t>
            </a:r>
            <a:r>
              <a:rPr lang="en-US" altLang="en-GB" sz="2400" dirty="0"/>
              <a:t>v</a:t>
            </a:r>
            <a:r>
              <a:rPr lang="en-US" altLang="en-GB" sz="2400" dirty="0"/>
              <a:t>a</a:t>
            </a:r>
            <a:r>
              <a:rPr lang="en-US" altLang="en-GB" sz="2400" dirty="0"/>
              <a:t>n</a:t>
            </a:r>
            <a:endParaRPr lang="zh-CN" altLang="en-US"/>
          </a:p>
          <a:p>
            <a:r>
              <a:rPr lang="en-US" sz="2400" dirty="0"/>
              <a:t>REGISTER NO AND NMID: </a:t>
            </a:r>
            <a:r>
              <a:rPr lang="en-US" altLang="en-GB" sz="2400" dirty="0"/>
              <a:t>40EC870098120C7BEBC47639EBD28E94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/>
              <a:t>C</a:t>
            </a:r>
            <a:r>
              <a:rPr lang="en-US" sz="2400" dirty="0"/>
              <a:t>o</a:t>
            </a:r>
            <a:r>
              <a:rPr lang="en-US" sz="2400" dirty="0"/>
              <a:t>m</a:t>
            </a:r>
            <a:r>
              <a:rPr lang="en-US" sz="2400" dirty="0"/>
              <a:t>p</a:t>
            </a:r>
            <a:r>
              <a:rPr lang="en-US" sz="2400" dirty="0"/>
              <a:t>uter</a:t>
            </a:r>
            <a:r>
              <a:rPr lang="en-US" sz="2400" dirty="0"/>
              <a:t> </a:t>
            </a:r>
            <a:r>
              <a:rPr lang="en-US" sz="2400" dirty="0"/>
              <a:t>science</a:t>
            </a:r>
            <a:endParaRPr lang="zh-CN" altLang="en-US"/>
          </a:p>
          <a:p>
            <a:r>
              <a:rPr lang="en-US" sz="2400" dirty="0"/>
              <a:t>COLLEGE: </a:t>
            </a:r>
            <a:r>
              <a:rPr lang="en-US" sz="2400" dirty="0"/>
              <a:t>P</a:t>
            </a:r>
            <a:r>
              <a:rPr lang="en-US" sz="2400" dirty="0"/>
              <a:t>u</a:t>
            </a:r>
            <a:r>
              <a:rPr lang="en-US" sz="2400" dirty="0"/>
              <a:t>r</a:t>
            </a:r>
            <a:r>
              <a:rPr lang="en-US" sz="2400" dirty="0"/>
              <a:t>a</a:t>
            </a:r>
            <a:r>
              <a:rPr lang="en-US" sz="2400" dirty="0"/>
              <a:t>t</a:t>
            </a:r>
            <a:r>
              <a:rPr lang="en-US" sz="2400" dirty="0"/>
              <a:t>c</a:t>
            </a:r>
            <a:r>
              <a:rPr lang="en-US" sz="2400" dirty="0"/>
              <a:t>h</a:t>
            </a:r>
            <a:r>
              <a:rPr lang="en-US" sz="2400" dirty="0"/>
              <a:t>i</a:t>
            </a:r>
            <a:r>
              <a:rPr lang="en-US" sz="2400" dirty="0"/>
              <a:t> </a:t>
            </a:r>
            <a:r>
              <a:rPr lang="en-US" sz="2400" dirty="0"/>
              <a:t>thalaivi</a:t>
            </a:r>
            <a:r>
              <a:rPr lang="en-US" sz="2400" dirty="0"/>
              <a:t> </a:t>
            </a:r>
            <a:r>
              <a:rPr lang="en-US" sz="2400" dirty="0"/>
              <a:t>amma</a:t>
            </a:r>
            <a:r>
              <a:rPr lang="en-US" sz="2400" dirty="0"/>
              <a:t> </a:t>
            </a:r>
            <a:r>
              <a:rPr lang="en-US" sz="2400" dirty="0"/>
              <a:t>arts</a:t>
            </a:r>
            <a:r>
              <a:rPr lang="en-US" sz="2400" dirty="0"/>
              <a:t> </a:t>
            </a:r>
            <a:r>
              <a:rPr lang="en-US" sz="2400" dirty="0"/>
              <a:t>and</a:t>
            </a:r>
            <a:r>
              <a:rPr lang="en-US" sz="2400" dirty="0"/>
              <a:t> </a:t>
            </a:r>
            <a:r>
              <a:rPr lang="en-US" sz="2400" dirty="0"/>
              <a:t>science</a:t>
            </a:r>
            <a:r>
              <a:rPr lang="en-US" sz="2400" dirty="0"/>
              <a:t> </a:t>
            </a:r>
            <a:r>
              <a:rPr lang="en-US" sz="2400" dirty="0"/>
              <a:t>college</a:t>
            </a:r>
            <a:r>
              <a:rPr lang="en-US" sz="2400" dirty="0"/>
              <a:t>,</a:t>
            </a:r>
            <a:r>
              <a:rPr lang="en-US" sz="2400" dirty="0"/>
              <a:t> </a:t>
            </a:r>
            <a:r>
              <a:rPr lang="en-US" sz="2400" dirty="0"/>
              <a:t>p</a:t>
            </a:r>
            <a:r>
              <a:rPr lang="en-US" sz="2400" dirty="0"/>
              <a:t>a</a:t>
            </a:r>
            <a:r>
              <a:rPr lang="en-US" sz="2400" dirty="0"/>
              <a:t>l</a:t>
            </a:r>
            <a:r>
              <a:rPr lang="en-US" sz="2400" dirty="0"/>
              <a:t>l</a:t>
            </a:r>
            <a:r>
              <a:rPr lang="en-US" sz="2400" dirty="0"/>
              <a:t>a</a:t>
            </a:r>
            <a:r>
              <a:rPr lang="en-US" sz="2400" dirty="0"/>
              <a:t>d</a:t>
            </a:r>
            <a:r>
              <a:rPr lang="en-US" sz="2400" dirty="0"/>
              <a:t>a</a:t>
            </a:r>
            <a:r>
              <a:rPr lang="en-US" sz="2400" dirty="0"/>
              <a:t>m</a:t>
            </a:r>
            <a:endParaRPr lang="zh-CN" altLang="en-US"/>
          </a:p>
          <a:p>
            <a:r>
              <a:rPr lang="en-US" sz="2400" dirty="0"/>
              <a:t>          </a:t>
            </a:r>
            <a:r>
              <a:rPr lang="en-US" altLang="zh-CN" sz="2400" dirty="0"/>
              <a:t>/bharthuyaBharathiyar University </a:t>
            </a:r>
            <a:endParaRPr lang="en-US" altLang="zh-CN" sz="2400" dirty="0"/>
          </a:p>
          <a:p>
            <a:r>
              <a:rPr lang="en-US" altLang="zh-CN" sz="2400" dirty="0"/>
              <a:t>REGISTRATION NUMBER:2422K2222</a:t>
            </a:r>
            <a:endParaRPr lang="en-IN" sz="2400" dirty="0"/>
          </a:p>
        </p:txBody>
      </p:sp>
      <p:sp>
        <p:nvSpPr>
          <p:cNvPr id="1" name="Text Box 0"/>
          <p:cNvSpPr txBox="1"/>
          <p:nvPr userDrawn="1"/>
        </p:nvSpPr>
        <p:spPr>
          <a:xfrm>
            <a:off x="3048287" y="3424840"/>
            <a:ext cx="6096574" cy="977265"/>
          </a:xfrm>
          <a:prstGeom prst="rect">
            <a:avLst/>
          </a:prstGeom>
        </p:spPr>
        <p:txBody>
          <a:bodyPr wrap="square" rtlCol="0">
            <a:noAutofit/>
          </a:bodyPr>
          <a:p>
            <a:endParaRPr lang="en-US" sz="2400"/>
          </a:p>
        </p:txBody>
      </p:sp>
      <p:sp>
        <p:nvSpPr>
          <p:cNvPr id="2" name="Text Box 1"/>
          <p:cNvSpPr txBox="1"/>
          <p:nvPr userDrawn="1"/>
        </p:nvSpPr>
        <p:spPr>
          <a:xfrm>
            <a:off x="3048287" y="3424840"/>
            <a:ext cx="6096574" cy="977265"/>
          </a:xfrm>
          <a:prstGeom prst="rect">
            <a:avLst/>
          </a:prstGeom>
        </p:spPr>
        <p:txBody>
          <a:bodyPr wrap="square" rtlCol="0">
            <a:noAutofit/>
          </a:bodyPr>
          <a:p>
            <a:endParaRPr 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11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</a:t>
            </a:r>
            <a:endParaRPr sz="4250" dirty="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7772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Content Placeholder 7"/>
          <p:cNvSpPr/>
          <p:nvPr/>
        </p:nvSpPr>
        <p:spPr>
          <a:xfrm>
            <a:off x="428943" y="1481337"/>
            <a:ext cx="11334115" cy="4804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i="1">
                <a:latin typeface="Arial" panose="020B0604020202020204"/>
              </a:rPr>
              <a:t>Working portfolio website hosted online</a:t>
            </a:r>
            <a:endParaRPr lang="en-US" altLang="en-US" i="1"/>
          </a:p>
          <a:p>
            <a:endParaRPr lang="en-US" altLang="en-US" i="1"/>
          </a:p>
          <a:p>
            <a:r>
              <a:rPr lang="en-US" altLang="en-US" i="1">
                <a:latin typeface="Arial" panose="020B0604020202020204"/>
              </a:rPr>
              <a:t>Successfully displays personal details, projects, and certificates</a:t>
            </a:r>
            <a:endParaRPr lang="en-US" altLang="en-US" i="1"/>
          </a:p>
          <a:p>
            <a:endParaRPr lang="en-US" altLang="en-US" i="1"/>
          </a:p>
          <a:p>
            <a:r>
              <a:rPr lang="en-US" altLang="en-US" i="1">
                <a:latin typeface="Arial" panose="020B0604020202020204"/>
              </a:rPr>
              <a:t>Easy navigation and user-friendly UI</a:t>
            </a:r>
            <a:endParaRPr lang="en-US" altLang="en-US" i="1"/>
          </a:p>
          <a:p>
            <a:endParaRPr lang="en-US" altLang="en-US" i="1"/>
          </a:p>
          <a:p>
            <a:r>
              <a:rPr lang="en-US" altLang="en-US" i="1">
                <a:latin typeface="Arial" panose="020B0604020202020204"/>
              </a:rPr>
              <a:t>Attracts recruiters by showcasing both skills and creativity</a:t>
            </a:r>
            <a:endParaRPr lang="en-US" altLang="en-US"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0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3" name="Rectangles 1048682"/>
          <p:cNvSpPr>
            <a:spLocks noGrp="1"/>
          </p:cNvSpPr>
          <p:nvPr/>
        </p:nvSpPr>
        <p:spPr>
          <a:xfrm>
            <a:off x="755332" y="385444"/>
            <a:ext cx="10681335" cy="738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r>
              <a:rPr lang="en-US" altLang="zh-CN"/>
              <a:t>Result and screenshots </a:t>
            </a:r>
            <a:endParaRPr lang="en-IN"/>
          </a:p>
        </p:txBody>
      </p:sp>
      <p:pic>
        <p:nvPicPr>
          <p:cNvPr id="2097173" name="Picture 2097172"/>
          <p:cNvPicPr/>
          <p:nvPr/>
        </p:nvPicPr>
        <p:blipFill>
          <a:blip r:embed="rId3"/>
          <a:stretch>
            <a:fillRect/>
          </a:stretch>
        </p:blipFill>
        <p:spPr>
          <a:xfrm>
            <a:off x="4724521" y="969643"/>
            <a:ext cx="3571250" cy="629852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048688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 altLang="zh-CN"/>
              <a:t>Result and screenshots </a:t>
            </a:r>
            <a:endParaRPr lang="en-IN"/>
          </a:p>
        </p:txBody>
      </p:sp>
      <p:pic>
        <p:nvPicPr>
          <p:cNvPr id="2097174" name="Picture 2097173"/>
          <p:cNvPicPr/>
          <p:nvPr/>
        </p:nvPicPr>
        <p:blipFill>
          <a:blip r:embed="rId2"/>
          <a:stretch>
            <a:fillRect/>
          </a:stretch>
        </p:blipFill>
        <p:spPr>
          <a:xfrm rot="21587830">
            <a:off x="2481738" y="1261837"/>
            <a:ext cx="3277764" cy="6273164"/>
          </a:xfrm>
          <a:prstGeom prst="rect">
            <a:avLst/>
          </a:prstGeom>
        </p:spPr>
      </p:pic>
      <p:pic>
        <p:nvPicPr>
          <p:cNvPr id="2097175" name="Picture 2097174"/>
          <p:cNvPicPr/>
          <p:nvPr/>
        </p:nvPicPr>
        <p:blipFill>
          <a:blip r:embed="rId3"/>
          <a:stretch>
            <a:fillRect/>
          </a:stretch>
        </p:blipFill>
        <p:spPr>
          <a:xfrm rot="7996">
            <a:off x="6866737" y="1259648"/>
            <a:ext cx="3096273" cy="594588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048695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 altLang="zh-CN"/>
              <a:t>Result and screenshots </a:t>
            </a:r>
            <a:endParaRPr lang="en-IN"/>
          </a:p>
        </p:txBody>
      </p:sp>
      <p:pic>
        <p:nvPicPr>
          <p:cNvPr id="2097176" name="Picture 2097175"/>
          <p:cNvPicPr/>
          <p:nvPr/>
        </p:nvPicPr>
        <p:blipFill>
          <a:blip r:embed="rId2"/>
          <a:stretch>
            <a:fillRect/>
          </a:stretch>
        </p:blipFill>
        <p:spPr>
          <a:xfrm>
            <a:off x="4792076" y="969644"/>
            <a:ext cx="3211129" cy="6166447"/>
          </a:xfrm>
          <a:prstGeom prst="rect">
            <a:avLst/>
          </a:prstGeom>
        </p:spPr>
      </p:pic>
      <p:pic>
        <p:nvPicPr>
          <p:cNvPr id="2097177" name="Picture 2097176"/>
          <p:cNvPicPr/>
          <p:nvPr/>
        </p:nvPicPr>
        <p:blipFill>
          <a:blip r:embed="rId3"/>
          <a:stretch>
            <a:fillRect/>
          </a:stretch>
        </p:blipFill>
        <p:spPr>
          <a:xfrm>
            <a:off x="763069" y="969643"/>
            <a:ext cx="3547305" cy="6858000"/>
          </a:xfrm>
          <a:prstGeom prst="rect">
            <a:avLst/>
          </a:prstGeom>
        </p:spPr>
      </p:pic>
      <p:pic>
        <p:nvPicPr>
          <p:cNvPr id="2097178" name="Picture 2097177"/>
          <p:cNvPicPr/>
          <p:nvPr/>
        </p:nvPicPr>
        <p:blipFill>
          <a:blip r:embed="rId4"/>
          <a:stretch>
            <a:fillRect/>
          </a:stretch>
        </p:blipFill>
        <p:spPr>
          <a:xfrm>
            <a:off x="8484907" y="1161891"/>
            <a:ext cx="3264387" cy="603900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048696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0"/>
          </a:xfrm>
        </p:spPr>
        <p:txBody>
          <a:bodyPr/>
          <a:p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c</a:t>
            </a:r>
            <a:r>
              <a:rPr lang="en-US"/>
              <a:t>l</a:t>
            </a:r>
            <a:r>
              <a:rPr lang="en-US"/>
              <a:t>u</a:t>
            </a:r>
            <a:r>
              <a:rPr lang="en-US"/>
              <a:t>sion</a:t>
            </a:r>
            <a:endParaRPr lang="en-IN"/>
          </a:p>
        </p:txBody>
      </p:sp>
      <p:sp>
        <p:nvSpPr>
          <p:cNvPr id="1048698" name="Content Placeholder 2"/>
          <p:cNvSpPr>
            <a:spLocks noGrp="1"/>
          </p:cNvSpPr>
          <p:nvPr/>
        </p:nvSpPr>
        <p:spPr>
          <a:xfrm>
            <a:off x="443230" y="1691005"/>
            <a:ext cx="11262360" cy="4881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i="1">
                <a:latin typeface="Arial" panose="020B0604020202020204"/>
              </a:rPr>
              <a:t>The digital portfolio acts as a modern resume, improving online visibility, Professionalism, and opportunities for internships and jobs. It Demonstrates both technical skills and personal branding.</a:t>
            </a:r>
            <a:endParaRPr lang="en-US" altLang="en-US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0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1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18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19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20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676274" y="526646"/>
            <a:ext cx="10545428" cy="132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/>
              <a:t>Project Tittle</a:t>
            </a:r>
            <a:r>
              <a:rPr lang="en-US" sz="4250" spc="5" dirty="0"/>
              <a:t> :DIGITAL Portfoli</a:t>
            </a:r>
            <a:r>
              <a:rPr lang="en-US" altLang="en-IN" sz="4250" spc="5" dirty="0"/>
              <a:t>o - </a:t>
            </a:r>
            <a:r>
              <a:rPr lang="en-US" altLang="zh-CN" sz="4250" spc="5" dirty="0"/>
              <a:t>P.TAMIL SELVAN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2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3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23" name="Content Placeholder 2"/>
          <p:cNvSpPr>
            <a:spLocks noGrp="1"/>
          </p:cNvSpPr>
          <p:nvPr/>
        </p:nvSpPr>
        <p:spPr>
          <a:xfrm rot="16935">
            <a:off x="1060767" y="2524984"/>
            <a:ext cx="11270615" cy="4856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i="1">
                <a:latin typeface="Arial" panose="020B0604020202020204"/>
              </a:rPr>
              <a:t>modern protfolio website with a clean,responsive,and user-friendly design</a:t>
            </a:r>
            <a:endParaRPr lang="en-US" i="1"/>
          </a:p>
          <a:p>
            <a:pPr algn="just"/>
            <a:r>
              <a:rPr lang="en-US" i="1">
                <a:latin typeface="Arial" panose="020B0604020202020204"/>
              </a:rPr>
              <a:t>it includes dark mode feature and smooth animations</a:t>
            </a:r>
            <a:endParaRPr lang="en-US" i="1"/>
          </a:p>
          <a:p>
            <a:pPr algn="just"/>
            <a:r>
              <a:rPr lang="en-US" i="1">
                <a:latin typeface="Arial" panose="020B0604020202020204"/>
              </a:rPr>
              <a:t>sections:</a:t>
            </a:r>
            <a:endParaRPr lang="en-US" i="1"/>
          </a:p>
          <a:p>
            <a:pPr algn="just"/>
            <a:r>
              <a:rPr lang="en-US" i="1">
                <a:latin typeface="Arial" panose="020B0604020202020204"/>
              </a:rPr>
              <a:t>About me</a:t>
            </a:r>
            <a:endParaRPr lang="en-US" i="1"/>
          </a:p>
          <a:p>
            <a:pPr algn="just"/>
            <a:r>
              <a:rPr lang="en-US" i="1">
                <a:latin typeface="Arial" panose="020B0604020202020204"/>
              </a:rPr>
              <a:t>skills</a:t>
            </a:r>
            <a:endParaRPr lang="en-US" i="1"/>
          </a:p>
          <a:p>
            <a:pPr algn="just"/>
            <a:r>
              <a:rPr lang="en-US" i="1">
                <a:latin typeface="Arial" panose="020B0604020202020204"/>
              </a:rPr>
              <a:t>project</a:t>
            </a:r>
            <a:endParaRPr lang="en-US" i="1"/>
          </a:p>
          <a:p>
            <a:pPr algn="just"/>
            <a:r>
              <a:rPr lang="en-US" i="1">
                <a:latin typeface="Arial" panose="020B0604020202020204"/>
              </a:rPr>
              <a:t>certificate</a:t>
            </a:r>
            <a:endParaRPr lang="en-US" i="1"/>
          </a:p>
          <a:p>
            <a:pPr algn="just"/>
            <a:r>
              <a:rPr lang="en-US" i="1">
                <a:latin typeface="Arial" panose="020B0604020202020204"/>
              </a:rPr>
              <a:t>contact</a:t>
            </a:r>
            <a:endParaRPr lang="en-US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2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2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2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3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3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p/>
        </p:txBody>
      </p:sp>
      <p:sp>
        <p:nvSpPr>
          <p:cNvPr id="104863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2097154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1048637" name="object 21"/>
          <p:cNvSpPr txBox="1">
            <a:spLocks noGrp="1"/>
          </p:cNvSpPr>
          <p:nvPr>
            <p:ph type="title"/>
          </p:nvPr>
        </p:nvSpPr>
        <p:spPr>
          <a:xfrm>
            <a:off x="3441409" y="445388"/>
            <a:ext cx="6045893" cy="597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38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39" name="TextBox 22"/>
          <p:cNvSpPr txBox="1"/>
          <p:nvPr/>
        </p:nvSpPr>
        <p:spPr>
          <a:xfrm>
            <a:off x="2509807" y="1041533"/>
            <a:ext cx="5029200" cy="3863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9353550" y="5362575"/>
            <a:ext cx="457200" cy="714375"/>
            <a:chOff x="9353550" y="5362575"/>
            <a:chExt cx="457200" cy="714375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4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4" name="object 7"/>
          <p:cNvSpPr txBox="1">
            <a:spLocks noGrp="1"/>
          </p:cNvSpPr>
          <p:nvPr>
            <p:ph type="title"/>
          </p:nvPr>
        </p:nvSpPr>
        <p:spPr>
          <a:xfrm>
            <a:off x="2340754" y="575055"/>
            <a:ext cx="7178213" cy="511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5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5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6" name="Content Placeholder 2"/>
          <p:cNvSpPr>
            <a:spLocks noGrp="1"/>
          </p:cNvSpPr>
          <p:nvPr/>
        </p:nvSpPr>
        <p:spPr>
          <a:xfrm>
            <a:off x="190116" y="1812925"/>
            <a:ext cx="11314430" cy="5045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i="1">
                <a:latin typeface="Arial" panose="020B0604020202020204"/>
              </a:rPr>
              <a:t>In today’s competitive enviroment,showcashing technical </a:t>
            </a:r>
            <a:r>
              <a:rPr lang="en-US" i="1">
                <a:latin typeface="Arial" panose="020B0604020202020204"/>
                <a:sym typeface="+mn-ea"/>
              </a:rPr>
              <a:t>skills,projects,and Achievements is essential for carrer growth.Traditional resumes are limited In presenting interactive and visual content.There is a need for a Modren,responsive,and personalized protfolio website that highlights my Skills,projects,and certicates in a professional way.</a:t>
            </a:r>
            <a:endParaRPr lang="en-US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1905776" y="283844"/>
            <a:ext cx="8519335" cy="5118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56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50" name="Content Placeholder 2"/>
          <p:cNvSpPr>
            <a:spLocks noGrp="1"/>
          </p:cNvSpPr>
          <p:nvPr/>
        </p:nvSpPr>
        <p:spPr>
          <a:xfrm>
            <a:off x="442912" y="1695449"/>
            <a:ext cx="11306175" cy="8790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i="1">
                <a:latin typeface="Arial" panose="020B0604020202020204"/>
              </a:rPr>
              <a:t>The Digital Portfolio website is a personal website built to highlight academic Background, technical skills, projects, certificates, and contact details. It Provides recruiters and peers with a professional, interactive, And modern Way to view achievements.</a:t>
            </a:r>
            <a:endParaRPr lang="en-US" altLang="en-US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5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54" name="object 5"/>
          <p:cNvSpPr txBox="1">
            <a:spLocks noGrp="1"/>
          </p:cNvSpPr>
          <p:nvPr>
            <p:ph type="title"/>
          </p:nvPr>
        </p:nvSpPr>
        <p:spPr>
          <a:xfrm>
            <a:off x="1970809" y="251531"/>
            <a:ext cx="7456458" cy="3975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57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5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56" name="Content Placeholder 2"/>
          <p:cNvSpPr>
            <a:spLocks noGrp="1"/>
          </p:cNvSpPr>
          <p:nvPr/>
        </p:nvSpPr>
        <p:spPr>
          <a:xfrm>
            <a:off x="442595" y="1797050"/>
            <a:ext cx="11334750" cy="4715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i="1">
                <a:latin typeface="Arial" panose="020B0604020202020204"/>
              </a:rPr>
              <a:t>Recruiters/HR Managers</a:t>
            </a:r>
            <a:endParaRPr lang="en-US" altLang="en-US" i="1"/>
          </a:p>
          <a:p>
            <a:endParaRPr lang="en-US" altLang="en-US" i="1"/>
          </a:p>
          <a:p>
            <a:r>
              <a:rPr lang="en-US" altLang="en-US" i="1">
                <a:latin typeface="Arial" panose="020B0604020202020204"/>
              </a:rPr>
              <a:t>College Faculty for Evaluation</a:t>
            </a:r>
            <a:endParaRPr lang="en-US" altLang="en-US" i="1"/>
          </a:p>
          <a:p>
            <a:endParaRPr lang="en-US" altLang="en-US" i="1"/>
          </a:p>
          <a:p>
            <a:r>
              <a:rPr lang="en-US" altLang="en-US" i="1">
                <a:latin typeface="Arial" panose="020B0604020202020204"/>
              </a:rPr>
              <a:t>Fellow Developers &amp; Collaborators</a:t>
            </a:r>
            <a:endParaRPr lang="en-US" altLang="en-US" i="1"/>
          </a:p>
          <a:p>
            <a:endParaRPr lang="en-US" altLang="en-US" i="1"/>
          </a:p>
          <a:p>
            <a:r>
              <a:rPr lang="en-US" altLang="en-US" i="1">
                <a:latin typeface="Arial" panose="020B0604020202020204"/>
              </a:rPr>
              <a:t>Internship/Job Providers</a:t>
            </a:r>
            <a:endParaRPr lang="en-US" altLang="en-US" i="1"/>
          </a:p>
          <a:p>
            <a:endParaRPr lang="en-US" altLang="en-US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5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60" name="object 6"/>
          <p:cNvSpPr txBox="1">
            <a:spLocks noGrp="1"/>
          </p:cNvSpPr>
          <p:nvPr>
            <p:ph type="title"/>
          </p:nvPr>
        </p:nvSpPr>
        <p:spPr>
          <a:xfrm>
            <a:off x="1268202" y="183014"/>
            <a:ext cx="9503353" cy="445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2097158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1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2" name="Content Placeholder 2"/>
          <p:cNvSpPr>
            <a:spLocks noGrp="1"/>
          </p:cNvSpPr>
          <p:nvPr/>
        </p:nvSpPr>
        <p:spPr>
          <a:xfrm>
            <a:off x="676275" y="2019299"/>
            <a:ext cx="11372850" cy="47853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i="1">
                <a:latin typeface="Arial" panose="020B0604020202020204"/>
              </a:rPr>
              <a:t>Frontend: HTML5, CSS3, JavaScript</a:t>
            </a:r>
            <a:endParaRPr lang="en-US" altLang="en-US" i="1"/>
          </a:p>
          <a:p>
            <a:pPr algn="just"/>
            <a:endParaRPr lang="en-US" altLang="en-US" i="1"/>
          </a:p>
          <a:p>
            <a:pPr algn="just"/>
            <a:r>
              <a:rPr lang="en-US" altLang="en-US" i="1">
                <a:latin typeface="Arial" panose="020B0604020202020204"/>
              </a:rPr>
              <a:t>Icons: Font Awesome</a:t>
            </a:r>
            <a:endParaRPr lang="en-US" altLang="en-US" i="1"/>
          </a:p>
          <a:p>
            <a:pPr algn="just"/>
            <a:endParaRPr lang="en-US" altLang="en-US" i="1"/>
          </a:p>
          <a:p>
            <a:pPr algn="just"/>
            <a:r>
              <a:rPr lang="en-US" altLang="en-US" i="1">
                <a:latin typeface="Arial" panose="020B0604020202020204"/>
              </a:rPr>
              <a:t>Animation &amp; Effects: Typing effect, Dark mode toggle, Smooth scrolling</a:t>
            </a:r>
            <a:endParaRPr lang="en-US" altLang="en-US" i="1"/>
          </a:p>
          <a:p>
            <a:pPr algn="just"/>
            <a:endParaRPr lang="en-US" altLang="en-US" i="1"/>
          </a:p>
          <a:p>
            <a:pPr algn="just"/>
            <a:r>
              <a:rPr lang="en-US" altLang="en-US" i="1">
                <a:latin typeface="Arial" panose="020B0604020202020204"/>
              </a:rPr>
              <a:t>Hosting: GitHub Pages</a:t>
            </a:r>
            <a:endParaRPr lang="en-US" altLang="en-US" i="1"/>
          </a:p>
          <a:p>
            <a:pPr marL="0" indent="0" algn="just">
              <a:buNone/>
            </a:pPr>
            <a:r>
              <a:rPr lang="en-US" altLang="en-US" i="1">
                <a:latin typeface="Arial" panose="020B0604020202020204"/>
              </a:rPr>
              <a:t> </a:t>
            </a:r>
            <a:endParaRPr lang="en-US" altLang="en-US" i="1"/>
          </a:p>
          <a:p>
            <a:pPr algn="just"/>
            <a:r>
              <a:rPr lang="en-US" altLang="en-US" i="1">
                <a:latin typeface="Arial" panose="020B0604020202020204"/>
              </a:rPr>
              <a:t>Tools</a:t>
            </a:r>
            <a:r>
              <a:rPr lang="en-US" altLang="zh-CN" i="1">
                <a:latin typeface="Arial" panose="020B0604020202020204"/>
              </a:rPr>
              <a:t>TREBEDITE </a:t>
            </a:r>
            <a:endParaRPr lang="en-US" altLang="en-US" i="1"/>
          </a:p>
          <a:p>
            <a:pPr marL="0" indent="0" algn="just">
              <a:buNone/>
            </a:pPr>
            <a:endParaRPr lang="en-US" altLang="en-US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59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495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POTFOLIO DESIGN AND LAYOUT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67" name="Content Placeholder 2"/>
          <p:cNvSpPr>
            <a:spLocks noGrp="1"/>
          </p:cNvSpPr>
          <p:nvPr/>
        </p:nvSpPr>
        <p:spPr>
          <a:xfrm>
            <a:off x="428625" y="1690370"/>
            <a:ext cx="11334750" cy="4793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i="1">
                <a:latin typeface="Arial" panose="020B0604020202020204"/>
              </a:rPr>
              <a:t>Clean, modern single-page layout</a:t>
            </a:r>
            <a:endParaRPr lang="en-US" altLang="en-US" i="1"/>
          </a:p>
          <a:p>
            <a:endParaRPr lang="en-US" altLang="en-US" i="1"/>
          </a:p>
          <a:p>
            <a:r>
              <a:rPr lang="en-US" altLang="en-US" i="1">
                <a:latin typeface="Arial" panose="020B0604020202020204"/>
              </a:rPr>
              <a:t>Sections: Home, About Me, Skills, Projects, Certificates, Contact</a:t>
            </a:r>
            <a:endParaRPr lang="en-US" altLang="en-US" i="1"/>
          </a:p>
          <a:p>
            <a:endParaRPr lang="en-US" altLang="en-US" i="1"/>
          </a:p>
          <a:p>
            <a:r>
              <a:rPr lang="en-US" altLang="en-US" i="1">
                <a:latin typeface="Arial" panose="020B0604020202020204"/>
              </a:rPr>
              <a:t>Responsive design with dark mode support</a:t>
            </a:r>
            <a:endParaRPr lang="en-US" altLang="en-US" i="1"/>
          </a:p>
          <a:p>
            <a:endParaRPr lang="en-US" altLang="en-US" i="1"/>
          </a:p>
          <a:p>
            <a:r>
              <a:rPr lang="en-US" altLang="en-US" i="1">
                <a:latin typeface="Arial" panose="020B0604020202020204"/>
              </a:rPr>
              <a:t>Smooth navigation and UI-friendly interactions</a:t>
            </a:r>
            <a:endParaRPr lang="en-US" altLang="en-US"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0"/>
          </a:xfrm>
        </p:spPr>
        <p:txBody>
          <a:bodyPr/>
          <a:p>
            <a:r>
              <a:rPr lang="en-IN" dirty="0"/>
              <a:t>FEATURES AND FUNCTIONALITY</a:t>
            </a:r>
            <a:endParaRPr lang="en-IN" dirty="0"/>
          </a:p>
        </p:txBody>
      </p:sp>
      <p:sp>
        <p:nvSpPr>
          <p:cNvPr id="1048669" name="Content Placeholder 2"/>
          <p:cNvSpPr>
            <a:spLocks noGrp="1"/>
          </p:cNvSpPr>
          <p:nvPr/>
        </p:nvSpPr>
        <p:spPr>
          <a:xfrm>
            <a:off x="428625" y="1691005"/>
            <a:ext cx="11335385" cy="4823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IN" b="1" i="1">
                <a:latin typeface="Arial" panose="020B0604020202020204"/>
              </a:rPr>
              <a:t>About: Quick self-introduction &amp; career goal</a:t>
            </a:r>
            <a:endParaRPr lang="en-US" altLang="en-US" i="1"/>
          </a:p>
          <a:p>
            <a:pPr marL="0" indent="0">
              <a:buNone/>
            </a:pPr>
            <a:endParaRPr lang="en-US" altLang="en-US" i="1"/>
          </a:p>
          <a:p>
            <a:pPr marL="0" indent="0">
              <a:buNone/>
            </a:pPr>
            <a:r>
              <a:rPr lang="en-US" altLang="en-IN" b="1" i="1">
                <a:latin typeface="Arial" panose="020B0604020202020204"/>
              </a:rPr>
              <a:t>Certificates: Showcase of achievements</a:t>
            </a:r>
            <a:endParaRPr lang="en-US" altLang="en-US" i="1"/>
          </a:p>
          <a:p>
            <a:pPr marL="0" indent="0">
              <a:buNone/>
            </a:pPr>
            <a:endParaRPr lang="en-US" altLang="en-US" i="1"/>
          </a:p>
          <a:p>
            <a:pPr marL="0" indent="0">
              <a:buNone/>
            </a:pPr>
            <a:r>
              <a:rPr lang="en-US" altLang="en-IN" b="1" i="1">
                <a:latin typeface="Arial" panose="020B0604020202020204"/>
              </a:rPr>
              <a:t>Experience: Past projects &amp; work history</a:t>
            </a:r>
            <a:endParaRPr lang="en-US" altLang="en-US" i="1"/>
          </a:p>
          <a:p>
            <a:pPr marL="0" indent="0">
              <a:buNone/>
            </a:pPr>
            <a:endParaRPr lang="en-US" altLang="en-US" i="1"/>
          </a:p>
          <a:p>
            <a:pPr marL="0" indent="0">
              <a:buNone/>
            </a:pPr>
            <a:r>
              <a:rPr lang="en-US" altLang="en-IN" b="1" i="1">
                <a:latin typeface="Arial" panose="020B0604020202020204"/>
              </a:rPr>
              <a:t>Education: Academic background timeline</a:t>
            </a:r>
            <a:endParaRPr lang="en-US" altLang="en-US" i="1"/>
          </a:p>
          <a:p>
            <a:pPr marL="0" indent="0">
              <a:buNone/>
            </a:pPr>
            <a:endParaRPr lang="en-US" altLang="en-US" i="1"/>
          </a:p>
          <a:p>
            <a:pPr marL="0" indent="0">
              <a:buNone/>
            </a:pPr>
            <a:r>
              <a:rPr lang="en-US" altLang="en-IN" b="1" i="1">
                <a:latin typeface="Arial" panose="020B0604020202020204"/>
              </a:rPr>
              <a:t>Skills: Technical &amp; soft skills highlight</a:t>
            </a:r>
            <a:endParaRPr lang="en-US" altLang="en-US" i="1"/>
          </a:p>
          <a:p>
            <a:pPr marL="0" indent="0">
              <a:buNone/>
            </a:pPr>
            <a:endParaRPr lang="en-US" altLang="en-US" i="1"/>
          </a:p>
          <a:p>
            <a:pPr marL="0" indent="0">
              <a:buNone/>
            </a:pPr>
            <a:r>
              <a:rPr lang="en-US" altLang="en-IN" b="1" i="1">
                <a:latin typeface="Arial" panose="020B0604020202020204"/>
              </a:rPr>
              <a:t>Contact: Easy communication (Email, Phone, Social links)</a:t>
            </a:r>
            <a:endParaRPr lang="en-US" altLang="en-US" i="1"/>
          </a:p>
          <a:p>
            <a:pPr marL="0" indent="0">
              <a:buNone/>
            </a:pPr>
            <a:endParaRPr lang="en-US" altLang="en-US" i="1"/>
          </a:p>
          <a:p>
            <a:endParaRPr lang="en-US" altLang="en-US" i="1"/>
          </a:p>
          <a:p>
            <a:endParaRPr lang="en-US" altLang="en-US" i="1"/>
          </a:p>
          <a:p>
            <a:endParaRPr lang="en-US" altLang="en-US" i="1"/>
          </a:p>
          <a:p>
            <a:endParaRPr lang="en-US" altLang="en-US" i="1"/>
          </a:p>
          <a:p>
            <a:endParaRPr lang="en-US" altLang="en-US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2635</Words>
  <Application>WPS Office WWO_wpscloud_20231009072630-3916d64f34</Application>
  <PresentationFormat/>
  <Paragraphs>141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Trebuchet MS</vt:lpstr>
      <vt:lpstr>Times New Roman</vt:lpstr>
      <vt:lpstr>Roboto</vt:lpstr>
      <vt:lpstr>Noto Sans Lao</vt:lpstr>
      <vt:lpstr>Calibri</vt:lpstr>
      <vt:lpstr>Arial</vt:lpstr>
      <vt:lpstr>汉仪书宋二KW</vt:lpstr>
      <vt:lpstr>Kingsoft Confetti</vt:lpstr>
      <vt:lpstr>Office Theme</vt:lpstr>
      <vt:lpstr>Digital Portfolio  </vt:lpstr>
      <vt:lpstr>Project Tittle :DIGITAL Portfolio - M.Abishek </vt:lpstr>
      <vt:lpstr>AGENDA</vt:lpstr>
      <vt:lpstr>PROBLEM	STATEMENT</vt:lpstr>
      <vt:lpstr>PROJECT	OVERVIEW</vt:lpstr>
      <vt:lpstr>WHO ARE THE END USERS?</vt:lpstr>
      <vt:lpstr>TOOLS AND TECHNIQUES</vt:lpstr>
      <vt:lpstr>PowerPoint 演示文稿</vt:lpstr>
      <vt:lpstr>FEATURES AND FUNCTIONALITY</vt:lpstr>
      <vt:lpstr>RESULT</vt:lpstr>
      <vt:lpstr>PowerPoint 演示文稿</vt:lpstr>
      <vt:lpstr>Screen shot2</vt:lpstr>
      <vt:lpstr>Screen Short 3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 </dc:title>
  <dc:creator>Konduru Narasimha</dc:creator>
  <cp:lastModifiedBy>Nanthini Mohan</cp:lastModifiedBy>
  <dcterms:created xsi:type="dcterms:W3CDTF">2025-09-01T15:33:27Z</dcterms:created>
  <dcterms:modified xsi:type="dcterms:W3CDTF">2025-09-01T15:33:27Z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2024-03-21T08:00:00Z</vt:filetime>
  </property>
  <property fmtid="{D5CDD505-2E9C-101B-9397-08002B2CF9AE}" pid="3" name="LastSaved">
    <vt:filetime>2024-03-29T08:00:00Z</vt:filetime>
  </property>
  <property fmtid="{D5CDD505-2E9C-101B-9397-08002B2CF9AE}" pid="4" name="ICV">
    <vt:lpwstr>60dcc313736647589302a58598c1e2b6</vt:lpwstr>
  </property>
  <property fmtid="{D5CDD505-2E9C-101B-9397-08002B2CF9AE}" pid="5" name="KSOProductBuildVer">
    <vt:lpwstr>1033-0.0.0.0</vt:lpwstr>
  </property>
</Properties>
</file>