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1" r:id="rId10"/>
    <p:sldId id="262" r:id="rId11"/>
    <p:sldId id="263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1388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sz="5000" b="1" i="1" dirty="0"/>
              <a:t>Bias-Free Resume </a:t>
            </a:r>
            <a:r>
              <a:rPr sz="5000" b="1" i="1" dirty="0" smtClean="0"/>
              <a:t>Screening</a:t>
            </a:r>
            <a:r>
              <a:rPr lang="en-IN" sz="5000" b="1" i="1" dirty="0" smtClean="0"/>
              <a:t> System</a:t>
            </a:r>
            <a:endParaRPr sz="50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11700" y="5689600"/>
            <a:ext cx="4432300" cy="1016000"/>
          </a:xfrm>
        </p:spPr>
        <p:txBody>
          <a:bodyPr>
            <a:normAutofit fontScale="62500" lnSpcReduction="20000"/>
          </a:bodyPr>
          <a:lstStyle/>
          <a:p>
            <a:r>
              <a:rPr lang="en-IN" dirty="0" smtClean="0"/>
              <a:t>done</a:t>
            </a:r>
            <a:r>
              <a:rPr dirty="0" smtClean="0"/>
              <a:t> </a:t>
            </a:r>
            <a:r>
              <a:rPr dirty="0"/>
              <a:t>by: </a:t>
            </a:r>
            <a:r>
              <a:rPr lang="en-US" sz="2200" b="1" dirty="0" smtClean="0"/>
              <a:t>TAMIZHANBAN NITISH P</a:t>
            </a:r>
          </a:p>
          <a:p>
            <a:r>
              <a:rPr lang="en-US" sz="2200" b="1" dirty="0" smtClean="0"/>
              <a:t>                   PRASAHNTH R</a:t>
            </a:r>
          </a:p>
          <a:p>
            <a:r>
              <a:rPr lang="en-US" sz="2200" b="1" dirty="0" smtClean="0"/>
              <a:t>                             PENIEL LAWRENCE J</a:t>
            </a:r>
          </a:p>
          <a:p>
            <a:r>
              <a:rPr lang="en-US" sz="2200" b="1" dirty="0" smtClean="0"/>
              <a:t>                  MYTHREYAN P</a:t>
            </a:r>
          </a:p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/>
              <a:t>Algorithm Used: 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Robust ensemble of decision trees reduces overfitting</a:t>
            </a:r>
          </a:p>
          <a:p>
            <a:r>
              <a:t>Handles high-dimensional skill-based resume data well</a:t>
            </a:r>
          </a:p>
          <a:p>
            <a:r>
              <a:t>Captures non-linear patterns in candidate qualifications</a:t>
            </a:r>
          </a:p>
          <a:p>
            <a:r>
              <a:t>Provides feature importance for interpretability</a:t>
            </a:r>
          </a:p>
          <a:p>
            <a:r>
              <a:t>Efficient for moderate-sized datasets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/>
              <a:t>Alternative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 Logistic Regression: Simple and interpretable, but limited in complexity</a:t>
            </a:r>
          </a:p>
          <a:p>
            <a:pPr marL="0" indent="0">
              <a:buNone/>
            </a:pPr>
            <a:r>
              <a:rPr dirty="0"/>
              <a:t>2. SVM: Effective in high-dimensional spaces, but not scalable</a:t>
            </a:r>
          </a:p>
          <a:p>
            <a:pPr marL="0" indent="0">
              <a:buNone/>
            </a:pPr>
            <a:r>
              <a:rPr dirty="0"/>
              <a:t>3. </a:t>
            </a:r>
            <a:r>
              <a:rPr dirty="0" err="1"/>
              <a:t>XGBoost</a:t>
            </a:r>
            <a:r>
              <a:rPr dirty="0"/>
              <a:t>: High performance with more control, but resource-heavy</a:t>
            </a:r>
          </a:p>
          <a:p>
            <a:pPr marL="0" indent="0">
              <a:buNone/>
            </a:pPr>
            <a:r>
              <a:rPr dirty="0"/>
              <a:t>4. Neural Networks: Deep pattern learning, but data-intensive and less explainable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68538"/>
            <a:ext cx="8229600" cy="2455862"/>
          </a:xfrm>
        </p:spPr>
        <p:txBody>
          <a:bodyPr/>
          <a:lstStyle/>
          <a:p>
            <a:r>
              <a:rPr lang="en-US" b="1" u="sng" dirty="0" smtClean="0"/>
              <a:t>THANK YOU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5413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/>
              <a:t>Business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Unconscious bias in resume screening processes leads to unfair hiring practices and reduced workplace diversity.</a:t>
            </a:r>
          </a:p>
          <a:p>
            <a:r>
              <a:t>Skewed selection of candidates</a:t>
            </a:r>
          </a:p>
          <a:p>
            <a:r>
              <a:t>Decreased workforce diversity</a:t>
            </a:r>
          </a:p>
          <a:p>
            <a:r>
              <a:t>Legal and reputational risks</a:t>
            </a:r>
          </a:p>
          <a:p>
            <a:r>
              <a:t>Inefficiencies in talent acquisition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/>
              <a:t>Current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Human bias during resume reviews</a:t>
            </a:r>
          </a:p>
          <a:p>
            <a:r>
              <a:t>Lack of consistent screening criteria</a:t>
            </a:r>
          </a:p>
          <a:p>
            <a:r>
              <a:t>AI models trained on biased data</a:t>
            </a:r>
          </a:p>
          <a:p>
            <a:r>
              <a:t>Resistance to new hiring practices</a:t>
            </a:r>
          </a:p>
          <a:p>
            <a:r>
              <a:t>Privacy issues in anonymizing resumes</a:t>
            </a:r>
          </a:p>
          <a:p>
            <a:r>
              <a:t>High cost and integration challenges of fairness tools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/>
              <a:t>Current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Extract features from resumes using skillsets</a:t>
            </a:r>
          </a:p>
          <a:p>
            <a:r>
              <a:t>Simulate sensitive attributes (e.g., gender)</a:t>
            </a:r>
          </a:p>
          <a:p>
            <a:r>
              <a:t>Train Random Forest model for classification</a:t>
            </a:r>
          </a:p>
          <a:p>
            <a:r>
              <a:t>Evaluate fairness using Fairlearn’s MetricFrame</a:t>
            </a:r>
          </a:p>
          <a:p>
            <a:r>
              <a:t>Goal: Detect bias in selection rates across demographic groups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2700" dirty="0" smtClean="0"/>
              <a:t>CODE : PROCESS RESUME </a:t>
            </a:r>
            <a:endParaRPr lang="en-US" sz="15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540" y="874824"/>
            <a:ext cx="6856413" cy="58039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0" y="0"/>
            <a:ext cx="6083300" cy="762000"/>
          </a:xfrm>
        </p:spPr>
        <p:txBody>
          <a:bodyPr/>
          <a:lstStyle/>
          <a:p>
            <a:r>
              <a:rPr lang="en-US" dirty="0" smtClean="0"/>
              <a:t>OUTPUT 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90" y="762000"/>
            <a:ext cx="7207620" cy="51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244476"/>
            <a:ext cx="8229600" cy="4746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OUTPUT 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564" y="952499"/>
            <a:ext cx="5283472" cy="575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5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OUTPUT 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509000" cy="518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Demographics are simulated, not real data</a:t>
            </a:r>
          </a:p>
          <a:p>
            <a:r>
              <a:t>Only selection rate is measured — no deeper bias insights</a:t>
            </a:r>
          </a:p>
          <a:p>
            <a:r>
              <a:t>No mitigation strategies applied (only evaluation)</a:t>
            </a:r>
          </a:p>
          <a:p>
            <a:r>
              <a:t>Opaque model (Random Forest lacks explainability)</a:t>
            </a:r>
          </a:p>
          <a:p>
            <a:r>
              <a:t>Resume anonymization not implemented</a:t>
            </a:r>
          </a:p>
          <a:p>
            <a:r>
              <a:t>Scalability and deployment not addressed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268</Words>
  <Application>Microsoft Office PowerPoint</Application>
  <PresentationFormat>On-screen Show (4:3)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Bias-Free Resume Screening System</vt:lpstr>
      <vt:lpstr>Business Problem</vt:lpstr>
      <vt:lpstr>Current Challenges</vt:lpstr>
      <vt:lpstr>Current Solution</vt:lpstr>
      <vt:lpstr> CODE : PROCESS RESUME </vt:lpstr>
      <vt:lpstr>OUTPUT 1</vt:lpstr>
      <vt:lpstr>OUTPUT 2</vt:lpstr>
      <vt:lpstr>OUTPUT 3</vt:lpstr>
      <vt:lpstr>Limitations</vt:lpstr>
      <vt:lpstr>Algorithm Used: Random Forest</vt:lpstr>
      <vt:lpstr>Alternative Algorithms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Bias-Free Resume Screening</dc:title>
  <dc:subject/>
  <dc:creator/>
  <cp:keywords/>
  <dc:description>generated using python-pptx</dc:description>
  <cp:lastModifiedBy>TN2004</cp:lastModifiedBy>
  <cp:revision>9</cp:revision>
  <dcterms:created xsi:type="dcterms:W3CDTF">2013-01-27T09:14:16Z</dcterms:created>
  <dcterms:modified xsi:type="dcterms:W3CDTF">2025-05-12T12:46:09Z</dcterms:modified>
  <cp:category/>
</cp:coreProperties>
</file>