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9" r:id="rId6"/>
    <p:sldId id="267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B61FAA7-35B0-4C15-8E1F-6168512569F8}" type="datetimeFigureOut">
              <a:rPr lang="en-IN" smtClean="0"/>
              <a:t>23-01-2024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8D4D856-00EF-4A8A-AFCB-9CFD8079555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8051 addressing modes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63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six types of addressing </a:t>
            </a:r>
            <a:r>
              <a:rPr lang="en-US" dirty="0" smtClean="0"/>
              <a:t>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Immediate Addressing Mode</a:t>
            </a:r>
          </a:p>
          <a:p>
            <a:r>
              <a:rPr lang="en-US" dirty="0"/>
              <a:t>Register Addressing Mode</a:t>
            </a:r>
          </a:p>
          <a:p>
            <a:r>
              <a:rPr lang="en-US" dirty="0"/>
              <a:t>Register Specific Addressing mode</a:t>
            </a:r>
          </a:p>
          <a:p>
            <a:r>
              <a:rPr lang="en-US" dirty="0" smtClean="0"/>
              <a:t>Direct </a:t>
            </a:r>
            <a:r>
              <a:rPr lang="en-US" dirty="0"/>
              <a:t>Addressing Mode</a:t>
            </a:r>
          </a:p>
          <a:p>
            <a:r>
              <a:rPr lang="en-US" dirty="0"/>
              <a:t>Indirect Addressing Mode</a:t>
            </a:r>
          </a:p>
          <a:p>
            <a:r>
              <a:rPr lang="en-US" dirty="0" smtClean="0"/>
              <a:t>Indexed </a:t>
            </a:r>
            <a:r>
              <a:rPr lang="en-US" dirty="0"/>
              <a:t>Addressing Mode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36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addressing </a:t>
            </a:r>
            <a:r>
              <a:rPr lang="en-US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this Immediate Addressing Mode, the data is provided in the instruction itself. The data is provided immediately after the </a:t>
            </a:r>
            <a:r>
              <a:rPr lang="en-US" dirty="0" err="1"/>
              <a:t>opcode</a:t>
            </a:r>
            <a:r>
              <a:rPr lang="en-US" dirty="0"/>
              <a:t>. These are some examples of Immediate Addressing Mode</a:t>
            </a:r>
            <a:r>
              <a:rPr lang="en-US" dirty="0" smtClean="0"/>
              <a:t>.</a:t>
            </a:r>
          </a:p>
          <a:p>
            <a:pPr algn="just"/>
            <a:r>
              <a:rPr lang="pt-BR" dirty="0" smtClean="0"/>
              <a:t>MOV A</a:t>
            </a:r>
            <a:r>
              <a:rPr lang="pt-BR" dirty="0"/>
              <a:t>, #0AFH; </a:t>
            </a:r>
            <a:endParaRPr lang="pt-BR" dirty="0" smtClean="0"/>
          </a:p>
          <a:p>
            <a:pPr algn="just"/>
            <a:r>
              <a:rPr lang="pt-BR" dirty="0" smtClean="0"/>
              <a:t>MOV R3</a:t>
            </a:r>
            <a:r>
              <a:rPr lang="pt-BR" dirty="0"/>
              <a:t>, #45H; </a:t>
            </a:r>
            <a:endParaRPr lang="pt-BR" dirty="0" smtClean="0"/>
          </a:p>
          <a:p>
            <a:pPr algn="just"/>
            <a:r>
              <a:rPr lang="pt-BR" dirty="0" smtClean="0"/>
              <a:t>MOV DPTR</a:t>
            </a:r>
            <a:r>
              <a:rPr lang="pt-BR" dirty="0"/>
              <a:t>, #FE00H</a:t>
            </a:r>
            <a:r>
              <a:rPr lang="pt-BR" dirty="0" smtClean="0"/>
              <a:t>;</a:t>
            </a:r>
          </a:p>
          <a:p>
            <a:pPr algn="just"/>
            <a:r>
              <a:rPr lang="en-US" dirty="0"/>
              <a:t>In these instructions, the # symbol is used for immediate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26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addressing </a:t>
            </a:r>
            <a:r>
              <a:rPr lang="en-US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In the register addressing mode the source or destination data should be present in a register (R0 to R7). These are some examples of </a:t>
            </a:r>
            <a:r>
              <a:rPr lang="en-US" dirty="0" smtClean="0"/>
              <a:t>Register Addressing </a:t>
            </a:r>
            <a:r>
              <a:rPr lang="en-US" dirty="0"/>
              <a:t>Mode</a:t>
            </a:r>
            <a:r>
              <a:rPr lang="en-US" dirty="0" smtClean="0"/>
              <a:t>.</a:t>
            </a:r>
          </a:p>
          <a:p>
            <a:pPr algn="just"/>
            <a:r>
              <a:rPr lang="pt-BR" dirty="0" smtClean="0"/>
              <a:t>MOV A</a:t>
            </a:r>
            <a:r>
              <a:rPr lang="pt-BR" dirty="0"/>
              <a:t>, R5; </a:t>
            </a:r>
            <a:endParaRPr lang="pt-BR" dirty="0" smtClean="0"/>
          </a:p>
          <a:p>
            <a:pPr algn="just"/>
            <a:r>
              <a:rPr lang="pt-BR" dirty="0" smtClean="0"/>
              <a:t>MOV R2</a:t>
            </a:r>
            <a:r>
              <a:rPr lang="pt-BR" dirty="0"/>
              <a:t>, #45H; </a:t>
            </a:r>
            <a:endParaRPr lang="pt-BR" dirty="0" smtClean="0"/>
          </a:p>
          <a:p>
            <a:pPr algn="just"/>
            <a:r>
              <a:rPr lang="pt-BR" smtClean="0"/>
              <a:t>MOV R0</a:t>
            </a:r>
            <a:r>
              <a:rPr lang="pt-BR" dirty="0"/>
              <a:t>, </a:t>
            </a:r>
            <a:r>
              <a:rPr lang="pt-BR"/>
              <a:t>A</a:t>
            </a:r>
            <a:r>
              <a:rPr lang="pt-BR" smtClean="0"/>
              <a:t>;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633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Specific Addressing </a:t>
            </a:r>
            <a:r>
              <a:rPr lang="en-US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In the </a:t>
            </a:r>
            <a:r>
              <a:rPr lang="en-GB" dirty="0" smtClean="0"/>
              <a:t>Register specific (implied) </a:t>
            </a:r>
            <a:r>
              <a:rPr lang="en-GB" dirty="0"/>
              <a:t>addressing mode, there will be a single operand. These types of instruction can work on specific registers only. These types of instructions are also known as register specific instruction</a:t>
            </a:r>
            <a:r>
              <a:rPr lang="en-GB" dirty="0" smtClean="0"/>
              <a:t>.</a:t>
            </a:r>
          </a:p>
          <a:p>
            <a:pPr algn="just"/>
            <a:r>
              <a:rPr lang="en-IN" dirty="0"/>
              <a:t>RLA</a:t>
            </a:r>
            <a:r>
              <a:rPr lang="en-IN" dirty="0" smtClean="0"/>
              <a:t>;</a:t>
            </a:r>
          </a:p>
          <a:p>
            <a:pPr algn="just"/>
            <a:r>
              <a:rPr lang="en-IN" dirty="0" smtClean="0"/>
              <a:t>SWAP A</a:t>
            </a:r>
            <a:r>
              <a:rPr lang="en-IN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5715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Addressing </a:t>
            </a:r>
            <a:r>
              <a:rPr lang="en-US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In the Direct Addressing Mode, the source or destination address is specified by using 8-bit data in the instruction. Only the internal data memory can be used in this mode. Here some of the examples of direct Addressing Mode</a:t>
            </a:r>
            <a:r>
              <a:rPr lang="en-GB" dirty="0" smtClean="0"/>
              <a:t>.</a:t>
            </a:r>
          </a:p>
          <a:p>
            <a:pPr algn="just"/>
            <a:r>
              <a:rPr lang="pt-BR" dirty="0" smtClean="0"/>
              <a:t>MOV 80H</a:t>
            </a:r>
            <a:r>
              <a:rPr lang="pt-BR" dirty="0"/>
              <a:t>, R6; </a:t>
            </a:r>
            <a:endParaRPr lang="pt-BR" dirty="0" smtClean="0"/>
          </a:p>
          <a:p>
            <a:pPr algn="just"/>
            <a:r>
              <a:rPr lang="pt-BR" dirty="0" smtClean="0"/>
              <a:t>MOV R2</a:t>
            </a:r>
            <a:r>
              <a:rPr lang="pt-BR" dirty="0"/>
              <a:t>, 45H; </a:t>
            </a:r>
            <a:endParaRPr lang="pt-BR" dirty="0" smtClean="0"/>
          </a:p>
          <a:p>
            <a:pPr algn="just"/>
            <a:r>
              <a:rPr lang="pt-BR" dirty="0" smtClean="0"/>
              <a:t>MOV R0</a:t>
            </a:r>
            <a:r>
              <a:rPr lang="pt-BR" dirty="0"/>
              <a:t>, 05H;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64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Addressing </a:t>
            </a:r>
            <a:r>
              <a:rPr lang="en-US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GB" dirty="0"/>
              <a:t>In indirect addressing the instruction specifies a </a:t>
            </a:r>
            <a:r>
              <a:rPr lang="en-GB" dirty="0" smtClean="0"/>
              <a:t>register which </a:t>
            </a:r>
            <a:r>
              <a:rPr lang="en-GB" dirty="0"/>
              <a:t>contains the address of the operand. Both </a:t>
            </a:r>
            <a:r>
              <a:rPr lang="en-GB" dirty="0" smtClean="0"/>
              <a:t>internal and </a:t>
            </a:r>
            <a:r>
              <a:rPr lang="en-GB" dirty="0"/>
              <a:t>external RAM can be indirectly addressed</a:t>
            </a:r>
            <a:r>
              <a:rPr lang="en-GB" dirty="0" smtClean="0"/>
              <a:t>.</a:t>
            </a:r>
          </a:p>
          <a:p>
            <a:pPr algn="just"/>
            <a:r>
              <a:rPr lang="en-GB" dirty="0"/>
              <a:t>The address register for 8-bit addresses can be </a:t>
            </a:r>
            <a:r>
              <a:rPr lang="en-GB" dirty="0" smtClean="0"/>
              <a:t>R0 or R1 </a:t>
            </a:r>
            <a:r>
              <a:rPr lang="en-GB" dirty="0"/>
              <a:t>of the selected register </a:t>
            </a:r>
            <a:r>
              <a:rPr lang="en-GB" dirty="0" smtClean="0"/>
              <a:t>bank. The address </a:t>
            </a:r>
            <a:r>
              <a:rPr lang="en-GB" dirty="0"/>
              <a:t>register for </a:t>
            </a:r>
            <a:r>
              <a:rPr lang="en-GB" dirty="0" smtClean="0"/>
              <a:t>16-bit </a:t>
            </a:r>
            <a:r>
              <a:rPr lang="en-GB" dirty="0"/>
              <a:t>addresses can only be </a:t>
            </a:r>
            <a:r>
              <a:rPr lang="en-GB" dirty="0" smtClean="0"/>
              <a:t>the 16</a:t>
            </a:r>
            <a:r>
              <a:rPr lang="en-IN" dirty="0" smtClean="0"/>
              <a:t>-bit </a:t>
            </a:r>
            <a:r>
              <a:rPr lang="en-IN" dirty="0"/>
              <a:t>“data pointer” register, DPTR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MOVX A, @</a:t>
            </a:r>
            <a:r>
              <a:rPr lang="en-IN" dirty="0" smtClean="0"/>
              <a:t>R0</a:t>
            </a:r>
          </a:p>
          <a:p>
            <a:pPr algn="just"/>
            <a:r>
              <a:rPr lang="en-GB" dirty="0" smtClean="0"/>
              <a:t>MOVX @DPTR,A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66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Addressing </a:t>
            </a:r>
            <a:r>
              <a:rPr lang="en-US" dirty="0" smtClean="0"/>
              <a:t>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GB" dirty="0"/>
              <a:t>In the indexed addressing mode, the source memory can only be accessed from program memory only. The destination operand is always the register A</a:t>
            </a:r>
            <a:r>
              <a:rPr lang="en-GB" dirty="0" smtClean="0"/>
              <a:t>.</a:t>
            </a:r>
          </a:p>
          <a:p>
            <a:pPr algn="just"/>
            <a:r>
              <a:rPr lang="en-GB" smtClean="0"/>
              <a:t>Only</a:t>
            </a:r>
            <a:r>
              <a:rPr lang="en-GB" b="1" smtClean="0"/>
              <a:t> </a:t>
            </a:r>
            <a:r>
              <a:rPr lang="en-GB" dirty="0"/>
              <a:t>Program Memory can be </a:t>
            </a:r>
            <a:r>
              <a:rPr lang="en-GB" dirty="0" smtClean="0"/>
              <a:t>addressed </a:t>
            </a:r>
            <a:r>
              <a:rPr lang="en-GB" dirty="0"/>
              <a:t>with </a:t>
            </a:r>
            <a:r>
              <a:rPr lang="en-GB" dirty="0" smtClean="0"/>
              <a:t>indexed addressing</a:t>
            </a:r>
            <a:r>
              <a:rPr lang="en-GB" dirty="0"/>
              <a:t>, and it can only be read. This </a:t>
            </a:r>
            <a:r>
              <a:rPr lang="en-GB" dirty="0" smtClean="0"/>
              <a:t>addressing mode </a:t>
            </a:r>
            <a:r>
              <a:rPr lang="en-GB" dirty="0"/>
              <a:t>is intended for reading look-up tables in </a:t>
            </a:r>
            <a:r>
              <a:rPr lang="en-GB" dirty="0" smtClean="0"/>
              <a:t>Program </a:t>
            </a:r>
            <a:r>
              <a:rPr lang="en-IN" dirty="0" smtClean="0"/>
              <a:t>Memory</a:t>
            </a:r>
            <a:r>
              <a:rPr lang="en-IN" dirty="0"/>
              <a:t>.</a:t>
            </a:r>
            <a:endParaRPr lang="en-GB" dirty="0" smtClean="0"/>
          </a:p>
          <a:p>
            <a:pPr algn="just"/>
            <a:r>
              <a:rPr lang="en-IN" dirty="0" smtClean="0"/>
              <a:t>MOVC A</a:t>
            </a:r>
            <a:r>
              <a:rPr lang="en-IN" dirty="0"/>
              <a:t>, @A+PC; </a:t>
            </a:r>
            <a:endParaRPr lang="en-IN" dirty="0" smtClean="0"/>
          </a:p>
          <a:p>
            <a:pPr algn="just"/>
            <a:r>
              <a:rPr lang="en-IN" dirty="0" smtClean="0"/>
              <a:t>MOVC A</a:t>
            </a:r>
            <a:r>
              <a:rPr lang="en-IN" dirty="0"/>
              <a:t>, @A+DPTR;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2064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149</TotalTime>
  <Words>398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Schoolbook</vt:lpstr>
      <vt:lpstr>Wingdings</vt:lpstr>
      <vt:lpstr>Wingdings 2</vt:lpstr>
      <vt:lpstr>Oriel</vt:lpstr>
      <vt:lpstr>8051 addressing modes</vt:lpstr>
      <vt:lpstr>six types of addressing modes</vt:lpstr>
      <vt:lpstr>Immediate addressing mode</vt:lpstr>
      <vt:lpstr>Register addressing mode</vt:lpstr>
      <vt:lpstr>Register Specific Addressing mode</vt:lpstr>
      <vt:lpstr>Direct Addressing Mode</vt:lpstr>
      <vt:lpstr>Indirect Addressing Mode</vt:lpstr>
      <vt:lpstr>Indexed Addressing Mode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Industry 5.0</dc:title>
  <dc:creator>PC</dc:creator>
  <cp:lastModifiedBy>DELL</cp:lastModifiedBy>
  <cp:revision>22</cp:revision>
  <dcterms:created xsi:type="dcterms:W3CDTF">2023-12-06T16:51:57Z</dcterms:created>
  <dcterms:modified xsi:type="dcterms:W3CDTF">2024-01-23T08:59:45Z</dcterms:modified>
</cp:coreProperties>
</file>