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
  </p:notesMasterIdLst>
  <p:sldIdLst>
    <p:sldId id="256" r:id="rId2"/>
    <p:sldId id="308" r:id="rId3"/>
    <p:sldId id="309" r:id="rId4"/>
    <p:sldId id="310" r:id="rId5"/>
    <p:sldId id="311" r:id="rId6"/>
    <p:sldId id="312" r:id="rId7"/>
    <p:sldId id="313"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228" autoAdjust="0"/>
  </p:normalViewPr>
  <p:slideViewPr>
    <p:cSldViewPr>
      <p:cViewPr varScale="1">
        <p:scale>
          <a:sx n="66" d="100"/>
          <a:sy n="66" d="100"/>
        </p:scale>
        <p:origin x="150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13C5BF-FA4B-4C84-80F1-6C91804AED49}" type="datetimeFigureOut">
              <a:rPr lang="en-US" smtClean="0"/>
              <a:t>08-03-2024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3E4C2-BCE3-43AE-B313-A0FA25E16E40}" type="slidenum">
              <a:rPr lang="en-US" smtClean="0"/>
              <a:t>‹#›</a:t>
            </a:fld>
            <a:endParaRPr lang="en-US"/>
          </a:p>
        </p:txBody>
      </p:sp>
    </p:spTree>
    <p:extLst>
      <p:ext uri="{BB962C8B-B14F-4D97-AF65-F5344CB8AC3E}">
        <p14:creationId xmlns:p14="http://schemas.microsoft.com/office/powerpoint/2010/main" val="133921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2B61FAA7-35B0-4C15-8E1F-6168512569F8}" type="datetimeFigureOut">
              <a:rPr lang="en-IN" smtClean="0"/>
              <a:t>08-03-2024</a:t>
            </a:fld>
            <a:endParaRPr lang="en-IN"/>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IN"/>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8D4D856-00EF-4A8A-AFCB-9CFD80795551}"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61FAA7-35B0-4C15-8E1F-6168512569F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4D856-00EF-4A8A-AFCB-9CFD8079555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B61FAA7-35B0-4C15-8E1F-6168512569F8}" type="datetimeFigureOut">
              <a:rPr lang="en-IN" smtClean="0"/>
              <a:t>08-03-2024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8D4D856-00EF-4A8A-AFCB-9CFD8079555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2B61FAA7-35B0-4C15-8E1F-6168512569F8}" type="datetimeFigureOut">
              <a:rPr lang="en-IN" smtClean="0"/>
              <a:t>08-03-2024</a:t>
            </a:fld>
            <a:endParaRPr lang="en-IN"/>
          </a:p>
        </p:txBody>
      </p:sp>
      <p:sp>
        <p:nvSpPr>
          <p:cNvPr id="9" name="Slide Number Placeholder 8"/>
          <p:cNvSpPr>
            <a:spLocks noGrp="1"/>
          </p:cNvSpPr>
          <p:nvPr>
            <p:ph type="sldNum" sz="quarter" idx="15"/>
          </p:nvPr>
        </p:nvSpPr>
        <p:spPr/>
        <p:txBody>
          <a:bodyPr rtlCol="0"/>
          <a:lstStyle/>
          <a:p>
            <a:fld id="{C8D4D856-00EF-4A8A-AFCB-9CFD80795551}" type="slidenum">
              <a:rPr lang="en-IN" smtClean="0"/>
              <a:t>‹#›</a:t>
            </a:fld>
            <a:endParaRPr lang="en-IN"/>
          </a:p>
        </p:txBody>
      </p:sp>
      <p:sp>
        <p:nvSpPr>
          <p:cNvPr id="10" name="Footer Placeholder 9"/>
          <p:cNvSpPr>
            <a:spLocks noGrp="1"/>
          </p:cNvSpPr>
          <p:nvPr>
            <p:ph type="ftr" sz="quarter" idx="16"/>
          </p:nvPr>
        </p:nvSpPr>
        <p:spPr/>
        <p:txBody>
          <a:bodyPr rtlCol="0"/>
          <a:lstStyle/>
          <a:p>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2B61FAA7-35B0-4C15-8E1F-6168512569F8}" type="datetimeFigureOut">
              <a:rPr lang="en-IN" smtClean="0"/>
              <a:t>08-03-2024</a:t>
            </a:fld>
            <a:endParaRPr lang="en-IN"/>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IN"/>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8D4D856-00EF-4A8A-AFCB-9CFD80795551}" type="slidenum">
              <a:rPr lang="en-IN" smtClean="0"/>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2B61FAA7-35B0-4C15-8E1F-6168512569F8}" type="datetimeFigureOut">
              <a:rPr lang="en-IN" smtClean="0"/>
              <a:t>08-03-2024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8D4D856-00EF-4A8A-AFCB-9CFD80795551}" type="slidenum">
              <a:rPr lang="en-IN" smtClean="0"/>
              <a:t>‹#›</a:t>
            </a:fld>
            <a:endParaRPr lang="en-IN"/>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2B61FAA7-35B0-4C15-8E1F-6168512569F8}" type="datetimeFigureOut">
              <a:rPr lang="en-IN" smtClean="0"/>
              <a:t>08-03-2024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8D4D856-00EF-4A8A-AFCB-9CFD80795551}" type="slidenum">
              <a:rPr lang="en-IN" smtClean="0"/>
              <a:t>‹#›</a:t>
            </a:fld>
            <a:endParaRPr lang="en-IN"/>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2B61FAA7-35B0-4C15-8E1F-6168512569F8}" type="datetimeFigureOut">
              <a:rPr lang="en-IN" smtClean="0"/>
              <a:t>08-03-2024</a:t>
            </a:fld>
            <a:endParaRPr lang="en-IN"/>
          </a:p>
        </p:txBody>
      </p:sp>
      <p:sp>
        <p:nvSpPr>
          <p:cNvPr id="7" name="Slide Number Placeholder 6"/>
          <p:cNvSpPr>
            <a:spLocks noGrp="1"/>
          </p:cNvSpPr>
          <p:nvPr>
            <p:ph type="sldNum" sz="quarter" idx="11"/>
          </p:nvPr>
        </p:nvSpPr>
        <p:spPr/>
        <p:txBody>
          <a:bodyPr rtlCol="0"/>
          <a:lstStyle/>
          <a:p>
            <a:fld id="{C8D4D856-00EF-4A8A-AFCB-9CFD80795551}" type="slidenum">
              <a:rPr lang="en-IN" smtClean="0"/>
              <a:t>‹#›</a:t>
            </a:fld>
            <a:endParaRPr lang="en-IN"/>
          </a:p>
        </p:txBody>
      </p:sp>
      <p:sp>
        <p:nvSpPr>
          <p:cNvPr id="8" name="Footer Placeholder 7"/>
          <p:cNvSpPr>
            <a:spLocks noGrp="1"/>
          </p:cNvSpPr>
          <p:nvPr>
            <p:ph type="ftr" sz="quarter" idx="12"/>
          </p:nvPr>
        </p:nvSpPr>
        <p:spPr/>
        <p:txBody>
          <a:bodyPr rtlCol="0"/>
          <a:lstStyle/>
          <a:p>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61FAA7-35B0-4C15-8E1F-6168512569F8}" type="datetimeFigureOut">
              <a:rPr lang="en-IN" smtClean="0"/>
              <a:t>08-03-2024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8D4D856-00EF-4A8A-AFCB-9CFD8079555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2B61FAA7-35B0-4C15-8E1F-6168512569F8}" type="datetimeFigureOut">
              <a:rPr lang="en-IN" smtClean="0"/>
              <a:t>08-03-2024</a:t>
            </a:fld>
            <a:endParaRPr lang="en-IN"/>
          </a:p>
        </p:txBody>
      </p:sp>
      <p:sp>
        <p:nvSpPr>
          <p:cNvPr id="22" name="Slide Number Placeholder 21"/>
          <p:cNvSpPr>
            <a:spLocks noGrp="1"/>
          </p:cNvSpPr>
          <p:nvPr>
            <p:ph type="sldNum" sz="quarter" idx="15"/>
          </p:nvPr>
        </p:nvSpPr>
        <p:spPr/>
        <p:txBody>
          <a:bodyPr rtlCol="0"/>
          <a:lstStyle/>
          <a:p>
            <a:fld id="{C8D4D856-00EF-4A8A-AFCB-9CFD80795551}" type="slidenum">
              <a:rPr lang="en-IN" smtClean="0"/>
              <a:t>‹#›</a:t>
            </a:fld>
            <a:endParaRPr lang="en-IN"/>
          </a:p>
        </p:txBody>
      </p:sp>
      <p:sp>
        <p:nvSpPr>
          <p:cNvPr id="23" name="Footer Placeholder 22"/>
          <p:cNvSpPr>
            <a:spLocks noGrp="1"/>
          </p:cNvSpPr>
          <p:nvPr>
            <p:ph type="ftr" sz="quarter" idx="16"/>
          </p:nvPr>
        </p:nvSpPr>
        <p:spPr/>
        <p:txBody>
          <a:bodyPr rtlCol="0"/>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B61FAA7-35B0-4C15-8E1F-6168512569F8}" type="datetimeFigureOut">
              <a:rPr lang="en-IN" smtClean="0"/>
              <a:t>08-03-2024</a:t>
            </a:fld>
            <a:endParaRPr lang="en-IN"/>
          </a:p>
        </p:txBody>
      </p:sp>
      <p:sp>
        <p:nvSpPr>
          <p:cNvPr id="18" name="Slide Number Placeholder 17"/>
          <p:cNvSpPr>
            <a:spLocks noGrp="1"/>
          </p:cNvSpPr>
          <p:nvPr>
            <p:ph type="sldNum" sz="quarter" idx="11"/>
          </p:nvPr>
        </p:nvSpPr>
        <p:spPr/>
        <p:txBody>
          <a:bodyPr rtlCol="0"/>
          <a:lstStyle/>
          <a:p>
            <a:fld id="{C8D4D856-00EF-4A8A-AFCB-9CFD80795551}" type="slidenum">
              <a:rPr lang="en-IN" smtClean="0"/>
              <a:t>‹#›</a:t>
            </a:fld>
            <a:endParaRPr lang="en-IN"/>
          </a:p>
        </p:txBody>
      </p:sp>
      <p:sp>
        <p:nvSpPr>
          <p:cNvPr id="21" name="Footer Placeholder 20"/>
          <p:cNvSpPr>
            <a:spLocks noGrp="1"/>
          </p:cNvSpPr>
          <p:nvPr>
            <p:ph type="ftr" sz="quarter" idx="12"/>
          </p:nvPr>
        </p:nvSpPr>
        <p:spPr/>
        <p:txBody>
          <a:bodyPr rtlCol="0"/>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2B61FAA7-35B0-4C15-8E1F-6168512569F8}" type="datetimeFigureOut">
              <a:rPr lang="en-IN" smtClean="0"/>
              <a:t>08-03-2024</a:t>
            </a:fld>
            <a:endParaRPr lang="en-IN"/>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IN"/>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8D4D856-00EF-4A8A-AFCB-9CFD80795551}"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ADC INTERFACING</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05637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62074"/>
          </a:xfrm>
        </p:spPr>
        <p:txBody>
          <a:bodyPr/>
          <a:lstStyle/>
          <a:p>
            <a:pPr algn="ctr"/>
            <a:r>
              <a:rPr lang="en-US" dirty="0" smtClean="0"/>
              <a:t>Why we need </a:t>
            </a:r>
            <a:r>
              <a:rPr lang="en-US" dirty="0" err="1" smtClean="0"/>
              <a:t>adc</a:t>
            </a:r>
            <a:endParaRPr lang="en-US" dirty="0"/>
          </a:p>
        </p:txBody>
      </p:sp>
      <p:sp>
        <p:nvSpPr>
          <p:cNvPr id="3" name="Content Placeholder 2"/>
          <p:cNvSpPr>
            <a:spLocks noGrp="1"/>
          </p:cNvSpPr>
          <p:nvPr>
            <p:ph sz="quarter" idx="1"/>
          </p:nvPr>
        </p:nvSpPr>
        <p:spPr>
          <a:xfrm>
            <a:off x="457200" y="606698"/>
            <a:ext cx="7467600" cy="5867254"/>
          </a:xfrm>
        </p:spPr>
        <p:txBody>
          <a:bodyPr>
            <a:normAutofit fontScale="92500"/>
          </a:bodyPr>
          <a:lstStyle/>
          <a:p>
            <a:pPr algn="just"/>
            <a:r>
              <a:rPr lang="en-US" dirty="0"/>
              <a:t>In embedded systems microcontrollers needs to take analog input. Most of the sensors &amp; transducers such as temperature, humidity, pressure, are analog. For interfacing these sensors to microcontrollers we require to convert the analog output of these sensors to digital so that the controller can read it</a:t>
            </a:r>
            <a:r>
              <a:rPr lang="en-US" dirty="0" smtClean="0"/>
              <a:t>.</a:t>
            </a:r>
          </a:p>
          <a:p>
            <a:pPr algn="just"/>
            <a:r>
              <a:rPr lang="en-US" dirty="0"/>
              <a:t>Some microcontrollers have built-in Analog to Digital Convertor (ADC) so there is no need for external ADC. For microcontrollers that don’t have internal ADC external ADC is used</a:t>
            </a:r>
            <a:r>
              <a:rPr lang="en-US" dirty="0" smtClean="0"/>
              <a:t>.</a:t>
            </a:r>
          </a:p>
          <a:p>
            <a:r>
              <a:rPr lang="en-US" dirty="0"/>
              <a:t>8051 doesn’t have an inbuilt ADC. So we have to use external ADC. There are many ADCs available.</a:t>
            </a:r>
          </a:p>
          <a:p>
            <a:r>
              <a:rPr lang="en-US" dirty="0"/>
              <a:t>ADC </a:t>
            </a:r>
            <a:r>
              <a:rPr lang="en-US" dirty="0" smtClean="0"/>
              <a:t>0804 - </a:t>
            </a:r>
            <a:r>
              <a:rPr lang="en-US" dirty="0"/>
              <a:t>In ADC0804 we can give only one analog input</a:t>
            </a:r>
            <a:r>
              <a:rPr lang="en-US" dirty="0" smtClean="0"/>
              <a:t>. </a:t>
            </a:r>
            <a:endParaRPr lang="en-US" dirty="0"/>
          </a:p>
          <a:p>
            <a:r>
              <a:rPr lang="en-US" dirty="0"/>
              <a:t>ADC </a:t>
            </a:r>
            <a:r>
              <a:rPr lang="en-US" dirty="0" smtClean="0"/>
              <a:t>0808 : </a:t>
            </a:r>
            <a:r>
              <a:rPr lang="en-US" dirty="0"/>
              <a:t>we can give 8 analog inputs</a:t>
            </a:r>
          </a:p>
          <a:p>
            <a:pPr algn="just"/>
            <a:endParaRPr lang="en-US" dirty="0"/>
          </a:p>
        </p:txBody>
      </p:sp>
    </p:spTree>
    <p:extLst>
      <p:ext uri="{BB962C8B-B14F-4D97-AF65-F5344CB8AC3E}">
        <p14:creationId xmlns:p14="http://schemas.microsoft.com/office/powerpoint/2010/main" val="4206574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62074"/>
          </a:xfrm>
        </p:spPr>
        <p:txBody>
          <a:bodyPr/>
          <a:lstStyle/>
          <a:p>
            <a:pPr algn="ctr"/>
            <a:r>
              <a:rPr lang="en-US" b="1" dirty="0" smtClean="0"/>
              <a:t>ADC0808</a:t>
            </a:r>
            <a:endParaRPr lang="en-US" dirty="0"/>
          </a:p>
        </p:txBody>
      </p:sp>
      <p:sp>
        <p:nvSpPr>
          <p:cNvPr id="3" name="Content Placeholder 2"/>
          <p:cNvSpPr>
            <a:spLocks noGrp="1"/>
          </p:cNvSpPr>
          <p:nvPr>
            <p:ph sz="quarter" idx="1"/>
          </p:nvPr>
        </p:nvSpPr>
        <p:spPr>
          <a:xfrm>
            <a:off x="457200" y="606698"/>
            <a:ext cx="8219256" cy="5867254"/>
          </a:xfrm>
        </p:spPr>
        <p:txBody>
          <a:bodyPr>
            <a:normAutofit fontScale="92500" lnSpcReduction="20000"/>
          </a:bodyPr>
          <a:lstStyle/>
          <a:p>
            <a:pPr algn="just"/>
            <a:r>
              <a:rPr lang="en-US" b="1" dirty="0"/>
              <a:t>ADC0808</a:t>
            </a:r>
            <a:r>
              <a:rPr lang="en-US" dirty="0"/>
              <a:t> is an 8 bit </a:t>
            </a:r>
            <a:r>
              <a:rPr lang="en-US" b="1" dirty="0"/>
              <a:t>analog to digital converter </a:t>
            </a:r>
            <a:r>
              <a:rPr lang="en-US" dirty="0"/>
              <a:t>with eight input analog channels, i.e., it can take eight different analog inputs. </a:t>
            </a:r>
            <a:endParaRPr lang="en-US" dirty="0" smtClean="0"/>
          </a:p>
          <a:p>
            <a:pPr algn="just"/>
            <a:r>
              <a:rPr lang="en-US" dirty="0" smtClean="0"/>
              <a:t>The </a:t>
            </a:r>
            <a:r>
              <a:rPr lang="en-US" dirty="0"/>
              <a:t>input which is to be converted to digital form can be selected by using three address lines. </a:t>
            </a:r>
            <a:endParaRPr lang="en-US" dirty="0" smtClean="0"/>
          </a:p>
          <a:p>
            <a:pPr algn="just"/>
            <a:r>
              <a:rPr lang="en-US" dirty="0" smtClean="0"/>
              <a:t>The </a:t>
            </a:r>
            <a:r>
              <a:rPr lang="en-US" dirty="0"/>
              <a:t>voltage reference can be set using the </a:t>
            </a:r>
            <a:r>
              <a:rPr lang="en-US" dirty="0" err="1"/>
              <a:t>Vref</a:t>
            </a:r>
            <a:r>
              <a:rPr lang="en-US" dirty="0"/>
              <a:t>+ and </a:t>
            </a:r>
            <a:r>
              <a:rPr lang="en-US" dirty="0" err="1"/>
              <a:t>Vref</a:t>
            </a:r>
            <a:r>
              <a:rPr lang="en-US" dirty="0"/>
              <a:t>- pins. The step size is decided based on the set reference value. Step size is the change in analog input to cause a unit change in the output of ADC. </a:t>
            </a:r>
            <a:endParaRPr lang="en-US" dirty="0" smtClean="0"/>
          </a:p>
          <a:p>
            <a:pPr algn="just"/>
            <a:r>
              <a:rPr lang="en-US" dirty="0" smtClean="0"/>
              <a:t>The </a:t>
            </a:r>
            <a:r>
              <a:rPr lang="en-US" dirty="0"/>
              <a:t>default step size is 19.53mV corresponding to 5V reference voltage. </a:t>
            </a:r>
            <a:r>
              <a:rPr lang="en-US" b="1" dirty="0" smtClean="0"/>
              <a:t>A</a:t>
            </a:r>
          </a:p>
          <a:p>
            <a:pPr algn="just"/>
            <a:r>
              <a:rPr lang="en-US" b="1" dirty="0" smtClean="0"/>
              <a:t>DC0808</a:t>
            </a:r>
            <a:r>
              <a:rPr lang="en-US" dirty="0"/>
              <a:t> needs an external clock to operate, unlike ADC0804 which has an internal clock. </a:t>
            </a:r>
            <a:endParaRPr lang="en-US" dirty="0" smtClean="0"/>
          </a:p>
          <a:p>
            <a:pPr algn="just"/>
            <a:r>
              <a:rPr lang="en-US" dirty="0" smtClean="0"/>
              <a:t>The </a:t>
            </a:r>
            <a:r>
              <a:rPr lang="en-US" dirty="0"/>
              <a:t>ADC needs some specific control signals for its operations like start conversion and brings data to output pins. </a:t>
            </a:r>
            <a:endParaRPr lang="en-US" dirty="0" smtClean="0"/>
          </a:p>
          <a:p>
            <a:pPr algn="just"/>
            <a:r>
              <a:rPr lang="en-US" dirty="0" smtClean="0"/>
              <a:t>When </a:t>
            </a:r>
            <a:r>
              <a:rPr lang="en-US" dirty="0"/>
              <a:t>the conversion is complete the </a:t>
            </a:r>
            <a:r>
              <a:rPr lang="en-US" dirty="0" err="1"/>
              <a:t>EOC</a:t>
            </a:r>
            <a:r>
              <a:rPr lang="en-US" dirty="0"/>
              <a:t> pins go low to indicate the end of conversion and data ready to be picked up.</a:t>
            </a:r>
            <a:endParaRPr lang="en-US" dirty="0"/>
          </a:p>
        </p:txBody>
      </p:sp>
    </p:spTree>
    <p:extLst>
      <p:ext uri="{BB962C8B-B14F-4D97-AF65-F5344CB8AC3E}">
        <p14:creationId xmlns:p14="http://schemas.microsoft.com/office/powerpoint/2010/main" val="3662491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a:t>
            </a:r>
            <a:endParaRPr lang="en-US" dirty="0"/>
          </a:p>
        </p:txBody>
      </p:sp>
      <p:sp>
        <p:nvSpPr>
          <p:cNvPr id="3" name="Content Placeholder 2"/>
          <p:cNvSpPr>
            <a:spLocks noGrp="1"/>
          </p:cNvSpPr>
          <p:nvPr>
            <p:ph sz="quarter" idx="1"/>
          </p:nvPr>
        </p:nvSpPr>
        <p:spPr/>
        <p:txBody>
          <a:bodyPr/>
          <a:lstStyle/>
          <a:p>
            <a:r>
              <a:rPr lang="en-US" dirty="0" smtClean="0"/>
              <a:t>Easy </a:t>
            </a:r>
            <a:r>
              <a:rPr lang="en-US" dirty="0"/>
              <a:t>interface to all microprocessors</a:t>
            </a:r>
          </a:p>
          <a:p>
            <a:r>
              <a:rPr lang="en-US" dirty="0"/>
              <a:t>Operates ratio metrically or with 5 V DC or analog span adjusted voltage reference</a:t>
            </a:r>
          </a:p>
          <a:p>
            <a:r>
              <a:rPr lang="en-US" dirty="0"/>
              <a:t>No zero or full-scale adjust required</a:t>
            </a:r>
          </a:p>
          <a:p>
            <a:r>
              <a:rPr lang="en-US" dirty="0"/>
              <a:t>8-channel multiplexer with address logic</a:t>
            </a:r>
          </a:p>
          <a:p>
            <a:r>
              <a:rPr lang="en-US" dirty="0"/>
              <a:t>0V to 5V input range with single 5V power supply</a:t>
            </a:r>
          </a:p>
          <a:p>
            <a:r>
              <a:rPr lang="en-US" dirty="0"/>
              <a:t>Outputs meet </a:t>
            </a:r>
            <a:r>
              <a:rPr lang="en-US" dirty="0" err="1"/>
              <a:t>TTL</a:t>
            </a:r>
            <a:r>
              <a:rPr lang="en-US" dirty="0"/>
              <a:t> voltage level specifications</a:t>
            </a:r>
          </a:p>
          <a:p>
            <a:r>
              <a:rPr lang="en-US" dirty="0"/>
              <a:t>Standard hermetic or molded 28-pin DIP package</a:t>
            </a:r>
          </a:p>
          <a:p>
            <a:r>
              <a:rPr lang="en-US" dirty="0"/>
              <a:t>28-pin molded chip carrier package</a:t>
            </a:r>
          </a:p>
          <a:p>
            <a:endParaRPr lang="en-US" b="1" dirty="0"/>
          </a:p>
        </p:txBody>
      </p:sp>
    </p:spTree>
    <p:extLst>
      <p:ext uri="{BB962C8B-B14F-4D97-AF65-F5344CB8AC3E}">
        <p14:creationId xmlns:p14="http://schemas.microsoft.com/office/powerpoint/2010/main" val="163273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7467600" cy="576064"/>
          </a:xfrm>
        </p:spPr>
        <p:txBody>
          <a:bodyPr>
            <a:normAutofit/>
          </a:bodyPr>
          <a:lstStyle/>
          <a:p>
            <a:pPr algn="ctr"/>
            <a:r>
              <a:rPr lang="en-US" b="1" dirty="0"/>
              <a:t>Pin </a:t>
            </a:r>
            <a:r>
              <a:rPr lang="en-US" b="1" dirty="0" smtClean="0"/>
              <a:t>Diagram</a:t>
            </a:r>
            <a:endParaRPr lang="en-US" dirty="0"/>
          </a:p>
        </p:txBody>
      </p:sp>
      <p:pic>
        <p:nvPicPr>
          <p:cNvPr id="1026" name="Picture 2" descr="https://embetronicx.com/wp-content/uploads/2017/07/ADC0808.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403648" y="906870"/>
            <a:ext cx="5256584" cy="59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066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62074"/>
          </a:xfrm>
        </p:spPr>
        <p:txBody>
          <a:bodyPr/>
          <a:lstStyle/>
          <a:p>
            <a:pPr algn="ctr"/>
            <a:r>
              <a:rPr lang="en-US" b="1" dirty="0"/>
              <a:t>Calculating Step Size</a:t>
            </a:r>
          </a:p>
        </p:txBody>
      </p:sp>
      <p:sp>
        <p:nvSpPr>
          <p:cNvPr id="3" name="Content Placeholder 2"/>
          <p:cNvSpPr>
            <a:spLocks noGrp="1"/>
          </p:cNvSpPr>
          <p:nvPr>
            <p:ph sz="quarter" idx="1"/>
          </p:nvPr>
        </p:nvSpPr>
        <p:spPr>
          <a:xfrm>
            <a:off x="323528" y="606698"/>
            <a:ext cx="8352928" cy="4838526"/>
          </a:xfrm>
        </p:spPr>
        <p:txBody>
          <a:bodyPr/>
          <a:lstStyle/>
          <a:p>
            <a:endParaRPr lang="en-US" dirty="0" smtClean="0"/>
          </a:p>
          <a:p>
            <a:r>
              <a:rPr lang="en-US" dirty="0" smtClean="0"/>
              <a:t>ADC </a:t>
            </a:r>
            <a:r>
              <a:rPr lang="en-US" dirty="0"/>
              <a:t>0808 is an 8 bit ADC i.e. it divides the voltage applied at </a:t>
            </a:r>
            <a:r>
              <a:rPr lang="en-US" dirty="0" err="1"/>
              <a:t>Vref</a:t>
            </a:r>
            <a:r>
              <a:rPr lang="en-US" dirty="0"/>
              <a:t>+ &amp; </a:t>
            </a:r>
            <a:r>
              <a:rPr lang="en-US" dirty="0" err="1"/>
              <a:t>Vref</a:t>
            </a:r>
            <a:r>
              <a:rPr lang="en-US" dirty="0"/>
              <a:t>- into 28 i.e. 256 steps</a:t>
            </a:r>
            <a:r>
              <a:rPr lang="en-US" dirty="0" smtClean="0"/>
              <a:t>.</a:t>
            </a:r>
          </a:p>
          <a:p>
            <a:r>
              <a:rPr lang="en-US" dirty="0"/>
              <a:t>Step Size = (</a:t>
            </a:r>
            <a:r>
              <a:rPr lang="en-US" dirty="0" err="1"/>
              <a:t>Vref</a:t>
            </a:r>
            <a:r>
              <a:rPr lang="en-US" dirty="0"/>
              <a:t>+ - </a:t>
            </a:r>
            <a:r>
              <a:rPr lang="en-US" dirty="0" err="1"/>
              <a:t>Vref</a:t>
            </a:r>
            <a:r>
              <a:rPr lang="en-US" dirty="0"/>
              <a:t>-)/</a:t>
            </a:r>
            <a:r>
              <a:rPr lang="en-US" dirty="0" smtClean="0"/>
              <a:t>256</a:t>
            </a:r>
          </a:p>
          <a:p>
            <a:r>
              <a:rPr lang="en-US" dirty="0"/>
              <a:t>Suppose </a:t>
            </a:r>
            <a:r>
              <a:rPr lang="en-US" dirty="0" err="1"/>
              <a:t>Vref</a:t>
            </a:r>
            <a:r>
              <a:rPr lang="en-US" dirty="0"/>
              <a:t>+ is connected to </a:t>
            </a:r>
            <a:r>
              <a:rPr lang="en-US" dirty="0" err="1"/>
              <a:t>Vcc</a:t>
            </a:r>
            <a:r>
              <a:rPr lang="en-US" dirty="0"/>
              <a:t> i.e. 5V &amp; </a:t>
            </a:r>
            <a:r>
              <a:rPr lang="en-US" dirty="0" err="1"/>
              <a:t>Vref</a:t>
            </a:r>
            <a:r>
              <a:rPr lang="en-US" dirty="0"/>
              <a:t>- is </a:t>
            </a:r>
            <a:r>
              <a:rPr lang="en-US" dirty="0" smtClean="0"/>
              <a:t>connected </a:t>
            </a:r>
            <a:r>
              <a:rPr lang="en-US" dirty="0"/>
              <a:t>to the </a:t>
            </a:r>
            <a:r>
              <a:rPr lang="en-US" dirty="0" err="1"/>
              <a:t>Gnd</a:t>
            </a:r>
            <a:r>
              <a:rPr lang="en-US" dirty="0"/>
              <a:t> then the step size will </a:t>
            </a:r>
            <a:r>
              <a:rPr lang="en-US" dirty="0" smtClean="0"/>
              <a:t>be</a:t>
            </a:r>
          </a:p>
          <a:p>
            <a:r>
              <a:rPr lang="en-US" dirty="0"/>
              <a:t>Step size= (5 - 0)/256= 19.53 mv</a:t>
            </a:r>
          </a:p>
        </p:txBody>
      </p:sp>
    </p:spTree>
    <p:extLst>
      <p:ext uri="{BB962C8B-B14F-4D97-AF65-F5344CB8AC3E}">
        <p14:creationId xmlns:p14="http://schemas.microsoft.com/office/powerpoint/2010/main" val="26400202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7467600" cy="504056"/>
          </a:xfrm>
        </p:spPr>
        <p:txBody>
          <a:bodyPr>
            <a:normAutofit fontScale="90000"/>
          </a:bodyPr>
          <a:lstStyle/>
          <a:p>
            <a:pPr algn="ctr"/>
            <a:r>
              <a:rPr lang="en-US" b="1" dirty="0"/>
              <a:t>How to use the ADC0808</a:t>
            </a:r>
            <a:r>
              <a:rPr lang="en-US" b="1" dirty="0" smtClean="0"/>
              <a:t>?</a:t>
            </a:r>
            <a:endParaRPr lang="en-US" dirty="0"/>
          </a:p>
        </p:txBody>
      </p:sp>
      <p:sp>
        <p:nvSpPr>
          <p:cNvPr id="3" name="Content Placeholder 2"/>
          <p:cNvSpPr>
            <a:spLocks noGrp="1"/>
          </p:cNvSpPr>
          <p:nvPr>
            <p:ph sz="quarter" idx="1"/>
          </p:nvPr>
        </p:nvSpPr>
        <p:spPr>
          <a:xfrm>
            <a:off x="457200" y="548680"/>
            <a:ext cx="8291264" cy="6120680"/>
          </a:xfrm>
        </p:spPr>
        <p:txBody>
          <a:bodyPr>
            <a:normAutofit/>
          </a:bodyPr>
          <a:lstStyle/>
          <a:p>
            <a:r>
              <a:rPr lang="en-US" dirty="0"/>
              <a:t>Start</a:t>
            </a:r>
          </a:p>
          <a:p>
            <a:r>
              <a:rPr lang="en-US" dirty="0"/>
              <a:t>Select the channel.</a:t>
            </a:r>
          </a:p>
          <a:p>
            <a:r>
              <a:rPr lang="en-US" dirty="0"/>
              <a:t>A Low – High transition on ALE to latch in the address.</a:t>
            </a:r>
          </a:p>
          <a:p>
            <a:r>
              <a:rPr lang="en-US" dirty="0"/>
              <a:t>A Low – High transition on Start to reset the ADC’s SAR.</a:t>
            </a:r>
          </a:p>
          <a:p>
            <a:r>
              <a:rPr lang="en-US" dirty="0"/>
              <a:t>A High – Low transition on ALE.</a:t>
            </a:r>
          </a:p>
          <a:p>
            <a:r>
              <a:rPr lang="en-US" dirty="0"/>
              <a:t>A High – Low transition on start to start the conversion.</a:t>
            </a:r>
          </a:p>
          <a:p>
            <a:r>
              <a:rPr lang="en-US" dirty="0"/>
              <a:t>Wait for the End of cycle (</a:t>
            </a:r>
            <a:r>
              <a:rPr lang="en-US" dirty="0" err="1"/>
              <a:t>EOC</a:t>
            </a:r>
            <a:r>
              <a:rPr lang="en-US" dirty="0"/>
              <a:t>) pin to become high.</a:t>
            </a:r>
          </a:p>
          <a:p>
            <a:r>
              <a:rPr lang="en-US" dirty="0"/>
              <a:t>Make Output Enable pin High.</a:t>
            </a:r>
          </a:p>
          <a:p>
            <a:r>
              <a:rPr lang="en-US" dirty="0"/>
              <a:t>Take Data from the ADC’s output</a:t>
            </a:r>
          </a:p>
          <a:p>
            <a:r>
              <a:rPr lang="en-US" dirty="0"/>
              <a:t>Make Output Enable pin Low.</a:t>
            </a:r>
          </a:p>
          <a:p>
            <a:r>
              <a:rPr lang="en-US" dirty="0" smtClean="0"/>
              <a:t>Stop</a:t>
            </a:r>
            <a:endParaRPr lang="en-US" dirty="0"/>
          </a:p>
        </p:txBody>
      </p:sp>
    </p:spTree>
    <p:extLst>
      <p:ext uri="{BB962C8B-B14F-4D97-AF65-F5344CB8AC3E}">
        <p14:creationId xmlns:p14="http://schemas.microsoft.com/office/powerpoint/2010/main" val="38265170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161</TotalTime>
  <Words>361</Words>
  <Application>Microsoft Office PowerPoint</Application>
  <PresentationFormat>On-screen Show (4:3)</PresentationFormat>
  <Paragraphs>43</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Century Schoolbook</vt:lpstr>
      <vt:lpstr>Wingdings</vt:lpstr>
      <vt:lpstr>Wingdings 2</vt:lpstr>
      <vt:lpstr>Oriel</vt:lpstr>
      <vt:lpstr>ADC INTERFACING</vt:lpstr>
      <vt:lpstr>Why we need adc</vt:lpstr>
      <vt:lpstr>ADC0808</vt:lpstr>
      <vt:lpstr>Features</vt:lpstr>
      <vt:lpstr>Pin Diagram</vt:lpstr>
      <vt:lpstr>Calculating Step Size</vt:lpstr>
      <vt:lpstr>How to use the ADC0808?</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Industry 5.0</dc:title>
  <dc:creator>PC</dc:creator>
  <cp:lastModifiedBy>Administrator</cp:lastModifiedBy>
  <cp:revision>25</cp:revision>
  <dcterms:created xsi:type="dcterms:W3CDTF">2023-12-06T16:51:57Z</dcterms:created>
  <dcterms:modified xsi:type="dcterms:W3CDTF">2024-03-08T04:26:10Z</dcterms:modified>
</cp:coreProperties>
</file>