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M.TAMIZHARASI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312214349 / 25120396AE3D4D98A584A7C03E27BEA9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41</cp:revision>
  <dcterms:created xsi:type="dcterms:W3CDTF">2024-03-29T15:07:22Z</dcterms:created>
  <dcterms:modified xsi:type="dcterms:W3CDTF">2024-08-28T09:13:26Z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