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10/8/2025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10/8/2025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10/8/2025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10/8/2025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10/8/2025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10/8/2025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10/8/2025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10/8/2025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93B10-7BEE-A538-8B5E-74BA1D1A5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93041"/>
            <a:ext cx="10058400" cy="1442719"/>
          </a:xfrm>
        </p:spPr>
        <p:txBody>
          <a:bodyPr/>
          <a:lstStyle/>
          <a:p>
            <a:r>
              <a:rPr lang="en-US" dirty="0"/>
              <a:t>   </a:t>
            </a:r>
            <a:r>
              <a:rPr lang="en-US" b="1" dirty="0">
                <a:solidFill>
                  <a:srgbClr val="002060"/>
                </a:solidFill>
              </a:rPr>
              <a:t>Alarm Clock Using Python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5D6C9-26B3-DE6A-2EDC-D17FEC1B9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936240"/>
            <a:ext cx="9540240" cy="2932852"/>
          </a:xfrm>
        </p:spPr>
        <p:txBody>
          <a:bodyPr>
            <a:normAutofit/>
          </a:bodyPr>
          <a:lstStyle/>
          <a:p>
            <a:pPr lvl="8" algn="ctr"/>
            <a:r>
              <a:rPr lang="en-US" sz="2400" dirty="0">
                <a:solidFill>
                  <a:srgbClr val="002060"/>
                </a:solidFill>
              </a:rPr>
              <a:t>*</a:t>
            </a:r>
            <a:r>
              <a:rPr lang="en-US" sz="2400" dirty="0">
                <a:solidFill>
                  <a:srgbClr val="C00000"/>
                </a:solidFill>
              </a:rPr>
              <a:t> Presented BY </a:t>
            </a:r>
            <a:r>
              <a:rPr lang="en-US" sz="2400" dirty="0" err="1">
                <a:solidFill>
                  <a:srgbClr val="C00000"/>
                </a:solidFill>
              </a:rPr>
              <a:t>Tamizhmaran</a:t>
            </a:r>
            <a:endParaRPr lang="en-US" sz="2400" dirty="0">
              <a:solidFill>
                <a:srgbClr val="C00000"/>
              </a:solidFill>
            </a:endParaRPr>
          </a:p>
          <a:p>
            <a:pPr lvl="8" algn="ctr"/>
            <a:r>
              <a:rPr lang="en-US" sz="2400" dirty="0">
                <a:solidFill>
                  <a:srgbClr val="002060"/>
                </a:solidFill>
              </a:rPr>
              <a:t>*</a:t>
            </a:r>
            <a:r>
              <a:rPr lang="en-US" sz="2400" dirty="0">
                <a:solidFill>
                  <a:srgbClr val="C00000"/>
                </a:solidFill>
              </a:rPr>
              <a:t> Python </a:t>
            </a:r>
            <a:r>
              <a:rPr lang="en-US" sz="2400" dirty="0" err="1">
                <a:solidFill>
                  <a:srgbClr val="C00000"/>
                </a:solidFill>
              </a:rPr>
              <a:t>Fullstack</a:t>
            </a:r>
            <a:endParaRPr lang="en-US" sz="2400" dirty="0">
              <a:solidFill>
                <a:srgbClr val="C00000"/>
              </a:solidFill>
            </a:endParaRPr>
          </a:p>
          <a:p>
            <a:pPr algn="ctr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62336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153D1-743D-6E6B-8D06-BDDF24ED7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0EBF3-B3D2-02D2-5BE4-3BC10E491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16480"/>
            <a:ext cx="10058400" cy="3552612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*</a:t>
            </a:r>
            <a:r>
              <a:rPr lang="en-US" sz="2400" dirty="0">
                <a:solidFill>
                  <a:srgbClr val="002060"/>
                </a:solidFill>
              </a:rPr>
              <a:t> A Python alarm clock program is a software application designed to alert a user at a specific, pre-set time. It leverages Python's capabilities to interact with the system's time and potentially play audio or display visual notifications</a:t>
            </a:r>
            <a:r>
              <a:rPr lang="en-US" sz="2400" dirty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82639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A2CBA-B41C-BD0F-AB99-5ED0A9B75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Tools &amp; Technologies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D16A-378A-1678-1567-65EC748CD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2275840"/>
            <a:ext cx="9174480" cy="3593252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Programing Language </a:t>
            </a:r>
            <a:r>
              <a:rPr lang="en-US" dirty="0"/>
              <a:t>: Python</a:t>
            </a:r>
          </a:p>
          <a:p>
            <a:r>
              <a:rPr lang="en-US" dirty="0">
                <a:solidFill>
                  <a:srgbClr val="C00000"/>
                </a:solidFill>
              </a:rPr>
              <a:t>Library </a:t>
            </a:r>
            <a:r>
              <a:rPr lang="en-US" dirty="0"/>
              <a:t>: Several Python libraries are commonly used in alarm clock projects</a:t>
            </a:r>
          </a:p>
          <a:p>
            <a:r>
              <a:rPr lang="en-IN" dirty="0">
                <a:solidFill>
                  <a:srgbClr val="C00000"/>
                </a:solidFill>
              </a:rPr>
              <a:t>Core Functionality </a:t>
            </a:r>
            <a:r>
              <a:rPr lang="en-IN" dirty="0"/>
              <a:t>: </a:t>
            </a:r>
            <a:r>
              <a:rPr lang="en-IN" b="1" dirty="0"/>
              <a:t>Setting the Alarm / Monitoring Time / Triggering the Alarm</a:t>
            </a: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IDE</a:t>
            </a:r>
            <a:r>
              <a:rPr lang="en-US" dirty="0"/>
              <a:t> : VS Code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7982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2BE1C-EE0B-E513-F813-3A6712DAE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520" y="263529"/>
            <a:ext cx="10058400" cy="1450757"/>
          </a:xfrm>
        </p:spPr>
        <p:txBody>
          <a:bodyPr/>
          <a:lstStyle/>
          <a:p>
            <a:pPr algn="ctr"/>
            <a:r>
              <a:rPr lang="en-IN" dirty="0"/>
              <a:t>Implementation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6C890-9A6E-580C-997D-B79CE7E6E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84400"/>
            <a:ext cx="10058400" cy="3684692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*</a:t>
            </a:r>
            <a:r>
              <a:rPr lang="en-US" b="1" dirty="0"/>
              <a:t> </a:t>
            </a:r>
            <a:r>
              <a:rPr lang="en-US" b="1" dirty="0">
                <a:solidFill>
                  <a:srgbClr val="C00000"/>
                </a:solidFill>
              </a:rPr>
              <a:t>Basic Console-based:</a:t>
            </a:r>
            <a:r>
              <a:rPr lang="en-US" dirty="0">
                <a:solidFill>
                  <a:srgbClr val="C00000"/>
                </a:solidFill>
              </a:rPr>
              <a:t> </a:t>
            </a:r>
          </a:p>
          <a:p>
            <a:r>
              <a:rPr lang="en-US" dirty="0"/>
              <a:t>Using simple while loops and </a:t>
            </a:r>
            <a:r>
              <a:rPr lang="en-US" dirty="0" err="1"/>
              <a:t>time.sleep</a:t>
            </a:r>
            <a:r>
              <a:rPr lang="en-US" dirty="0"/>
              <a:t>() to continuously check the time and print a message when the alarm triggers.</a:t>
            </a:r>
          </a:p>
          <a:p>
            <a:r>
              <a:rPr lang="en-US" b="1" dirty="0">
                <a:solidFill>
                  <a:srgbClr val="C00000"/>
                </a:solidFill>
              </a:rPr>
              <a:t>*</a:t>
            </a:r>
            <a:r>
              <a:rPr lang="en-US" b="1" dirty="0"/>
              <a:t> </a:t>
            </a:r>
            <a:r>
              <a:rPr lang="en-US" b="1" dirty="0">
                <a:solidFill>
                  <a:srgbClr val="C00000"/>
                </a:solidFill>
              </a:rPr>
              <a:t>GUI-based:</a:t>
            </a:r>
            <a:r>
              <a:rPr lang="en-US" dirty="0">
                <a:solidFill>
                  <a:srgbClr val="C00000"/>
                </a:solidFill>
              </a:rPr>
              <a:t> </a:t>
            </a:r>
          </a:p>
          <a:p>
            <a:r>
              <a:rPr lang="en-US" dirty="0"/>
              <a:t>Incorporating a graphical interface for a more user-friendly experience, allowing users to set alarms through visual elements like buttons and input fields.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724440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{750DA29A-1E0E-4E6E-8F76-08A5825DEBE1}tf56160789_win32</Template>
  <TotalTime>44</TotalTime>
  <Words>146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Bookman Old Style</vt:lpstr>
      <vt:lpstr>Calibri</vt:lpstr>
      <vt:lpstr>Franklin Gothic Book</vt:lpstr>
      <vt:lpstr>Custom</vt:lpstr>
      <vt:lpstr>   Alarm Clock Using Python</vt:lpstr>
      <vt:lpstr>Introduction</vt:lpstr>
      <vt:lpstr>Tools &amp; Technologies</vt:lpstr>
      <vt:lpstr>Implementation Approaches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2</cp:revision>
  <dcterms:created xsi:type="dcterms:W3CDTF">2025-10-08T05:58:26Z</dcterms:created>
  <dcterms:modified xsi:type="dcterms:W3CDTF">2025-10-08T06:42:58Z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