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85470" y="671830"/>
            <a:ext cx="13470890" cy="3423920"/>
          </a:xfrm>
        </p:spPr>
        <p:txBody>
          <a:bodyPr/>
          <a:p>
            <a:r>
              <a:rPr lang="en-US" sz="5400" b="1">
                <a:solidFill>
                  <a:schemeClr val="tx1"/>
                </a:solidFill>
              </a:rPr>
              <a:t>A Meterial Design Study App</a:t>
            </a:r>
            <a:endParaRPr lang="en-US" sz="5400" b="1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8655" y="4982210"/>
            <a:ext cx="4053840" cy="460375"/>
          </a:xfrm>
        </p:spPr>
        <p:txBody>
          <a:bodyPr/>
          <a:p>
            <a:r>
              <a:rPr lang="en-GB" altLang="en-US" sz="1600">
                <a:solidFill>
                  <a:srgbClr val="FF0000"/>
                </a:solidFill>
              </a:rPr>
              <a:t>Team Members:</a:t>
            </a:r>
            <a:endParaRPr lang="en-GB" altLang="en-US" sz="1600">
              <a:solidFill>
                <a:srgbClr val="FF0000"/>
              </a:solidFill>
            </a:endParaRPr>
          </a:p>
          <a:p>
            <a:pPr algn="l"/>
            <a:r>
              <a:rPr lang="en-GB" altLang="en-US" sz="1600">
                <a:solidFill>
                  <a:srgbClr val="FF0000"/>
                </a:solidFill>
              </a:rPr>
              <a:t>                         Tamizhmaran</a:t>
            </a:r>
            <a:endParaRPr lang="en-GB" altLang="en-US" sz="1600">
              <a:solidFill>
                <a:srgbClr val="FF0000"/>
              </a:solidFill>
            </a:endParaRPr>
          </a:p>
          <a:p>
            <a:pPr algn="l"/>
            <a:r>
              <a:rPr lang="en-GB" altLang="en-US" sz="1600">
                <a:solidFill>
                  <a:schemeClr val="tx1"/>
                </a:solidFill>
              </a:rPr>
              <a:t>                         Rajesh</a:t>
            </a:r>
            <a:endParaRPr lang="en-GB" altLang="en-US" sz="1600">
              <a:solidFill>
                <a:schemeClr val="tx1"/>
              </a:solidFill>
            </a:endParaRPr>
          </a:p>
          <a:p>
            <a:pPr algn="l"/>
            <a:r>
              <a:rPr lang="en-GB" altLang="en-US" sz="1600">
                <a:solidFill>
                  <a:schemeClr val="tx1"/>
                </a:solidFill>
              </a:rPr>
              <a:t>                         Priyanga</a:t>
            </a:r>
            <a:endParaRPr lang="en-GB" altLang="en-US" sz="1600">
              <a:solidFill>
                <a:schemeClr val="tx1"/>
              </a:solidFill>
            </a:endParaRPr>
          </a:p>
          <a:p>
            <a:pPr algn="l"/>
            <a:r>
              <a:rPr lang="en-GB" altLang="en-US" sz="1600">
                <a:solidFill>
                  <a:schemeClr val="tx1"/>
                </a:solidFill>
              </a:rPr>
              <a:t>                         Anbumani</a:t>
            </a:r>
            <a:endParaRPr lang="en-GB" altLang="en-US">
              <a:solidFill>
                <a:schemeClr val="tx1"/>
              </a:solidFill>
            </a:endParaRPr>
          </a:p>
          <a:p>
            <a:r>
              <a:rPr lang="en-GB" altLang="en-US">
                <a:solidFill>
                  <a:srgbClr val="FF0000"/>
                </a:solidFill>
              </a:rPr>
              <a:t> </a:t>
            </a:r>
            <a:endParaRPr lang="en-GB" altLang="en-US">
              <a:solidFill>
                <a:srgbClr val="FF0000"/>
              </a:solidFill>
            </a:endParaRPr>
          </a:p>
          <a:p>
            <a:endParaRPr lang="en-GB" altLang="en-US">
              <a:solidFill>
                <a:srgbClr val="FF0000"/>
              </a:solidFill>
            </a:endParaRPr>
          </a:p>
          <a:p>
            <a:endParaRPr lang="en-GB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0390" y="190500"/>
            <a:ext cx="10972800" cy="582613"/>
          </a:xfrm>
        </p:spPr>
        <p:txBody>
          <a:bodyPr/>
          <a:p>
            <a:r>
              <a:rPr lang="en-US" altLang="en-US"/>
              <a:t> </a:t>
            </a:r>
            <a:r>
              <a:rPr lang="en-US" altLang="en-US" b="1"/>
              <a:t>Resource Library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340" y="1905000"/>
            <a:ext cx="10972800" cy="4953000"/>
          </a:xfrm>
        </p:spPr>
        <p:txBody>
          <a:bodyPr/>
          <a:p>
            <a:r>
              <a:rPr lang="en-US" altLang="en-US"/>
              <a:t>Study Resources: Access notes, tutorial videos, and articles organized by subject and difficulty level.</a:t>
            </a:r>
            <a:endParaRPr lang="en-US" altLang="en-US"/>
          </a:p>
          <a:p>
            <a:r>
              <a:rPr lang="en-US" altLang="en-US"/>
              <a:t>User Benefit: Supports self-paced learning with easily accessible study materials.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485" y="415290"/>
            <a:ext cx="10972800" cy="582613"/>
          </a:xfrm>
        </p:spPr>
        <p:txBody>
          <a:bodyPr/>
          <a:p>
            <a:r>
              <a:rPr lang="en-US" altLang="en-US" b="1"/>
              <a:t>Goal Setting and Rewards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75" y="2167890"/>
            <a:ext cx="10972800" cy="4953000"/>
          </a:xfrm>
        </p:spPr>
        <p:txBody>
          <a:bodyPr/>
          <a:p>
            <a:r>
              <a:rPr lang="en-US" altLang="en-US"/>
              <a:t>Goals and Milestones: Set study goals and unlock rewards to stay motivated.</a:t>
            </a:r>
            <a:endParaRPr lang="en-US" altLang="en-US"/>
          </a:p>
          <a:p>
            <a:r>
              <a:rPr lang="en-US" altLang="en-US"/>
              <a:t>User Benefit: Encourages consistent study habits through gamification and rewards.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05" y="332740"/>
            <a:ext cx="10972800" cy="582613"/>
          </a:xfrm>
        </p:spPr>
        <p:txBody>
          <a:bodyPr/>
          <a:p>
            <a:r>
              <a:rPr lang="en-US" altLang="en-US" b="1"/>
              <a:t>Kotlin Implementation</a:t>
            </a:r>
            <a:br>
              <a:rPr lang="en-US" altLang="en-US" b="1"/>
            </a:br>
            <a:r>
              <a:rPr lang="en-US" altLang="en-US" b="1"/>
              <a:t>   Dependencies in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dependencies {</a:t>
            </a:r>
            <a:endParaRPr lang="en-US" altLang="en-US"/>
          </a:p>
          <a:p>
            <a:r>
              <a:rPr lang="en-US" altLang="en-US"/>
              <a:t>    implementation 'com.google.android.material:material:1.9.0' // Update as needed</a:t>
            </a:r>
            <a:endParaRPr lang="en-US" altLang="en-US"/>
          </a:p>
          <a:p>
            <a:r>
              <a:rPr lang="en-US" altLang="en-US"/>
              <a:t>    implementation 'androidx.appcompat:appcompat:1.6.1'</a:t>
            </a:r>
            <a:endParaRPr lang="en-US" altLang="en-US"/>
          </a:p>
          <a:p>
            <a:r>
              <a:rPr lang="en-US" altLang="en-US"/>
              <a:t>    implementation 'androidx.constraintlayout:constraintlayout:2.1.4'</a:t>
            </a:r>
            <a:endParaRPr lang="en-US" altLang="en-US"/>
          </a:p>
          <a:p>
            <a:r>
              <a:rPr lang="en-US" altLang="en-US"/>
              <a:t>    implementation 'androidx.navigation:navigation-fragment-ktx:2.6.0'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0"/>
            <a:ext cx="10972800" cy="4953000"/>
          </a:xfrm>
        </p:spPr>
        <p:txBody>
          <a:bodyPr/>
          <a:p>
            <a:r>
              <a:rPr lang="en-US" altLang="en-US">
                <a:sym typeface="+mn-ea"/>
              </a:rPr>
              <a:t>    implementation 'androidx.navigation:navigation-ui-ktx:2.6.0'</a:t>
            </a:r>
            <a:endParaRPr lang="en-US" altLang="en-US"/>
          </a:p>
          <a:p>
            <a:r>
              <a:rPr lang="en-US" altLang="en-US">
                <a:sym typeface="+mn-ea"/>
              </a:rPr>
              <a:t>}</a:t>
            </a:r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9085" y="190500"/>
            <a:ext cx="10972800" cy="582613"/>
          </a:xfrm>
        </p:spPr>
        <p:txBody>
          <a:bodyPr/>
          <a:p>
            <a:r>
              <a:rPr lang="en-US" altLang="en-US" b="1"/>
              <a:t>MainActivity.kt: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package com.example.materialstudyapp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import android.os.Bundle</a:t>
            </a:r>
            <a:endParaRPr lang="en-US" altLang="en-US"/>
          </a:p>
          <a:p>
            <a:r>
              <a:rPr lang="en-US" altLang="en-US"/>
              <a:t>import androidx.appcompat.app.AppCompatActivity</a:t>
            </a:r>
            <a:endParaRPr lang="en-US" altLang="en-US"/>
          </a:p>
          <a:p>
            <a:r>
              <a:rPr lang="en-US" altLang="en-US"/>
              <a:t>import androidx.navigation.findNavController</a:t>
            </a:r>
            <a:endParaRPr lang="en-US" altLang="en-US"/>
          </a:p>
          <a:p>
            <a:r>
              <a:rPr lang="en-US" altLang="en-US"/>
              <a:t>import androidx.navigation.ui.setupActionBarWithNavController</a:t>
            </a:r>
            <a:endParaRPr lang="en-US" altLang="en-US"/>
          </a:p>
          <a:p>
            <a:r>
              <a:rPr lang="en-US" altLang="en-US"/>
              <a:t>import androidx.navigation.ui.setupWithNavController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sym typeface="+mn-ea"/>
              </a:rPr>
              <a:t>import com.example.materialstudyapp.databinding.ActivityMainBinding</a:t>
            </a:r>
            <a:endParaRPr lang="en-US" altLang="en-US"/>
          </a:p>
          <a:p>
            <a:r>
              <a:rPr lang="en-US" altLang="en-US">
                <a:sym typeface="+mn-ea"/>
              </a:rPr>
              <a:t>import com.google.android.material.snackbar.Snackbar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ym typeface="+mn-ea"/>
              </a:rPr>
              <a:t>class MainActivity : AppCompatActivity() {</a:t>
            </a:r>
            <a:endParaRPr lang="en-US" altLang="en-US"/>
          </a:p>
          <a:p>
            <a:r>
              <a:rPr lang="en-US" altLang="en-US">
                <a:sym typeface="+mn-ea"/>
              </a:rPr>
              <a:t>    private lateinit var binding: ActivityMainBinding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ym typeface="+mn-ea"/>
              </a:rPr>
              <a:t>    override fun onCreate(savedInstanceState: Bundle?) {</a:t>
            </a:r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sym typeface="+mn-ea"/>
              </a:rPr>
              <a:t>        super.onCreate(savedInstanceState)</a:t>
            </a:r>
            <a:endParaRPr lang="en-US" altLang="en-US"/>
          </a:p>
          <a:p>
            <a:r>
              <a:rPr lang="en-US" altLang="en-US">
                <a:sym typeface="+mn-ea"/>
              </a:rPr>
              <a:t>        binding = ActivityMainBinding.inflate(layoutInflater)</a:t>
            </a:r>
            <a:endParaRPr lang="en-US" altLang="en-US"/>
          </a:p>
          <a:p>
            <a:r>
              <a:rPr lang="en-US" altLang="en-US">
                <a:sym typeface="+mn-ea"/>
              </a:rPr>
              <a:t>        setContentView(binding.root)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ym typeface="+mn-ea"/>
              </a:rPr>
              <a:t>        // Set up navigation</a:t>
            </a:r>
            <a:endParaRPr lang="en-US" altLang="en-US"/>
          </a:p>
          <a:p>
            <a:r>
              <a:rPr lang="en-US" altLang="en-US">
                <a:sym typeface="+mn-ea"/>
              </a:rPr>
              <a:t>        val navController = findNavController(R.id.nav_host_fragment)</a:t>
            </a:r>
            <a:endParaRPr lang="en-US" altLang="en-US"/>
          </a:p>
          <a:p>
            <a:r>
              <a:rPr lang="en-US" altLang="en-US">
                <a:sym typeface="+mn-ea"/>
              </a:rPr>
              <a:t>        setupActionBarWithNavController(navController)</a:t>
            </a:r>
            <a:endParaRPr lang="en-US" altLang="en-US"/>
          </a:p>
          <a:p>
            <a:r>
              <a:rPr lang="en-US" altLang="en-US">
                <a:sym typeface="+mn-ea"/>
              </a:rPr>
              <a:t>       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43585"/>
            <a:ext cx="10972800" cy="4953000"/>
          </a:xfrm>
        </p:spPr>
        <p:txBody>
          <a:bodyPr/>
          <a:p>
            <a:r>
              <a:rPr lang="en-US" altLang="en-US">
                <a:sym typeface="+mn-ea"/>
              </a:rPr>
              <a:t>binding.bottomNavigationView.setupWithNavController(navController)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ym typeface="+mn-ea"/>
              </a:rPr>
              <a:t>        // Set up FAB</a:t>
            </a:r>
            <a:endParaRPr lang="en-US" altLang="en-US"/>
          </a:p>
          <a:p>
            <a:r>
              <a:rPr lang="en-US" altLang="en-US">
                <a:sym typeface="+mn-ea"/>
              </a:rPr>
              <a:t>        binding.fab.setOnClickListener {</a:t>
            </a:r>
            <a:endParaRPr lang="en-US" altLang="en-US"/>
          </a:p>
          <a:p>
            <a:r>
              <a:rPr lang="en-US" altLang="en-US">
                <a:sym typeface="+mn-ea"/>
              </a:rPr>
              <a:t>            Snackbar.make(it, "FAB clicked!", Snackbar.LENGTH_SHORT).show()</a:t>
            </a:r>
            <a:endParaRPr lang="en-US" altLang="en-US"/>
          </a:p>
          <a:p>
            <a:r>
              <a:rPr lang="en-US" altLang="en-US">
                <a:sym typeface="+mn-ea"/>
              </a:rPr>
              <a:t>        }</a:t>
            </a:r>
            <a:endParaRPr lang="en-US" altLang="en-US"/>
          </a:p>
          <a:p>
            <a:r>
              <a:rPr lang="en-US" altLang="en-US">
                <a:sym typeface="+mn-ea"/>
              </a:rPr>
              <a:t>    }</a:t>
            </a:r>
            <a:endParaRPr lang="en-US" altLang="en-US"/>
          </a:p>
          <a:p>
            <a:r>
              <a:rPr lang="en-US" altLang="en-US">
                <a:sym typeface="+mn-ea"/>
              </a:rPr>
              <a:t>}</a:t>
            </a:r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730" y="272415"/>
            <a:ext cx="10972800" cy="582613"/>
          </a:xfrm>
        </p:spPr>
        <p:txBody>
          <a:bodyPr/>
          <a:p>
            <a:r>
              <a:rPr lang="en-US" altLang="en-US" b="1"/>
              <a:t>Java Implementation</a:t>
            </a:r>
            <a:br>
              <a:rPr lang="en-US" altLang="en-US" b="1"/>
            </a:br>
            <a:r>
              <a:rPr lang="en-US" altLang="en-US" b="1"/>
              <a:t>  MainActivity.java: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package com.example.materialstudyapp;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import android.os.Bundle;</a:t>
            </a:r>
            <a:endParaRPr lang="en-US" altLang="en-US"/>
          </a:p>
          <a:p>
            <a:r>
              <a:rPr lang="en-US" altLang="en-US"/>
              <a:t>import android.view.View;</a:t>
            </a:r>
            <a:endParaRPr lang="en-US" altLang="en-US"/>
          </a:p>
          <a:p>
            <a:r>
              <a:rPr lang="en-US" altLang="en-US"/>
              <a:t>import androidx.appcompat.app.AppCompatActivity;</a:t>
            </a:r>
            <a:endParaRPr lang="en-US" altLang="en-US"/>
          </a:p>
          <a:p>
            <a:r>
              <a:rPr lang="en-US" altLang="en-US"/>
              <a:t>import androidx.navigation.NavController;</a:t>
            </a:r>
            <a:endParaRPr lang="en-US" altLang="en-US"/>
          </a:p>
          <a:p>
            <a:r>
              <a:rPr lang="en-US" altLang="en-US"/>
              <a:t>import androidx.navigation.Navigation;</a:t>
            </a:r>
            <a:endParaRPr lang="en-US" altLang="en-US"/>
          </a:p>
          <a:p>
            <a:r>
              <a:rPr lang="en-US" altLang="en-US"/>
              <a:t>import androidx.navigation.ui.AppBarConfiguration;</a:t>
            </a:r>
            <a:endParaRPr lang="en-US" altLang="en-US"/>
          </a:p>
          <a:p>
            <a:r>
              <a:rPr lang="en-US" altLang="en-US"/>
              <a:t>import androidx.navigation.ui.NavigationUI;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sym typeface="+mn-ea"/>
              </a:rPr>
              <a:t>import com.example.materialstudyapp.databinding.ActivityMainBinding;</a:t>
            </a:r>
            <a:endParaRPr lang="en-US" altLang="en-US"/>
          </a:p>
          <a:p>
            <a:r>
              <a:rPr lang="en-US" altLang="en-US">
                <a:sym typeface="+mn-ea"/>
              </a:rPr>
              <a:t>import com.google.android.material.snackbar.Snackbar;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ym typeface="+mn-ea"/>
              </a:rPr>
              <a:t>public class MainActivity extends AppCompatActivity {</a:t>
            </a:r>
            <a:endParaRPr lang="en-US" altLang="en-US"/>
          </a:p>
          <a:p>
            <a:r>
              <a:rPr lang="en-US" altLang="en-US">
                <a:sym typeface="+mn-ea"/>
              </a:rPr>
              <a:t>    private ActivityMainBinding binding;</a:t>
            </a:r>
            <a:endParaRPr lang="en-US" altLang="en-US"/>
          </a:p>
          <a:p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  </a:t>
            </a:r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045" y="602615"/>
            <a:ext cx="10972800" cy="582613"/>
          </a:xfrm>
        </p:spPr>
        <p:txBody>
          <a:bodyPr/>
          <a:p>
            <a:r>
              <a:rPr lang="en-US" altLang="en-US"/>
              <a:t> </a:t>
            </a:r>
            <a:r>
              <a:rPr lang="en-US" altLang="en-US" b="1"/>
              <a:t>Introduction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99260"/>
            <a:ext cx="10972800" cy="4953000"/>
          </a:xfrm>
        </p:spPr>
        <p:txBody>
          <a:bodyPr/>
          <a:p>
            <a:r>
              <a:rPr lang="en-US" altLang="en-US"/>
              <a:t> Brief description of the app as a comprehensive tool for efficient studying, personalized learning, and academic growth.</a:t>
            </a:r>
            <a:endParaRPr lang="en-US" altLang="en-US"/>
          </a:p>
          <a:p>
            <a:r>
              <a:rPr lang="en-US" altLang="en-US"/>
              <a:t>Purpose: Helping students streamline their study process, stay organized, and improve knowledge retention.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sym typeface="+mn-ea"/>
              </a:rPr>
              <a:t>@Override</a:t>
            </a:r>
            <a:endParaRPr lang="en-US" altLang="en-US"/>
          </a:p>
          <a:p>
            <a:r>
              <a:rPr lang="en-US" altLang="en-US">
                <a:sym typeface="+mn-ea"/>
              </a:rPr>
              <a:t>    protected void onCreate(Bundle savedInstanceState) {</a:t>
            </a:r>
            <a:endParaRPr lang="en-US" altLang="en-US"/>
          </a:p>
          <a:p>
            <a:r>
              <a:rPr lang="en-US" altLang="en-US">
                <a:sym typeface="+mn-ea"/>
              </a:rPr>
              <a:t>        super.onCreate(savedInstanceState);</a:t>
            </a:r>
            <a:endParaRPr lang="en-US" altLang="en-US"/>
          </a:p>
          <a:p>
            <a:r>
              <a:rPr lang="en-US" altLang="en-US">
                <a:sym typeface="+mn-ea"/>
              </a:rPr>
              <a:t>        binding = ActivityMainBinding.inflate(getLayoutInflater());</a:t>
            </a:r>
            <a:endParaRPr lang="en-US" altLang="en-US"/>
          </a:p>
          <a:p>
            <a:r>
              <a:rPr lang="en-US" altLang="en-US">
                <a:sym typeface="+mn-ea"/>
              </a:rPr>
              <a:t>        setContentView(binding.getRoot());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ym typeface="+mn-ea"/>
              </a:rPr>
              <a:t>        // Set up navigation</a:t>
            </a:r>
            <a:endParaRPr lang="en-US" altLang="en-US"/>
          </a:p>
          <a:p>
            <a:r>
              <a:rPr lang="en-US" altLang="en-US">
                <a:sym typeface="+mn-ea"/>
              </a:rPr>
              <a:t>   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sym typeface="+mn-ea"/>
              </a:rPr>
              <a:t>     NavController navController = Navigation.findNavController(this, R.id.nav_host_fragment);</a:t>
            </a:r>
            <a:endParaRPr lang="en-US" altLang="en-US"/>
          </a:p>
          <a:p>
            <a:r>
              <a:rPr lang="en-US" altLang="en-US">
                <a:sym typeface="+mn-ea"/>
              </a:rPr>
              <a:t>        AppBarConfiguration appBarConfiguration = new AppBarConfiguration.Builder(</a:t>
            </a:r>
            <a:endParaRPr lang="en-US" altLang="en-US"/>
          </a:p>
          <a:p>
            <a:r>
              <a:rPr lang="en-US" altLang="en-US">
                <a:sym typeface="+mn-ea"/>
              </a:rPr>
              <a:t>                R.id.homeFragment, R.id.settingsFragment).build();</a:t>
            </a:r>
            <a:endParaRPr lang="en-US" altLang="en-US"/>
          </a:p>
          <a:p>
            <a:r>
              <a:rPr lang="en-US" altLang="en-US">
                <a:sym typeface="+mn-ea"/>
              </a:rPr>
              <a:t>        NavigationUI.setupActionBarWithNavController(this, navController, appBarConfiguration);</a:t>
            </a:r>
            <a:endParaRPr lang="en-US" altLang="en-US"/>
          </a:p>
          <a:p>
            <a:r>
              <a:rPr lang="en-US" altLang="en-US">
                <a:sym typeface="+mn-ea"/>
              </a:rPr>
              <a:t>        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sym typeface="+mn-ea"/>
              </a:rPr>
              <a:t>NavigationUI.setupWithNavController(binding.bottomNavigationView, navController);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ym typeface="+mn-ea"/>
              </a:rPr>
              <a:t>        // Set up FAB</a:t>
            </a:r>
            <a:endParaRPr lang="en-US" altLang="en-US"/>
          </a:p>
          <a:p>
            <a:r>
              <a:rPr lang="en-US" altLang="en-US">
                <a:sym typeface="+mn-ea"/>
              </a:rPr>
              <a:t>        binding.fab.setOnClickListener(new View.OnClickListener() {</a:t>
            </a:r>
            <a:endParaRPr lang="en-US" altLang="en-US"/>
          </a:p>
          <a:p>
            <a:r>
              <a:rPr lang="en-US" altLang="en-US">
                <a:sym typeface="+mn-ea"/>
              </a:rPr>
              <a:t>            @Override</a:t>
            </a:r>
            <a:endParaRPr lang="en-US" altLang="en-US"/>
          </a:p>
          <a:p>
            <a:r>
              <a:rPr lang="en-US" altLang="en-US">
                <a:sym typeface="+mn-ea"/>
              </a:rPr>
              <a:t>            public void onClick(View view) {</a:t>
            </a:r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sym typeface="+mn-ea"/>
              </a:rPr>
              <a:t>                Snackbar.make(view, "FAB clicked!", Snackbar.LENGTH_SHORT).show();</a:t>
            </a:r>
            <a:endParaRPr lang="en-US" altLang="en-US"/>
          </a:p>
          <a:p>
            <a:r>
              <a:rPr lang="en-US" altLang="en-US">
                <a:sym typeface="+mn-ea"/>
              </a:rPr>
              <a:t>            }</a:t>
            </a:r>
            <a:endParaRPr lang="en-US" altLang="en-US"/>
          </a:p>
          <a:p>
            <a:r>
              <a:rPr lang="en-US" altLang="en-US">
                <a:sym typeface="+mn-ea"/>
              </a:rPr>
              <a:t>        });</a:t>
            </a:r>
            <a:endParaRPr lang="en-US" altLang="en-US"/>
          </a:p>
          <a:p>
            <a:r>
              <a:rPr lang="en-US" altLang="en-US">
                <a:sym typeface="+mn-ea"/>
              </a:rPr>
              <a:t>    }</a:t>
            </a:r>
            <a:endParaRPr lang="en-US" altLang="en-US"/>
          </a:p>
          <a:p>
            <a:r>
              <a:rPr lang="en-US" altLang="en-US">
                <a:sym typeface="+mn-ea"/>
              </a:rPr>
              <a:t>}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OUTPUT:</a:t>
            </a:r>
            <a:endParaRPr lang="en-US"/>
          </a:p>
        </p:txBody>
      </p:sp>
      <p:pic>
        <p:nvPicPr>
          <p:cNvPr id="4" name="Content Placeholder 3" descr="WhatsApp Image 2024-11-21 at 2.37.07 PM"/>
          <p:cNvPicPr>
            <a:picLocks noChangeAspect="1"/>
          </p:cNvPicPr>
          <p:nvPr>
            <p:ph idx="1"/>
          </p:nvPr>
        </p:nvPicPr>
        <p:blipFill>
          <a:blip r:embed="rId1"/>
          <a:srcRect t="5664"/>
          <a:stretch>
            <a:fillRect/>
          </a:stretch>
        </p:blipFill>
        <p:spPr>
          <a:xfrm>
            <a:off x="3953510" y="344170"/>
            <a:ext cx="3010535" cy="60274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WhatsApp Image 2024-11-21 at 2.37.07 PM(1)"/>
          <p:cNvPicPr>
            <a:picLocks noChangeAspect="1"/>
          </p:cNvPicPr>
          <p:nvPr>
            <p:ph idx="1"/>
          </p:nvPr>
        </p:nvPicPr>
        <p:blipFill>
          <a:blip r:embed="rId1"/>
          <a:srcRect t="5167"/>
          <a:stretch>
            <a:fillRect/>
          </a:stretch>
        </p:blipFill>
        <p:spPr>
          <a:xfrm>
            <a:off x="3387725" y="0"/>
            <a:ext cx="450596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WhatsApp Image 2024-11-21 at 2.37.06 PM"/>
          <p:cNvPicPr>
            <a:picLocks noChangeAspect="1"/>
          </p:cNvPicPr>
          <p:nvPr>
            <p:ph idx="1"/>
          </p:nvPr>
        </p:nvPicPr>
        <p:blipFill>
          <a:blip r:embed="rId1"/>
          <a:srcRect l="-1595" t="4538"/>
          <a:stretch>
            <a:fillRect/>
          </a:stretch>
        </p:blipFill>
        <p:spPr>
          <a:xfrm>
            <a:off x="3545840" y="0"/>
            <a:ext cx="386842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75" y="490220"/>
            <a:ext cx="10972800" cy="582613"/>
          </a:xfrm>
        </p:spPr>
        <p:txBody>
          <a:bodyPr/>
          <a:p>
            <a:r>
              <a:rPr lang="en-US" altLang="en-US"/>
              <a:t> </a:t>
            </a:r>
            <a:r>
              <a:rPr lang="en-US" altLang="en-US" b="1"/>
              <a:t>Problem Statement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390" y="2167890"/>
            <a:ext cx="10972800" cy="4953000"/>
          </a:xfrm>
        </p:spPr>
        <p:txBody>
          <a:bodyPr/>
          <a:p>
            <a:r>
              <a:rPr lang="en-US" altLang="en-US"/>
              <a:t>Challenges Students Face: Address issues like time management, organization, and motivation that hinder effective studying.</a:t>
            </a:r>
            <a:endParaRPr lang="en-US" altLang="en-US"/>
          </a:p>
          <a:p>
            <a:r>
              <a:rPr lang="en-US" altLang="en-US"/>
              <a:t>Solution: An all-in-one app to help students organize study material, track progress, and stay engaged.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2440" y="190500"/>
            <a:ext cx="10972800" cy="582613"/>
          </a:xfrm>
        </p:spPr>
        <p:txBody>
          <a:bodyPr/>
          <a:p>
            <a:r>
              <a:rPr lang="en-US" altLang="en-US" b="1"/>
              <a:t> Key Features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53750" cy="4953635"/>
          </a:xfrm>
        </p:spPr>
        <p:txBody>
          <a:bodyPr/>
          <a:p>
            <a:r>
              <a:rPr lang="en-US" altLang="en-US"/>
              <a:t>Smart Planner – Schedule study sessions, set reminders, and organize tasks to manage time effectively.</a:t>
            </a:r>
            <a:endParaRPr lang="en-US" altLang="en-US"/>
          </a:p>
          <a:p>
            <a:r>
              <a:rPr lang="en-US" altLang="en-US"/>
              <a:t>Quizzes &amp; Flashcards – Reinforce learning through customized quizzes and flashcards.</a:t>
            </a:r>
            <a:endParaRPr lang="en-US" altLang="en-US"/>
          </a:p>
          <a:p>
            <a:r>
              <a:rPr lang="en-US" altLang="en-US"/>
              <a:t>Progress Tracking – Monitor study time, productivity, and improvement.</a:t>
            </a:r>
            <a:endParaRPr lang="en-US" altLang="en-US"/>
          </a:p>
          <a:p>
            <a:r>
              <a:rPr lang="en-US" altLang="en-US"/>
              <a:t>Resource Library – Access a variety of study resources like notes, videos, and guides.</a:t>
            </a:r>
            <a:endParaRPr lang="en-US" altLang="en-US"/>
          </a:p>
          <a:p>
            <a:r>
              <a:rPr lang="en-US" altLang="en-US"/>
              <a:t>Collaborative Tools – Share notes, study in groups, and participate in discussions.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0" y="190500"/>
            <a:ext cx="10972800" cy="582613"/>
          </a:xfrm>
        </p:spPr>
        <p:txBody>
          <a:bodyPr/>
          <a:p>
            <a:r>
              <a:rPr lang="en-US" altLang="en-US"/>
              <a:t> </a:t>
            </a:r>
            <a:r>
              <a:rPr lang="en-US" altLang="en-US" b="1"/>
              <a:t>Onboarding Screens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Seamless Onboarding: Friendly walkthrough of the app’s key features and functionalities to familiarize users upon sign-up.</a:t>
            </a:r>
            <a:endParaRPr lang="en-US" altLang="en-US"/>
          </a:p>
          <a:p>
            <a:r>
              <a:rPr lang="en-US" altLang="en-US"/>
              <a:t>User Benefit: Helps users quickly understand the app’s layout and features.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1480" y="190500"/>
            <a:ext cx="10972800" cy="582613"/>
          </a:xfrm>
        </p:spPr>
        <p:txBody>
          <a:bodyPr/>
          <a:p>
            <a:r>
              <a:rPr lang="en-US" altLang="en-US" b="1"/>
              <a:t>Registration &amp; Sign-In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User Authentication: Secure sign-up and sign-in using email, phone, or social media accounts.</a:t>
            </a:r>
            <a:endParaRPr lang="en-US" altLang="en-US"/>
          </a:p>
          <a:p>
            <a:r>
              <a:rPr lang="en-US" altLang="en-US"/>
              <a:t>User Benefit: Provides quick access to personalized study settings and data.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010" y="190500"/>
            <a:ext cx="10972800" cy="582613"/>
          </a:xfrm>
        </p:spPr>
        <p:txBody>
          <a:bodyPr/>
          <a:p>
            <a:r>
              <a:rPr lang="en-US" altLang="en-US" b="1"/>
              <a:t>Smart Study Planner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Planning and Scheduling: Organize tasks, set reminders, and track study goals.</a:t>
            </a:r>
            <a:endParaRPr lang="en-US" altLang="en-US"/>
          </a:p>
          <a:p>
            <a:r>
              <a:rPr lang="en-US" altLang="en-US"/>
              <a:t>User Benefit: Aids in consistent studying and effective time management.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185" y="591820"/>
            <a:ext cx="10972800" cy="582613"/>
          </a:xfrm>
        </p:spPr>
        <p:txBody>
          <a:bodyPr/>
          <a:p>
            <a:r>
              <a:rPr lang="en-US" altLang="en-US"/>
              <a:t> </a:t>
            </a:r>
            <a:r>
              <a:rPr lang="en-US" altLang="en-US" b="1"/>
              <a:t>Personalized Quizzes &amp; Flashcards</a:t>
            </a:r>
            <a:br>
              <a:rPr lang="en-US" altLang="en-US" b="1"/>
            </a:b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24330"/>
            <a:ext cx="10972800" cy="4953000"/>
          </a:xfrm>
        </p:spPr>
        <p:txBody>
          <a:bodyPr/>
          <a:p>
            <a:r>
              <a:rPr lang="en-US" altLang="en-US"/>
              <a:t>Customizable Quizzes: Tailor quizzes to specific subjects or topics to reinforce learning.</a:t>
            </a:r>
            <a:endParaRPr lang="en-US" altLang="en-US"/>
          </a:p>
          <a:p>
            <a:r>
              <a:rPr lang="en-US" altLang="en-US"/>
              <a:t>Flashcards: Create and review flashcards for quick knowledge checks.</a:t>
            </a:r>
            <a:endParaRPr lang="en-US" altLang="en-US"/>
          </a:p>
          <a:p>
            <a:r>
              <a:rPr lang="en-US" altLang="en-US"/>
              <a:t>User Benefit: Engaging, interactive tools to improve memory retention.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465" y="640080"/>
            <a:ext cx="10972800" cy="582613"/>
          </a:xfrm>
        </p:spPr>
        <p:txBody>
          <a:bodyPr/>
          <a:p>
            <a:r>
              <a:rPr lang="en-US" altLang="en-US" b="1"/>
              <a:t>Progress Tracking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410" y="2092960"/>
            <a:ext cx="10972800" cy="4953000"/>
          </a:xfrm>
        </p:spPr>
        <p:txBody>
          <a:bodyPr/>
          <a:p>
            <a:r>
              <a:rPr lang="en-US" altLang="en-US"/>
              <a:t>Tracking Dashboard: Visual insights into study hours, topic coverage, and improvement over time.</a:t>
            </a:r>
            <a:endParaRPr lang="en-US" altLang="en-US"/>
          </a:p>
          <a:p>
            <a:r>
              <a:rPr lang="en-US" altLang="en-US"/>
              <a:t>User Benefit: Keeps users motivated by showing progress and identifying strengths/weaknesses.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5495</Words>
  <Application>WPS Presentation</Application>
  <PresentationFormat>Widescreen</PresentationFormat>
  <Paragraphs>175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A Meterial Design Study App</vt:lpstr>
      <vt:lpstr> Introduction </vt:lpstr>
      <vt:lpstr> Problem Statement</vt:lpstr>
      <vt:lpstr> Key Features</vt:lpstr>
      <vt:lpstr> Onboarding Screens</vt:lpstr>
      <vt:lpstr>Registration &amp; Sign-In</vt:lpstr>
      <vt:lpstr>Smart Study Planner</vt:lpstr>
      <vt:lpstr> Personalized Quizzes &amp; Flashcards </vt:lpstr>
      <vt:lpstr>Progress Tracking</vt:lpstr>
      <vt:lpstr> Resource Library</vt:lpstr>
      <vt:lpstr>Goal Setting and Rewards</vt:lpstr>
      <vt:lpstr>Kotlin Implementation    Dependencies in</vt:lpstr>
      <vt:lpstr>PowerPoint 演示文稿</vt:lpstr>
      <vt:lpstr>MainActivity.kt:</vt:lpstr>
      <vt:lpstr>PowerPoint 演示文稿</vt:lpstr>
      <vt:lpstr>PowerPoint 演示文稿</vt:lpstr>
      <vt:lpstr>PowerPoint 演示文稿</vt:lpstr>
      <vt:lpstr>Java Implementation   MainActivity.java: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OUTPUT: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Meterial Design Study App</dc:title>
  <dc:creator>Admin</dc:creator>
  <cp:lastModifiedBy>naa thanda leo</cp:lastModifiedBy>
  <cp:revision>13</cp:revision>
  <dcterms:created xsi:type="dcterms:W3CDTF">2024-11-21T09:33:00Z</dcterms:created>
  <dcterms:modified xsi:type="dcterms:W3CDTF">2024-11-21T10:11:17Z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2057-12.2.0.18911</vt:lpwstr>
  </property>
</Properties>
</file>