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69" r:id="rId4"/>
    <p:sldId id="270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Franklin Gothic" panose="020B0604020202020204" charset="0"/>
      <p:bold r:id="rId16"/>
    </p:embeddedFont>
    <p:embeddedFont>
      <p:font typeface="Libre Franklin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655"/>
    <a:srgbClr val="FE0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KULAKRISHNAN M" userId="32c1f28d63a31afe" providerId="LiveId" clId="{56CEB8E0-9A82-45AA-A7C9-D96D890722F5}"/>
    <pc:docChg chg="undo custSel addSld delSld modSld">
      <pc:chgData name="GOKULAKRISHNAN M" userId="32c1f28d63a31afe" providerId="LiveId" clId="{56CEB8E0-9A82-45AA-A7C9-D96D890722F5}" dt="2022-04-21T17:13:16.776" v="1453" actId="14100"/>
      <pc:docMkLst>
        <pc:docMk/>
      </pc:docMkLst>
      <pc:sldChg chg="modSp mod">
        <pc:chgData name="GOKULAKRISHNAN M" userId="32c1f28d63a31afe" providerId="LiveId" clId="{56CEB8E0-9A82-45AA-A7C9-D96D890722F5}" dt="2022-04-21T13:14:01.090" v="254"/>
        <pc:sldMkLst>
          <pc:docMk/>
          <pc:sldMk cId="0" sldId="256"/>
        </pc:sldMkLst>
        <pc:spChg chg="mod">
          <ac:chgData name="GOKULAKRISHNAN M" userId="32c1f28d63a31afe" providerId="LiveId" clId="{56CEB8E0-9A82-45AA-A7C9-D96D890722F5}" dt="2022-04-21T13:14:01.090" v="254"/>
          <ac:spMkLst>
            <pc:docMk/>
            <pc:sldMk cId="0" sldId="256"/>
            <ac:spMk id="211" creationId="{00000000-0000-0000-0000-000000000000}"/>
          </ac:spMkLst>
        </pc:spChg>
      </pc:sldChg>
      <pc:sldChg chg="modSp del mod">
        <pc:chgData name="GOKULAKRISHNAN M" userId="32c1f28d63a31afe" providerId="LiveId" clId="{56CEB8E0-9A82-45AA-A7C9-D96D890722F5}" dt="2022-04-12T16:18:36.918" v="1" actId="47"/>
        <pc:sldMkLst>
          <pc:docMk/>
          <pc:sldMk cId="0" sldId="257"/>
        </pc:sldMkLst>
        <pc:spChg chg="mod">
          <ac:chgData name="GOKULAKRISHNAN M" userId="32c1f28d63a31afe" providerId="LiveId" clId="{56CEB8E0-9A82-45AA-A7C9-D96D890722F5}" dt="2022-04-12T16:18:31.191" v="0" actId="6549"/>
          <ac:spMkLst>
            <pc:docMk/>
            <pc:sldMk cId="0" sldId="257"/>
            <ac:spMk id="218" creationId="{00000000-0000-0000-0000-000000000000}"/>
          </ac:spMkLst>
        </pc:spChg>
      </pc:sldChg>
      <pc:sldChg chg="del">
        <pc:chgData name="GOKULAKRISHNAN M" userId="32c1f28d63a31afe" providerId="LiveId" clId="{56CEB8E0-9A82-45AA-A7C9-D96D890722F5}" dt="2022-04-12T16:18:40.490" v="3" actId="47"/>
        <pc:sldMkLst>
          <pc:docMk/>
          <pc:sldMk cId="0" sldId="258"/>
        </pc:sldMkLst>
      </pc:sldChg>
      <pc:sldChg chg="modSp mod">
        <pc:chgData name="GOKULAKRISHNAN M" userId="32c1f28d63a31afe" providerId="LiveId" clId="{56CEB8E0-9A82-45AA-A7C9-D96D890722F5}" dt="2022-04-12T16:31:05.863" v="139"/>
        <pc:sldMkLst>
          <pc:docMk/>
          <pc:sldMk cId="0" sldId="259"/>
        </pc:sldMkLst>
        <pc:spChg chg="mod">
          <ac:chgData name="GOKULAKRISHNAN M" userId="32c1f28d63a31afe" providerId="LiveId" clId="{56CEB8E0-9A82-45AA-A7C9-D96D890722F5}" dt="2022-04-12T16:31:05.863" v="139"/>
          <ac:spMkLst>
            <pc:docMk/>
            <pc:sldMk cId="0" sldId="259"/>
            <ac:spMk id="238" creationId="{00000000-0000-0000-0000-000000000000}"/>
          </ac:spMkLst>
        </pc:spChg>
      </pc:sldChg>
      <pc:sldChg chg="addSp delSp modSp new mod">
        <pc:chgData name="GOKULAKRISHNAN M" userId="32c1f28d63a31afe" providerId="LiveId" clId="{56CEB8E0-9A82-45AA-A7C9-D96D890722F5}" dt="2022-04-21T17:11:21.468" v="1451" actId="1076"/>
        <pc:sldMkLst>
          <pc:docMk/>
          <pc:sldMk cId="2384619885" sldId="260"/>
        </pc:sldMkLst>
        <pc:spChg chg="mod">
          <ac:chgData name="GOKULAKRISHNAN M" userId="32c1f28d63a31afe" providerId="LiveId" clId="{56CEB8E0-9A82-45AA-A7C9-D96D890722F5}" dt="2022-04-21T13:15:18.852" v="298" actId="27636"/>
          <ac:spMkLst>
            <pc:docMk/>
            <pc:sldMk cId="2384619885" sldId="260"/>
            <ac:spMk id="2" creationId="{A58A1578-A8EE-4C7A-B9D6-C281F0685000}"/>
          </ac:spMkLst>
        </pc:spChg>
        <pc:spChg chg="mod">
          <ac:chgData name="GOKULAKRISHNAN M" userId="32c1f28d63a31afe" providerId="LiveId" clId="{56CEB8E0-9A82-45AA-A7C9-D96D890722F5}" dt="2022-04-21T13:39:00.331" v="437" actId="1036"/>
          <ac:spMkLst>
            <pc:docMk/>
            <pc:sldMk cId="2384619885" sldId="260"/>
            <ac:spMk id="3" creationId="{B659D782-377A-4941-8686-E8B4AB08FCB6}"/>
          </ac:spMkLst>
        </pc:spChg>
        <pc:spChg chg="del mod">
          <ac:chgData name="GOKULAKRISHNAN M" userId="32c1f28d63a31afe" providerId="LiveId" clId="{56CEB8E0-9A82-45AA-A7C9-D96D890722F5}" dt="2022-04-21T13:33:35.308" v="403" actId="478"/>
          <ac:spMkLst>
            <pc:docMk/>
            <pc:sldMk cId="2384619885" sldId="260"/>
            <ac:spMk id="4" creationId="{490D60C5-FEDF-4AFC-A869-00044A6782D4}"/>
          </ac:spMkLst>
        </pc:spChg>
        <pc:spChg chg="del">
          <ac:chgData name="GOKULAKRISHNAN M" userId="32c1f28d63a31afe" providerId="LiveId" clId="{56CEB8E0-9A82-45AA-A7C9-D96D890722F5}" dt="2022-04-21T13:15:57.093" v="302" actId="478"/>
          <ac:spMkLst>
            <pc:docMk/>
            <pc:sldMk cId="2384619885" sldId="260"/>
            <ac:spMk id="5" creationId="{5B0D4474-0015-4FDD-A7EA-8960B1744408}"/>
          </ac:spMkLst>
        </pc:spChg>
        <pc:spChg chg="del">
          <ac:chgData name="GOKULAKRISHNAN M" userId="32c1f28d63a31afe" providerId="LiveId" clId="{56CEB8E0-9A82-45AA-A7C9-D96D890722F5}" dt="2022-04-21T13:15:59.530" v="303" actId="478"/>
          <ac:spMkLst>
            <pc:docMk/>
            <pc:sldMk cId="2384619885" sldId="260"/>
            <ac:spMk id="6" creationId="{415B9CB5-3D13-4441-BA36-7B60D34B536E}"/>
          </ac:spMkLst>
        </pc:spChg>
        <pc:spChg chg="del">
          <ac:chgData name="GOKULAKRISHNAN M" userId="32c1f28d63a31afe" providerId="LiveId" clId="{56CEB8E0-9A82-45AA-A7C9-D96D890722F5}" dt="2022-04-21T13:15:51.111" v="300" actId="478"/>
          <ac:spMkLst>
            <pc:docMk/>
            <pc:sldMk cId="2384619885" sldId="260"/>
            <ac:spMk id="7" creationId="{39D9E079-5178-41A2-BCA4-1698D74CF880}"/>
          </ac:spMkLst>
        </pc:spChg>
        <pc:spChg chg="del">
          <ac:chgData name="GOKULAKRISHNAN M" userId="32c1f28d63a31afe" providerId="LiveId" clId="{56CEB8E0-9A82-45AA-A7C9-D96D890722F5}" dt="2022-04-21T13:15:53.029" v="301" actId="478"/>
          <ac:spMkLst>
            <pc:docMk/>
            <pc:sldMk cId="2384619885" sldId="260"/>
            <ac:spMk id="8" creationId="{93006636-4015-45FA-8D3B-A6A3FE419AC3}"/>
          </ac:spMkLst>
        </pc:spChg>
        <pc:spChg chg="del">
          <ac:chgData name="GOKULAKRISHNAN M" userId="32c1f28d63a31afe" providerId="LiveId" clId="{56CEB8E0-9A82-45AA-A7C9-D96D890722F5}" dt="2022-04-21T13:33:22.047" v="400" actId="478"/>
          <ac:spMkLst>
            <pc:docMk/>
            <pc:sldMk cId="2384619885" sldId="260"/>
            <ac:spMk id="9" creationId="{F0A4E02C-C32B-429D-B9DF-A6D28E22787F}"/>
          </ac:spMkLst>
        </pc:spChg>
        <pc:spChg chg="del">
          <ac:chgData name="GOKULAKRISHNAN M" userId="32c1f28d63a31afe" providerId="LiveId" clId="{56CEB8E0-9A82-45AA-A7C9-D96D890722F5}" dt="2022-04-21T13:33:19.477" v="399" actId="478"/>
          <ac:spMkLst>
            <pc:docMk/>
            <pc:sldMk cId="2384619885" sldId="260"/>
            <ac:spMk id="10" creationId="{3508E765-A426-43BE-BA69-8DD83F0BE9D1}"/>
          </ac:spMkLst>
        </pc:spChg>
        <pc:spChg chg="del">
          <ac:chgData name="GOKULAKRISHNAN M" userId="32c1f28d63a31afe" providerId="LiveId" clId="{56CEB8E0-9A82-45AA-A7C9-D96D890722F5}" dt="2022-04-21T13:33:28.886" v="402" actId="478"/>
          <ac:spMkLst>
            <pc:docMk/>
            <pc:sldMk cId="2384619885" sldId="260"/>
            <ac:spMk id="11" creationId="{FAC1ABDA-9A9C-4E0B-BD66-2534DDEF0BB5}"/>
          </ac:spMkLst>
        </pc:spChg>
        <pc:spChg chg="del">
          <ac:chgData name="GOKULAKRISHNAN M" userId="32c1f28d63a31afe" providerId="LiveId" clId="{56CEB8E0-9A82-45AA-A7C9-D96D890722F5}" dt="2022-04-21T13:33:23.438" v="401" actId="478"/>
          <ac:spMkLst>
            <pc:docMk/>
            <pc:sldMk cId="2384619885" sldId="260"/>
            <ac:spMk id="12" creationId="{17A3017A-9A0B-4917-925E-EF17ED01BC64}"/>
          </ac:spMkLst>
        </pc:spChg>
        <pc:picChg chg="add mod">
          <ac:chgData name="GOKULAKRISHNAN M" userId="32c1f28d63a31afe" providerId="LiveId" clId="{56CEB8E0-9A82-45AA-A7C9-D96D890722F5}" dt="2022-04-21T17:11:00.074" v="1446" actId="14100"/>
          <ac:picMkLst>
            <pc:docMk/>
            <pc:sldMk cId="2384619885" sldId="260"/>
            <ac:picMk id="15" creationId="{D30C68AE-EC5B-4B88-8D28-54A456EFE222}"/>
          </ac:picMkLst>
        </pc:picChg>
        <pc:picChg chg="add mod">
          <ac:chgData name="GOKULAKRISHNAN M" userId="32c1f28d63a31afe" providerId="LiveId" clId="{56CEB8E0-9A82-45AA-A7C9-D96D890722F5}" dt="2022-04-21T17:11:21.468" v="1451" actId="1076"/>
          <ac:picMkLst>
            <pc:docMk/>
            <pc:sldMk cId="2384619885" sldId="260"/>
            <ac:picMk id="17" creationId="{A108C5FA-877F-45E6-927C-C164B173B128}"/>
          </ac:picMkLst>
        </pc:picChg>
      </pc:sldChg>
      <pc:sldChg chg="addSp delSp modSp new del mod modClrScheme chgLayout">
        <pc:chgData name="GOKULAKRISHNAN M" userId="32c1f28d63a31afe" providerId="LiveId" clId="{56CEB8E0-9A82-45AA-A7C9-D96D890722F5}" dt="2022-04-21T13:47:29.291" v="530" actId="47"/>
        <pc:sldMkLst>
          <pc:docMk/>
          <pc:sldMk cId="1423261030" sldId="261"/>
        </pc:sldMkLst>
        <pc:spChg chg="mod ord">
          <ac:chgData name="GOKULAKRISHNAN M" userId="32c1f28d63a31afe" providerId="LiveId" clId="{56CEB8E0-9A82-45AA-A7C9-D96D890722F5}" dt="2022-04-21T13:42:06.654" v="472" actId="700"/>
          <ac:spMkLst>
            <pc:docMk/>
            <pc:sldMk cId="1423261030" sldId="261"/>
            <ac:spMk id="2" creationId="{CD42862C-AA18-4E8B-99E2-D93BD4732CB3}"/>
          </ac:spMkLst>
        </pc:spChg>
        <pc:spChg chg="mod ord">
          <ac:chgData name="GOKULAKRISHNAN M" userId="32c1f28d63a31afe" providerId="LiveId" clId="{56CEB8E0-9A82-45AA-A7C9-D96D890722F5}" dt="2022-04-21T13:42:06.654" v="472" actId="700"/>
          <ac:spMkLst>
            <pc:docMk/>
            <pc:sldMk cId="1423261030" sldId="261"/>
            <ac:spMk id="3" creationId="{974AA2B1-E3DE-46E9-9183-47FD29CD8A4C}"/>
          </ac:spMkLst>
        </pc:spChg>
        <pc:spChg chg="mod ord">
          <ac:chgData name="GOKULAKRISHNAN M" userId="32c1f28d63a31afe" providerId="LiveId" clId="{56CEB8E0-9A82-45AA-A7C9-D96D890722F5}" dt="2022-04-21T13:42:47.751" v="476" actId="1076"/>
          <ac:spMkLst>
            <pc:docMk/>
            <pc:sldMk cId="1423261030" sldId="261"/>
            <ac:spMk id="4" creationId="{9077533B-CF18-4CA3-9136-747935BCC83D}"/>
          </ac:spMkLst>
        </pc:spChg>
        <pc:spChg chg="del">
          <ac:chgData name="GOKULAKRISHNAN M" userId="32c1f28d63a31afe" providerId="LiveId" clId="{56CEB8E0-9A82-45AA-A7C9-D96D890722F5}" dt="2022-04-21T13:24:22.160" v="360" actId="478"/>
          <ac:spMkLst>
            <pc:docMk/>
            <pc:sldMk cId="1423261030" sldId="261"/>
            <ac:spMk id="5" creationId="{D16B9C1D-630F-4EF0-9CBB-F2C4CCDCB44C}"/>
          </ac:spMkLst>
        </pc:spChg>
        <pc:spChg chg="del">
          <ac:chgData name="GOKULAKRISHNAN M" userId="32c1f28d63a31afe" providerId="LiveId" clId="{56CEB8E0-9A82-45AA-A7C9-D96D890722F5}" dt="2022-04-21T13:24:26.410" v="361" actId="478"/>
          <ac:spMkLst>
            <pc:docMk/>
            <pc:sldMk cId="1423261030" sldId="261"/>
            <ac:spMk id="6" creationId="{B7D8FA16-2A18-4B40-A60A-6F80349A22A7}"/>
          </ac:spMkLst>
        </pc:spChg>
        <pc:spChg chg="del">
          <ac:chgData name="GOKULAKRISHNAN M" userId="32c1f28d63a31afe" providerId="LiveId" clId="{56CEB8E0-9A82-45AA-A7C9-D96D890722F5}" dt="2022-04-21T13:24:14.253" v="358" actId="478"/>
          <ac:spMkLst>
            <pc:docMk/>
            <pc:sldMk cId="1423261030" sldId="261"/>
            <ac:spMk id="7" creationId="{9855B727-3E90-4C94-A01D-1621E155DF69}"/>
          </ac:spMkLst>
        </pc:spChg>
        <pc:spChg chg="del">
          <ac:chgData name="GOKULAKRISHNAN M" userId="32c1f28d63a31afe" providerId="LiveId" clId="{56CEB8E0-9A82-45AA-A7C9-D96D890722F5}" dt="2022-04-21T13:24:16.503" v="359" actId="478"/>
          <ac:spMkLst>
            <pc:docMk/>
            <pc:sldMk cId="1423261030" sldId="261"/>
            <ac:spMk id="8" creationId="{8774FAE7-EAE2-40F7-9014-6FF1DF377836}"/>
          </ac:spMkLst>
        </pc:spChg>
        <pc:spChg chg="mod ord">
          <ac:chgData name="GOKULAKRISHNAN M" userId="32c1f28d63a31afe" providerId="LiveId" clId="{56CEB8E0-9A82-45AA-A7C9-D96D890722F5}" dt="2022-04-21T13:42:06.654" v="472" actId="700"/>
          <ac:spMkLst>
            <pc:docMk/>
            <pc:sldMk cId="1423261030" sldId="261"/>
            <ac:spMk id="9" creationId="{0C68DFE9-D3F1-4E8A-8075-FD3A9C69149B}"/>
          </ac:spMkLst>
        </pc:spChg>
        <pc:spChg chg="mod ord">
          <ac:chgData name="GOKULAKRISHNAN M" userId="32c1f28d63a31afe" providerId="LiveId" clId="{56CEB8E0-9A82-45AA-A7C9-D96D890722F5}" dt="2022-04-21T13:42:06.654" v="472" actId="700"/>
          <ac:spMkLst>
            <pc:docMk/>
            <pc:sldMk cId="1423261030" sldId="261"/>
            <ac:spMk id="10" creationId="{F4C6CE48-B66F-40DB-A814-E3E6819AA5E6}"/>
          </ac:spMkLst>
        </pc:spChg>
        <pc:spChg chg="mod ord">
          <ac:chgData name="GOKULAKRISHNAN M" userId="32c1f28d63a31afe" providerId="LiveId" clId="{56CEB8E0-9A82-45AA-A7C9-D96D890722F5}" dt="2022-04-21T13:42:06.654" v="472" actId="700"/>
          <ac:spMkLst>
            <pc:docMk/>
            <pc:sldMk cId="1423261030" sldId="261"/>
            <ac:spMk id="11" creationId="{47C62140-EB81-4789-A752-B78830493C45}"/>
          </ac:spMkLst>
        </pc:spChg>
        <pc:spChg chg="mod ord">
          <ac:chgData name="GOKULAKRISHNAN M" userId="32c1f28d63a31afe" providerId="LiveId" clId="{56CEB8E0-9A82-45AA-A7C9-D96D890722F5}" dt="2022-04-21T13:42:06.654" v="472" actId="700"/>
          <ac:spMkLst>
            <pc:docMk/>
            <pc:sldMk cId="1423261030" sldId="261"/>
            <ac:spMk id="12" creationId="{1E8F36D2-B80E-4B7B-82A0-1EC04DE665CC}"/>
          </ac:spMkLst>
        </pc:spChg>
        <pc:spChg chg="mod ord">
          <ac:chgData name="GOKULAKRISHNAN M" userId="32c1f28d63a31afe" providerId="LiveId" clId="{56CEB8E0-9A82-45AA-A7C9-D96D890722F5}" dt="2022-04-21T13:42:06.654" v="472" actId="700"/>
          <ac:spMkLst>
            <pc:docMk/>
            <pc:sldMk cId="1423261030" sldId="261"/>
            <ac:spMk id="13" creationId="{DCBD3EED-4574-4D7C-A546-C83D8E80136A}"/>
          </ac:spMkLst>
        </pc:spChg>
        <pc:spChg chg="add del mod">
          <ac:chgData name="GOKULAKRISHNAN M" userId="32c1f28d63a31afe" providerId="LiveId" clId="{56CEB8E0-9A82-45AA-A7C9-D96D890722F5}" dt="2022-04-21T13:38:53.737" v="433" actId="22"/>
          <ac:spMkLst>
            <pc:docMk/>
            <pc:sldMk cId="1423261030" sldId="261"/>
            <ac:spMk id="15" creationId="{6E0285DA-652E-4560-8ADD-85587840EFFE}"/>
          </ac:spMkLst>
        </pc:spChg>
        <pc:spChg chg="add mod">
          <ac:chgData name="GOKULAKRISHNAN M" userId="32c1f28d63a31afe" providerId="LiveId" clId="{56CEB8E0-9A82-45AA-A7C9-D96D890722F5}" dt="2022-04-21T13:43:43.989" v="488" actId="1076"/>
          <ac:spMkLst>
            <pc:docMk/>
            <pc:sldMk cId="1423261030" sldId="261"/>
            <ac:spMk id="17" creationId="{21F01BFD-1211-4129-B7EE-EB7FAF8C58F8}"/>
          </ac:spMkLst>
        </pc:spChg>
        <pc:spChg chg="add del mod">
          <ac:chgData name="GOKULAKRISHNAN M" userId="32c1f28d63a31afe" providerId="LiveId" clId="{56CEB8E0-9A82-45AA-A7C9-D96D890722F5}" dt="2022-04-21T13:41:24.435" v="462" actId="22"/>
          <ac:spMkLst>
            <pc:docMk/>
            <pc:sldMk cId="1423261030" sldId="261"/>
            <ac:spMk id="19" creationId="{C4E46447-B1C8-4DDF-B0BE-3AF6326DCE2D}"/>
          </ac:spMkLst>
        </pc:spChg>
      </pc:sldChg>
      <pc:sldChg chg="del">
        <pc:chgData name="GOKULAKRISHNAN M" userId="32c1f28d63a31afe" providerId="LiveId" clId="{56CEB8E0-9A82-45AA-A7C9-D96D890722F5}" dt="2022-04-12T16:18:38.933" v="2" actId="47"/>
        <pc:sldMkLst>
          <pc:docMk/>
          <pc:sldMk cId="2425707635" sldId="262"/>
        </pc:sldMkLst>
        <pc:spChg chg="mod">
          <ac:chgData name="GOKULAKRISHNAN M" userId="32c1f28d63a31afe" providerId="LiveId" clId="{56CEB8E0-9A82-45AA-A7C9-D96D890722F5}" dt="2022-04-21T13:45:34.143" v="513" actId="1076"/>
          <ac:spMkLst>
            <pc:docMk/>
            <pc:sldMk cId="2425707635" sldId="262"/>
            <ac:spMk id="2" creationId="{667E651A-1CF5-4139-A125-0E29993F9F9D}"/>
          </ac:spMkLst>
        </pc:spChg>
        <pc:spChg chg="mod">
          <ac:chgData name="GOKULAKRISHNAN M" userId="32c1f28d63a31afe" providerId="LiveId" clId="{56CEB8E0-9A82-45AA-A7C9-D96D890722F5}" dt="2022-04-21T13:43:22.488" v="483" actId="1076"/>
          <ac:spMkLst>
            <pc:docMk/>
            <pc:sldMk cId="2425707635" sldId="262"/>
            <ac:spMk id="3" creationId="{6C9FF831-8515-45CF-AB78-19ADF6CD8046}"/>
          </ac:spMkLst>
        </pc:spChg>
        <pc:spChg chg="mod">
          <ac:chgData name="GOKULAKRISHNAN M" userId="32c1f28d63a31afe" providerId="LiveId" clId="{56CEB8E0-9A82-45AA-A7C9-D96D890722F5}" dt="2022-04-21T14:13:21.421" v="606" actId="1076"/>
          <ac:spMkLst>
            <pc:docMk/>
            <pc:sldMk cId="2425707635" sldId="262"/>
            <ac:spMk id="4" creationId="{3879671E-1ADF-4347-85DB-78302293A93A}"/>
          </ac:spMkLst>
        </pc:spChg>
        <pc:spChg chg="mod">
          <ac:chgData name="GOKULAKRISHNAN M" userId="32c1f28d63a31afe" providerId="LiveId" clId="{56CEB8E0-9A82-45AA-A7C9-D96D890722F5}" dt="2022-04-21T14:14:21.360" v="614" actId="20577"/>
          <ac:spMkLst>
            <pc:docMk/>
            <pc:sldMk cId="2425707635" sldId="262"/>
            <ac:spMk id="5" creationId="{C9339C48-2ED7-4243-A942-A77537D01BBE}"/>
          </ac:spMkLst>
        </pc:spChg>
        <pc:spChg chg="mod">
          <ac:chgData name="GOKULAKRISHNAN M" userId="32c1f28d63a31afe" providerId="LiveId" clId="{56CEB8E0-9A82-45AA-A7C9-D96D890722F5}" dt="2022-04-21T14:13:29.281" v="607" actId="1076"/>
          <ac:spMkLst>
            <pc:docMk/>
            <pc:sldMk cId="2425707635" sldId="262"/>
            <ac:spMk id="6" creationId="{80B9CFAA-B28C-49E0-9E1A-97C4CDA18496}"/>
          </ac:spMkLst>
        </pc:spChg>
        <pc:spChg chg="del mod">
          <ac:chgData name="GOKULAKRISHNAN M" userId="32c1f28d63a31afe" providerId="LiveId" clId="{56CEB8E0-9A82-45AA-A7C9-D96D890722F5}" dt="2022-04-21T13:46:58.039" v="527" actId="478"/>
          <ac:spMkLst>
            <pc:docMk/>
            <pc:sldMk cId="2425707635" sldId="262"/>
            <ac:spMk id="7" creationId="{E492746A-D8D7-4FBA-BA4D-63740F7B874F}"/>
          </ac:spMkLst>
        </pc:spChg>
        <pc:spChg chg="del mod">
          <ac:chgData name="GOKULAKRISHNAN M" userId="32c1f28d63a31afe" providerId="LiveId" clId="{56CEB8E0-9A82-45AA-A7C9-D96D890722F5}" dt="2022-04-21T13:46:54.242" v="526" actId="478"/>
          <ac:spMkLst>
            <pc:docMk/>
            <pc:sldMk cId="2425707635" sldId="262"/>
            <ac:spMk id="8" creationId="{76386FD0-C602-468C-9728-09E1E655B1C8}"/>
          </ac:spMkLst>
        </pc:spChg>
        <pc:spChg chg="mod">
          <ac:chgData name="GOKULAKRISHNAN M" userId="32c1f28d63a31afe" providerId="LiveId" clId="{56CEB8E0-9A82-45AA-A7C9-D96D890722F5}" dt="2022-04-21T14:13:47.095" v="610" actId="1076"/>
          <ac:spMkLst>
            <pc:docMk/>
            <pc:sldMk cId="2425707635" sldId="262"/>
            <ac:spMk id="9" creationId="{8C71FA62-88C3-4E63-BB6F-2367CA9626D9}"/>
          </ac:spMkLst>
        </pc:spChg>
        <pc:spChg chg="mod">
          <ac:chgData name="GOKULAKRISHNAN M" userId="32c1f28d63a31afe" providerId="LiveId" clId="{56CEB8E0-9A82-45AA-A7C9-D96D890722F5}" dt="2022-04-21T14:16:08.587" v="615" actId="1076"/>
          <ac:spMkLst>
            <pc:docMk/>
            <pc:sldMk cId="2425707635" sldId="262"/>
            <ac:spMk id="10" creationId="{7712E909-6BCE-446C-9992-E420A58C9B54}"/>
          </ac:spMkLst>
        </pc:spChg>
        <pc:spChg chg="mod">
          <ac:chgData name="GOKULAKRISHNAN M" userId="32c1f28d63a31afe" providerId="LiveId" clId="{56CEB8E0-9A82-45AA-A7C9-D96D890722F5}" dt="2022-04-21T13:47:50.090" v="532" actId="20577"/>
          <ac:spMkLst>
            <pc:docMk/>
            <pc:sldMk cId="2425707635" sldId="262"/>
            <ac:spMk id="11" creationId="{F30DFB19-D53A-490C-A11B-BBD9FE4070F7}"/>
          </ac:spMkLst>
        </pc:spChg>
        <pc:spChg chg="mod">
          <ac:chgData name="GOKULAKRISHNAN M" userId="32c1f28d63a31afe" providerId="LiveId" clId="{56CEB8E0-9A82-45AA-A7C9-D96D890722F5}" dt="2022-04-21T14:14:09.612" v="613" actId="1076"/>
          <ac:spMkLst>
            <pc:docMk/>
            <pc:sldMk cId="2425707635" sldId="262"/>
            <ac:spMk id="12" creationId="{65C328DA-97CE-481E-A035-B593197169DA}"/>
          </ac:spMkLst>
        </pc:spChg>
      </pc:sldChg>
      <pc:sldChg chg="addSp delSp modSp new mod">
        <pc:chgData name="GOKULAKRISHNAN M" userId="32c1f28d63a31afe" providerId="LiveId" clId="{56CEB8E0-9A82-45AA-A7C9-D96D890722F5}" dt="2022-04-21T17:13:16.776" v="1453" actId="14100"/>
        <pc:sldMkLst>
          <pc:docMk/>
          <pc:sldMk cId="3140410983" sldId="263"/>
        </pc:sldMkLst>
        <pc:spChg chg="mod">
          <ac:chgData name="GOKULAKRISHNAN M" userId="32c1f28d63a31afe" providerId="LiveId" clId="{56CEB8E0-9A82-45AA-A7C9-D96D890722F5}" dt="2022-04-21T16:53:16.354" v="1427" actId="20577"/>
          <ac:spMkLst>
            <pc:docMk/>
            <pc:sldMk cId="3140410983" sldId="263"/>
            <ac:spMk id="2" creationId="{36F2A403-0EB1-4848-9044-D50CE724A9E3}"/>
          </ac:spMkLst>
        </pc:spChg>
        <pc:spChg chg="del">
          <ac:chgData name="GOKULAKRISHNAN M" userId="32c1f28d63a31afe" providerId="LiveId" clId="{56CEB8E0-9A82-45AA-A7C9-D96D890722F5}" dt="2022-04-21T16:20:34.664" v="623" actId="478"/>
          <ac:spMkLst>
            <pc:docMk/>
            <pc:sldMk cId="3140410983" sldId="263"/>
            <ac:spMk id="3" creationId="{6F74EF54-F961-4846-A845-3BBE36825C90}"/>
          </ac:spMkLst>
        </pc:spChg>
        <pc:spChg chg="del mod">
          <ac:chgData name="GOKULAKRISHNAN M" userId="32c1f28d63a31afe" providerId="LiveId" clId="{56CEB8E0-9A82-45AA-A7C9-D96D890722F5}" dt="2022-04-21T16:20:39.945" v="625" actId="478"/>
          <ac:spMkLst>
            <pc:docMk/>
            <pc:sldMk cId="3140410983" sldId="263"/>
            <ac:spMk id="4" creationId="{732C6953-4573-4CA9-81AE-9AD53DB522E0}"/>
          </ac:spMkLst>
        </pc:spChg>
        <pc:spChg chg="del">
          <ac:chgData name="GOKULAKRISHNAN M" userId="32c1f28d63a31afe" providerId="LiveId" clId="{56CEB8E0-9A82-45AA-A7C9-D96D890722F5}" dt="2022-04-21T16:20:32.132" v="622" actId="478"/>
          <ac:spMkLst>
            <pc:docMk/>
            <pc:sldMk cId="3140410983" sldId="263"/>
            <ac:spMk id="5" creationId="{96591DBA-CA28-4496-9594-CBCBB6DDB95D}"/>
          </ac:spMkLst>
        </pc:spChg>
        <pc:spChg chg="del">
          <ac:chgData name="GOKULAKRISHNAN M" userId="32c1f28d63a31afe" providerId="LiveId" clId="{56CEB8E0-9A82-45AA-A7C9-D96D890722F5}" dt="2022-04-21T16:20:28.460" v="621" actId="478"/>
          <ac:spMkLst>
            <pc:docMk/>
            <pc:sldMk cId="3140410983" sldId="263"/>
            <ac:spMk id="6" creationId="{0324C47D-6480-4925-AE41-2C395E0D7818}"/>
          </ac:spMkLst>
        </pc:spChg>
        <pc:spChg chg="del mod">
          <ac:chgData name="GOKULAKRISHNAN M" userId="32c1f28d63a31afe" providerId="LiveId" clId="{56CEB8E0-9A82-45AA-A7C9-D96D890722F5}" dt="2022-04-21T16:20:23.491" v="618" actId="478"/>
          <ac:spMkLst>
            <pc:docMk/>
            <pc:sldMk cId="3140410983" sldId="263"/>
            <ac:spMk id="7" creationId="{270C1028-53BD-477C-8AA0-23AA2EB9B622}"/>
          </ac:spMkLst>
        </pc:spChg>
        <pc:spChg chg="del mod">
          <ac:chgData name="GOKULAKRISHNAN M" userId="32c1f28d63a31afe" providerId="LiveId" clId="{56CEB8E0-9A82-45AA-A7C9-D96D890722F5}" dt="2022-04-21T16:20:25.147" v="620" actId="478"/>
          <ac:spMkLst>
            <pc:docMk/>
            <pc:sldMk cId="3140410983" sldId="263"/>
            <ac:spMk id="8" creationId="{42869236-B3C3-47E4-8DFF-5E84DEB5FFE5}"/>
          </ac:spMkLst>
        </pc:spChg>
        <pc:spChg chg="del mod">
          <ac:chgData name="GOKULAKRISHNAN M" userId="32c1f28d63a31afe" providerId="LiveId" clId="{56CEB8E0-9A82-45AA-A7C9-D96D890722F5}" dt="2022-04-21T16:20:46.055" v="628" actId="478"/>
          <ac:spMkLst>
            <pc:docMk/>
            <pc:sldMk cId="3140410983" sldId="263"/>
            <ac:spMk id="9" creationId="{246C9C89-A983-43EC-BD97-BBDAD96E0C2F}"/>
          </ac:spMkLst>
        </pc:spChg>
        <pc:spChg chg="del">
          <ac:chgData name="GOKULAKRISHNAN M" userId="32c1f28d63a31afe" providerId="LiveId" clId="{56CEB8E0-9A82-45AA-A7C9-D96D890722F5}" dt="2022-04-21T16:20:44.446" v="626" actId="478"/>
          <ac:spMkLst>
            <pc:docMk/>
            <pc:sldMk cId="3140410983" sldId="263"/>
            <ac:spMk id="10" creationId="{CB493D15-A872-4D8E-8C61-C5B07CC140AC}"/>
          </ac:spMkLst>
        </pc:spChg>
        <pc:spChg chg="del">
          <ac:chgData name="GOKULAKRISHNAN M" userId="32c1f28d63a31afe" providerId="LiveId" clId="{56CEB8E0-9A82-45AA-A7C9-D96D890722F5}" dt="2022-04-21T16:20:49.055" v="631" actId="478"/>
          <ac:spMkLst>
            <pc:docMk/>
            <pc:sldMk cId="3140410983" sldId="263"/>
            <ac:spMk id="11" creationId="{70636AAA-E53E-4A52-8F6E-18A061212BFE}"/>
          </ac:spMkLst>
        </pc:spChg>
        <pc:spChg chg="del mod">
          <ac:chgData name="GOKULAKRISHNAN M" userId="32c1f28d63a31afe" providerId="LiveId" clId="{56CEB8E0-9A82-45AA-A7C9-D96D890722F5}" dt="2022-04-21T16:20:47.555" v="630" actId="478"/>
          <ac:spMkLst>
            <pc:docMk/>
            <pc:sldMk cId="3140410983" sldId="263"/>
            <ac:spMk id="12" creationId="{2402FBD5-3C0B-4436-A196-D97F84855124}"/>
          </ac:spMkLst>
        </pc:spChg>
        <pc:spChg chg="add del mod">
          <ac:chgData name="GOKULAKRISHNAN M" userId="32c1f28d63a31afe" providerId="LiveId" clId="{56CEB8E0-9A82-45AA-A7C9-D96D890722F5}" dt="2022-04-21T16:24:58.987" v="779" actId="478"/>
          <ac:spMkLst>
            <pc:docMk/>
            <pc:sldMk cId="3140410983" sldId="263"/>
            <ac:spMk id="14" creationId="{CB479687-466D-4DE8-9D48-A270469FB481}"/>
          </ac:spMkLst>
        </pc:spChg>
        <pc:spChg chg="add del mod">
          <ac:chgData name="GOKULAKRISHNAN M" userId="32c1f28d63a31afe" providerId="LiveId" clId="{56CEB8E0-9A82-45AA-A7C9-D96D890722F5}" dt="2022-04-21T16:24:56.489" v="778" actId="478"/>
          <ac:spMkLst>
            <pc:docMk/>
            <pc:sldMk cId="3140410983" sldId="263"/>
            <ac:spMk id="15" creationId="{D7747CCF-7DA5-42B0-8401-9F7BC18D05F2}"/>
          </ac:spMkLst>
        </pc:spChg>
        <pc:spChg chg="add del mod">
          <ac:chgData name="GOKULAKRISHNAN M" userId="32c1f28d63a31afe" providerId="LiveId" clId="{56CEB8E0-9A82-45AA-A7C9-D96D890722F5}" dt="2022-04-21T16:24:48.893" v="766" actId="11529"/>
          <ac:spMkLst>
            <pc:docMk/>
            <pc:sldMk cId="3140410983" sldId="263"/>
            <ac:spMk id="16" creationId="{1380F8F2-5027-4AB3-AC2C-A05388173E8E}"/>
          </ac:spMkLst>
        </pc:spChg>
        <pc:spChg chg="add del mod">
          <ac:chgData name="GOKULAKRISHNAN M" userId="32c1f28d63a31afe" providerId="LiveId" clId="{56CEB8E0-9A82-45AA-A7C9-D96D890722F5}" dt="2022-04-21T16:24:47.752" v="760" actId="11529"/>
          <ac:spMkLst>
            <pc:docMk/>
            <pc:sldMk cId="3140410983" sldId="263"/>
            <ac:spMk id="17" creationId="{496183F1-C564-44C0-9903-918D7C4BC6BA}"/>
          </ac:spMkLst>
        </pc:spChg>
        <pc:spChg chg="add del">
          <ac:chgData name="GOKULAKRISHNAN M" userId="32c1f28d63a31afe" providerId="LiveId" clId="{56CEB8E0-9A82-45AA-A7C9-D96D890722F5}" dt="2022-04-21T16:24:53.883" v="776" actId="478"/>
          <ac:spMkLst>
            <pc:docMk/>
            <pc:sldMk cId="3140410983" sldId="263"/>
            <ac:spMk id="18" creationId="{CBACBD87-31EC-42D7-AA01-D1523174A3E5}"/>
          </ac:spMkLst>
        </pc:spChg>
        <pc:spChg chg="add mod">
          <ac:chgData name="GOKULAKRISHNAN M" userId="32c1f28d63a31afe" providerId="LiveId" clId="{56CEB8E0-9A82-45AA-A7C9-D96D890722F5}" dt="2022-04-21T16:32:24.321" v="1010" actId="1076"/>
          <ac:spMkLst>
            <pc:docMk/>
            <pc:sldMk cId="3140410983" sldId="263"/>
            <ac:spMk id="19" creationId="{182FA262-FD8B-4CC3-BAD9-CFCF34B8ACA1}"/>
          </ac:spMkLst>
        </pc:spChg>
        <pc:spChg chg="add mod">
          <ac:chgData name="GOKULAKRISHNAN M" userId="32c1f28d63a31afe" providerId="LiveId" clId="{56CEB8E0-9A82-45AA-A7C9-D96D890722F5}" dt="2022-04-21T16:42:25.489" v="1186" actId="1076"/>
          <ac:spMkLst>
            <pc:docMk/>
            <pc:sldMk cId="3140410983" sldId="263"/>
            <ac:spMk id="20" creationId="{A64AB515-A930-4A69-9DBE-1424742EA05B}"/>
          </ac:spMkLst>
        </pc:spChg>
        <pc:spChg chg="add mod">
          <ac:chgData name="GOKULAKRISHNAN M" userId="32c1f28d63a31afe" providerId="LiveId" clId="{56CEB8E0-9A82-45AA-A7C9-D96D890722F5}" dt="2022-04-21T16:44:26.926" v="1224" actId="1076"/>
          <ac:spMkLst>
            <pc:docMk/>
            <pc:sldMk cId="3140410983" sldId="263"/>
            <ac:spMk id="21" creationId="{55A94B0C-6FCC-4882-B7E7-5DB7DC1078E6}"/>
          </ac:spMkLst>
        </pc:spChg>
        <pc:spChg chg="add mod">
          <ac:chgData name="GOKULAKRISHNAN M" userId="32c1f28d63a31afe" providerId="LiveId" clId="{56CEB8E0-9A82-45AA-A7C9-D96D890722F5}" dt="2022-04-21T16:46:41.051" v="1245" actId="1076"/>
          <ac:spMkLst>
            <pc:docMk/>
            <pc:sldMk cId="3140410983" sldId="263"/>
            <ac:spMk id="30" creationId="{2B6927F3-2EFD-4990-A957-DCFC12655511}"/>
          </ac:spMkLst>
        </pc:spChg>
        <pc:spChg chg="add del">
          <ac:chgData name="GOKULAKRISHNAN M" userId="32c1f28d63a31afe" providerId="LiveId" clId="{56CEB8E0-9A82-45AA-A7C9-D96D890722F5}" dt="2022-04-21T16:29:19.597" v="927" actId="478"/>
          <ac:spMkLst>
            <pc:docMk/>
            <pc:sldMk cId="3140410983" sldId="263"/>
            <ac:spMk id="31" creationId="{3280AF08-C627-42B5-B309-995B858EC380}"/>
          </ac:spMkLst>
        </pc:spChg>
        <pc:spChg chg="add mod">
          <ac:chgData name="GOKULAKRISHNAN M" userId="32c1f28d63a31afe" providerId="LiveId" clId="{56CEB8E0-9A82-45AA-A7C9-D96D890722F5}" dt="2022-04-21T16:48:25.353" v="1258" actId="11530"/>
          <ac:spMkLst>
            <pc:docMk/>
            <pc:sldMk cId="3140410983" sldId="263"/>
            <ac:spMk id="32" creationId="{ED34CED3-97B5-4379-B4DC-C89BFFC110E8}"/>
          </ac:spMkLst>
        </pc:spChg>
        <pc:spChg chg="add mod">
          <ac:chgData name="GOKULAKRISHNAN M" userId="32c1f28d63a31afe" providerId="LiveId" clId="{56CEB8E0-9A82-45AA-A7C9-D96D890722F5}" dt="2022-04-21T16:43:54.174" v="1216" actId="1076"/>
          <ac:spMkLst>
            <pc:docMk/>
            <pc:sldMk cId="3140410983" sldId="263"/>
            <ac:spMk id="33" creationId="{0FA3DACC-D20A-47FB-A287-A9D324CBAA84}"/>
          </ac:spMkLst>
        </pc:spChg>
        <pc:spChg chg="add del">
          <ac:chgData name="GOKULAKRISHNAN M" userId="32c1f28d63a31afe" providerId="LiveId" clId="{56CEB8E0-9A82-45AA-A7C9-D96D890722F5}" dt="2022-04-21T16:33:31.206" v="1019" actId="478"/>
          <ac:spMkLst>
            <pc:docMk/>
            <pc:sldMk cId="3140410983" sldId="263"/>
            <ac:spMk id="34" creationId="{A4AB04F8-E455-40F9-9F16-6A8F063CE5B0}"/>
          </ac:spMkLst>
        </pc:spChg>
        <pc:spChg chg="add mod">
          <ac:chgData name="GOKULAKRISHNAN M" userId="32c1f28d63a31afe" providerId="LiveId" clId="{56CEB8E0-9A82-45AA-A7C9-D96D890722F5}" dt="2022-04-21T16:43:08.922" v="1196" actId="1076"/>
          <ac:spMkLst>
            <pc:docMk/>
            <pc:sldMk cId="3140410983" sldId="263"/>
            <ac:spMk id="35" creationId="{3C12841E-66D2-42C3-8246-EA69DBDD135F}"/>
          </ac:spMkLst>
        </pc:spChg>
        <pc:spChg chg="add mod">
          <ac:chgData name="GOKULAKRISHNAN M" userId="32c1f28d63a31afe" providerId="LiveId" clId="{56CEB8E0-9A82-45AA-A7C9-D96D890722F5}" dt="2022-04-21T16:45:22.849" v="1233" actId="1076"/>
          <ac:spMkLst>
            <pc:docMk/>
            <pc:sldMk cId="3140410983" sldId="263"/>
            <ac:spMk id="56" creationId="{1C43451B-A790-4FE2-B7D5-F57D9AAB2551}"/>
          </ac:spMkLst>
        </pc:spChg>
        <pc:spChg chg="add del mod">
          <ac:chgData name="GOKULAKRISHNAN M" userId="32c1f28d63a31afe" providerId="LiveId" clId="{56CEB8E0-9A82-45AA-A7C9-D96D890722F5}" dt="2022-04-21T16:42:35.130" v="1190" actId="478"/>
          <ac:spMkLst>
            <pc:docMk/>
            <pc:sldMk cId="3140410983" sldId="263"/>
            <ac:spMk id="62" creationId="{06CADCC7-6B9D-4F8C-B38E-653416C5043D}"/>
          </ac:spMkLst>
        </pc:spChg>
        <pc:spChg chg="add del mod">
          <ac:chgData name="GOKULAKRISHNAN M" userId="32c1f28d63a31afe" providerId="LiveId" clId="{56CEB8E0-9A82-45AA-A7C9-D96D890722F5}" dt="2022-04-21T16:44:20.301" v="1223" actId="478"/>
          <ac:spMkLst>
            <pc:docMk/>
            <pc:sldMk cId="3140410983" sldId="263"/>
            <ac:spMk id="63" creationId="{43F08CAF-8019-4425-BDA6-5EF0DB87323E}"/>
          </ac:spMkLst>
        </pc:spChg>
        <pc:spChg chg="add del mod">
          <ac:chgData name="GOKULAKRISHNAN M" userId="32c1f28d63a31afe" providerId="LiveId" clId="{56CEB8E0-9A82-45AA-A7C9-D96D890722F5}" dt="2022-04-21T16:45:11.942" v="1231" actId="478"/>
          <ac:spMkLst>
            <pc:docMk/>
            <pc:sldMk cId="3140410983" sldId="263"/>
            <ac:spMk id="64" creationId="{0928CE90-4772-408B-A4A6-F1221A0BC9D6}"/>
          </ac:spMkLst>
        </pc:spChg>
        <pc:spChg chg="add mod">
          <ac:chgData name="GOKULAKRISHNAN M" userId="32c1f28d63a31afe" providerId="LiveId" clId="{56CEB8E0-9A82-45AA-A7C9-D96D890722F5}" dt="2022-04-21T16:45:37.133" v="1234" actId="1076"/>
          <ac:spMkLst>
            <pc:docMk/>
            <pc:sldMk cId="3140410983" sldId="263"/>
            <ac:spMk id="74" creationId="{BDE202C6-B273-4C8C-ADD4-52C10B3258DB}"/>
          </ac:spMkLst>
        </pc:spChg>
        <pc:spChg chg="add mod">
          <ac:chgData name="GOKULAKRISHNAN M" userId="32c1f28d63a31afe" providerId="LiveId" clId="{56CEB8E0-9A82-45AA-A7C9-D96D890722F5}" dt="2022-04-21T16:46:06.267" v="1239" actId="1076"/>
          <ac:spMkLst>
            <pc:docMk/>
            <pc:sldMk cId="3140410983" sldId="263"/>
            <ac:spMk id="86" creationId="{08797021-7DE7-4485-B7A1-E740E91F8E06}"/>
          </ac:spMkLst>
        </pc:spChg>
        <pc:spChg chg="add del mod">
          <ac:chgData name="GOKULAKRISHNAN M" userId="32c1f28d63a31afe" providerId="LiveId" clId="{56CEB8E0-9A82-45AA-A7C9-D96D890722F5}" dt="2022-04-21T16:48:38.043" v="1261" actId="478"/>
          <ac:spMkLst>
            <pc:docMk/>
            <pc:sldMk cId="3140410983" sldId="263"/>
            <ac:spMk id="95" creationId="{7F0A242E-03DC-4BFF-8F09-FA52D0639FCB}"/>
          </ac:spMkLst>
        </pc:spChg>
        <pc:spChg chg="add mod">
          <ac:chgData name="GOKULAKRISHNAN M" userId="32c1f28d63a31afe" providerId="LiveId" clId="{56CEB8E0-9A82-45AA-A7C9-D96D890722F5}" dt="2022-04-21T16:49:23.227" v="1291" actId="122"/>
          <ac:spMkLst>
            <pc:docMk/>
            <pc:sldMk cId="3140410983" sldId="263"/>
            <ac:spMk id="96" creationId="{1F23BEA9-A112-4602-83E3-FA03F3BED613}"/>
          </ac:spMkLst>
        </pc:spChg>
        <pc:spChg chg="add mod">
          <ac:chgData name="GOKULAKRISHNAN M" userId="32c1f28d63a31afe" providerId="LiveId" clId="{56CEB8E0-9A82-45AA-A7C9-D96D890722F5}" dt="2022-04-21T16:49:52.042" v="1316" actId="1076"/>
          <ac:spMkLst>
            <pc:docMk/>
            <pc:sldMk cId="3140410983" sldId="263"/>
            <ac:spMk id="97" creationId="{D8C0BE39-C981-4E11-B913-8168DCB514D1}"/>
          </ac:spMkLst>
        </pc:spChg>
        <pc:spChg chg="add mod">
          <ac:chgData name="GOKULAKRISHNAN M" userId="32c1f28d63a31afe" providerId="LiveId" clId="{56CEB8E0-9A82-45AA-A7C9-D96D890722F5}" dt="2022-04-21T16:50:23.559" v="1344" actId="1076"/>
          <ac:spMkLst>
            <pc:docMk/>
            <pc:sldMk cId="3140410983" sldId="263"/>
            <ac:spMk id="98" creationId="{DD1B26C0-2F2C-40C8-AE18-895A93458CA3}"/>
          </ac:spMkLst>
        </pc:spChg>
        <pc:spChg chg="add mod">
          <ac:chgData name="GOKULAKRISHNAN M" userId="32c1f28d63a31afe" providerId="LiveId" clId="{56CEB8E0-9A82-45AA-A7C9-D96D890722F5}" dt="2022-04-21T16:51:00.344" v="1377" actId="122"/>
          <ac:spMkLst>
            <pc:docMk/>
            <pc:sldMk cId="3140410983" sldId="263"/>
            <ac:spMk id="99" creationId="{7A59ED6D-F22D-47BB-B6B3-C13588BE5C42}"/>
          </ac:spMkLst>
        </pc:spChg>
        <pc:spChg chg="add mod">
          <ac:chgData name="GOKULAKRISHNAN M" userId="32c1f28d63a31afe" providerId="LiveId" clId="{56CEB8E0-9A82-45AA-A7C9-D96D890722F5}" dt="2022-04-21T16:51:38.051" v="1400" actId="1076"/>
          <ac:spMkLst>
            <pc:docMk/>
            <pc:sldMk cId="3140410983" sldId="263"/>
            <ac:spMk id="100" creationId="{C8E942A1-705C-442C-BC3C-E6FB57C2A3C3}"/>
          </ac:spMkLst>
        </pc:spChg>
        <pc:spChg chg="add mod">
          <ac:chgData name="GOKULAKRISHNAN M" userId="32c1f28d63a31afe" providerId="LiveId" clId="{56CEB8E0-9A82-45AA-A7C9-D96D890722F5}" dt="2022-04-21T16:51:54.747" v="1406" actId="1076"/>
          <ac:spMkLst>
            <pc:docMk/>
            <pc:sldMk cId="3140410983" sldId="263"/>
            <ac:spMk id="101" creationId="{16136EF2-577F-40B6-8192-EE2C8A126AEE}"/>
          </ac:spMkLst>
        </pc:spChg>
        <pc:spChg chg="add mod">
          <ac:chgData name="GOKULAKRISHNAN M" userId="32c1f28d63a31afe" providerId="LiveId" clId="{56CEB8E0-9A82-45AA-A7C9-D96D890722F5}" dt="2022-04-21T16:52:09.342" v="1417" actId="14100"/>
          <ac:spMkLst>
            <pc:docMk/>
            <pc:sldMk cId="3140410983" sldId="263"/>
            <ac:spMk id="102" creationId="{369FCC2B-C0D5-4A11-954E-27B6A726BD4F}"/>
          </ac:spMkLst>
        </pc:spChg>
        <pc:cxnChg chg="add mod">
          <ac:chgData name="GOKULAKRISHNAN M" userId="32c1f28d63a31afe" providerId="LiveId" clId="{56CEB8E0-9A82-45AA-A7C9-D96D890722F5}" dt="2022-04-21T16:47:07.164" v="1250" actId="14100"/>
          <ac:cxnSpMkLst>
            <pc:docMk/>
            <pc:sldMk cId="3140410983" sldId="263"/>
            <ac:cxnSpMk id="23" creationId="{18134024-1C22-4B3B-A65D-62B2709CC755}"/>
          </ac:cxnSpMkLst>
        </pc:cxnChg>
        <pc:cxnChg chg="add mod">
          <ac:chgData name="GOKULAKRISHNAN M" userId="32c1f28d63a31afe" providerId="LiveId" clId="{56CEB8E0-9A82-45AA-A7C9-D96D890722F5}" dt="2022-04-21T17:13:16.776" v="1453" actId="14100"/>
          <ac:cxnSpMkLst>
            <pc:docMk/>
            <pc:sldMk cId="3140410983" sldId="263"/>
            <ac:cxnSpMk id="25" creationId="{8D291E3C-D4F3-4CDB-8CAE-7CDA9DAF3509}"/>
          </ac:cxnSpMkLst>
        </pc:cxnChg>
        <pc:cxnChg chg="add mod">
          <ac:chgData name="GOKULAKRISHNAN M" userId="32c1f28d63a31afe" providerId="LiveId" clId="{56CEB8E0-9A82-45AA-A7C9-D96D890722F5}" dt="2022-04-21T16:42:58.265" v="1195" actId="14100"/>
          <ac:cxnSpMkLst>
            <pc:docMk/>
            <pc:sldMk cId="3140410983" sldId="263"/>
            <ac:cxnSpMk id="27" creationId="{F414B2A4-A460-4F10-A421-C2FED47A8FD9}"/>
          </ac:cxnSpMkLst>
        </pc:cxnChg>
        <pc:cxnChg chg="add del mod">
          <ac:chgData name="GOKULAKRISHNAN M" userId="32c1f28d63a31afe" providerId="LiveId" clId="{56CEB8E0-9A82-45AA-A7C9-D96D890722F5}" dt="2022-04-21T16:37:11.455" v="1065" actId="478"/>
          <ac:cxnSpMkLst>
            <pc:docMk/>
            <pc:sldMk cId="3140410983" sldId="263"/>
            <ac:cxnSpMk id="37" creationId="{2F627EB3-57F1-4944-94E0-9173034D3CDA}"/>
          </ac:cxnSpMkLst>
        </pc:cxnChg>
        <pc:cxnChg chg="add mod">
          <ac:chgData name="GOKULAKRISHNAN M" userId="32c1f28d63a31afe" providerId="LiveId" clId="{56CEB8E0-9A82-45AA-A7C9-D96D890722F5}" dt="2022-04-21T16:46:51.492" v="1248" actId="14100"/>
          <ac:cxnSpMkLst>
            <pc:docMk/>
            <pc:sldMk cId="3140410983" sldId="263"/>
            <ac:cxnSpMk id="39" creationId="{A8EE8DA7-9806-4380-B5C5-CF5FF272D4CC}"/>
          </ac:cxnSpMkLst>
        </pc:cxnChg>
        <pc:cxnChg chg="add mod">
          <ac:chgData name="GOKULAKRISHNAN M" userId="32c1f28d63a31afe" providerId="LiveId" clId="{56CEB8E0-9A82-45AA-A7C9-D96D890722F5}" dt="2022-04-21T16:43:54.174" v="1216" actId="1076"/>
          <ac:cxnSpMkLst>
            <pc:docMk/>
            <pc:sldMk cId="3140410983" sldId="263"/>
            <ac:cxnSpMk id="41" creationId="{1B4BAA9A-0FCF-41FF-9D04-EA95A01E11E5}"/>
          </ac:cxnSpMkLst>
        </pc:cxnChg>
        <pc:cxnChg chg="add mod">
          <ac:chgData name="GOKULAKRISHNAN M" userId="32c1f28d63a31afe" providerId="LiveId" clId="{56CEB8E0-9A82-45AA-A7C9-D96D890722F5}" dt="2022-04-21T16:43:54.174" v="1216" actId="1076"/>
          <ac:cxnSpMkLst>
            <pc:docMk/>
            <pc:sldMk cId="3140410983" sldId="263"/>
            <ac:cxnSpMk id="43" creationId="{CD1C8EF1-8B91-4226-997B-997BB35A98DD}"/>
          </ac:cxnSpMkLst>
        </pc:cxnChg>
        <pc:cxnChg chg="add del mod">
          <ac:chgData name="GOKULAKRISHNAN M" userId="32c1f28d63a31afe" providerId="LiveId" clId="{56CEB8E0-9A82-45AA-A7C9-D96D890722F5}" dt="2022-04-21T16:35:41.772" v="1054" actId="11529"/>
          <ac:cxnSpMkLst>
            <pc:docMk/>
            <pc:sldMk cId="3140410983" sldId="263"/>
            <ac:cxnSpMk id="45" creationId="{2A15B781-2832-41F2-8B6C-9A0C0453D573}"/>
          </ac:cxnSpMkLst>
        </pc:cxnChg>
        <pc:cxnChg chg="add mod">
          <ac:chgData name="GOKULAKRISHNAN M" userId="32c1f28d63a31afe" providerId="LiveId" clId="{56CEB8E0-9A82-45AA-A7C9-D96D890722F5}" dt="2022-04-21T16:44:26.926" v="1224" actId="1076"/>
          <ac:cxnSpMkLst>
            <pc:docMk/>
            <pc:sldMk cId="3140410983" sldId="263"/>
            <ac:cxnSpMk id="47" creationId="{2CBC5688-C267-4A07-9FD4-D9804A7523FE}"/>
          </ac:cxnSpMkLst>
        </pc:cxnChg>
        <pc:cxnChg chg="add mod">
          <ac:chgData name="GOKULAKRISHNAN M" userId="32c1f28d63a31afe" providerId="LiveId" clId="{56CEB8E0-9A82-45AA-A7C9-D96D890722F5}" dt="2022-04-21T17:13:10.232" v="1452" actId="14100"/>
          <ac:cxnSpMkLst>
            <pc:docMk/>
            <pc:sldMk cId="3140410983" sldId="263"/>
            <ac:cxnSpMk id="49" creationId="{8F4C1928-194C-444D-983E-9DFD4FFE9680}"/>
          </ac:cxnSpMkLst>
        </pc:cxnChg>
        <pc:cxnChg chg="add mod">
          <ac:chgData name="GOKULAKRISHNAN M" userId="32c1f28d63a31afe" providerId="LiveId" clId="{56CEB8E0-9A82-45AA-A7C9-D96D890722F5}" dt="2022-04-21T16:47:18.167" v="1251" actId="14100"/>
          <ac:cxnSpMkLst>
            <pc:docMk/>
            <pc:sldMk cId="3140410983" sldId="263"/>
            <ac:cxnSpMk id="51" creationId="{AB0F06EB-E13B-4FF6-A8FF-49A083263551}"/>
          </ac:cxnSpMkLst>
        </pc:cxnChg>
        <pc:cxnChg chg="add mod">
          <ac:chgData name="GOKULAKRISHNAN M" userId="32c1f28d63a31afe" providerId="LiveId" clId="{56CEB8E0-9A82-45AA-A7C9-D96D890722F5}" dt="2022-04-21T16:45:19.677" v="1232" actId="1076"/>
          <ac:cxnSpMkLst>
            <pc:docMk/>
            <pc:sldMk cId="3140410983" sldId="263"/>
            <ac:cxnSpMk id="53" creationId="{EB2653B9-35F4-4F16-8080-AB5859BA1838}"/>
          </ac:cxnSpMkLst>
        </pc:cxnChg>
        <pc:cxnChg chg="add del mod">
          <ac:chgData name="GOKULAKRISHNAN M" userId="32c1f28d63a31afe" providerId="LiveId" clId="{56CEB8E0-9A82-45AA-A7C9-D96D890722F5}" dt="2022-04-21T16:44:09.597" v="1219" actId="478"/>
          <ac:cxnSpMkLst>
            <pc:docMk/>
            <pc:sldMk cId="3140410983" sldId="263"/>
            <ac:cxnSpMk id="55" creationId="{C8156B96-B8DD-4DB7-A290-3F1C1E20FC10}"/>
          </ac:cxnSpMkLst>
        </pc:cxnChg>
        <pc:cxnChg chg="add del">
          <ac:chgData name="GOKULAKRISHNAN M" userId="32c1f28d63a31afe" providerId="LiveId" clId="{56CEB8E0-9A82-45AA-A7C9-D96D890722F5}" dt="2022-04-21T16:39:09.021" v="1102" actId="11529"/>
          <ac:cxnSpMkLst>
            <pc:docMk/>
            <pc:sldMk cId="3140410983" sldId="263"/>
            <ac:cxnSpMk id="59" creationId="{F52C033B-24EC-4A12-97C5-6E1F0EEE4BAA}"/>
          </ac:cxnSpMkLst>
        </pc:cxnChg>
        <pc:cxnChg chg="add mod">
          <ac:chgData name="GOKULAKRISHNAN M" userId="32c1f28d63a31afe" providerId="LiveId" clId="{56CEB8E0-9A82-45AA-A7C9-D96D890722F5}" dt="2022-04-21T16:45:22.849" v="1233" actId="1076"/>
          <ac:cxnSpMkLst>
            <pc:docMk/>
            <pc:sldMk cId="3140410983" sldId="263"/>
            <ac:cxnSpMk id="61" creationId="{FC3BF6F4-4F4D-4390-A67A-C0D97430795F}"/>
          </ac:cxnSpMkLst>
        </pc:cxnChg>
        <pc:cxnChg chg="add del mod">
          <ac:chgData name="GOKULAKRISHNAN M" userId="32c1f28d63a31afe" providerId="LiveId" clId="{56CEB8E0-9A82-45AA-A7C9-D96D890722F5}" dt="2022-04-21T16:43:45.876" v="1215" actId="11529"/>
          <ac:cxnSpMkLst>
            <pc:docMk/>
            <pc:sldMk cId="3140410983" sldId="263"/>
            <ac:cxnSpMk id="76" creationId="{8241D443-CEFC-42B9-8B99-0B2B0156A2D0}"/>
          </ac:cxnSpMkLst>
        </pc:cxnChg>
        <pc:cxnChg chg="add mod">
          <ac:chgData name="GOKULAKRISHNAN M" userId="32c1f28d63a31afe" providerId="LiveId" clId="{56CEB8E0-9A82-45AA-A7C9-D96D890722F5}" dt="2022-04-21T16:45:37.133" v="1234" actId="1076"/>
          <ac:cxnSpMkLst>
            <pc:docMk/>
            <pc:sldMk cId="3140410983" sldId="263"/>
            <ac:cxnSpMk id="79" creationId="{2020829D-B4BB-4575-B75F-5E876572412A}"/>
          </ac:cxnSpMkLst>
        </pc:cxnChg>
        <pc:cxnChg chg="add del">
          <ac:chgData name="GOKULAKRISHNAN M" userId="32c1f28d63a31afe" providerId="LiveId" clId="{56CEB8E0-9A82-45AA-A7C9-D96D890722F5}" dt="2022-04-21T16:46:02.126" v="1238" actId="11529"/>
          <ac:cxnSpMkLst>
            <pc:docMk/>
            <pc:sldMk cId="3140410983" sldId="263"/>
            <ac:cxnSpMk id="88" creationId="{F32A83EA-31C2-4F65-B61B-640CD8B68052}"/>
          </ac:cxnSpMkLst>
        </pc:cxnChg>
        <pc:cxnChg chg="add mod">
          <ac:chgData name="GOKULAKRISHNAN M" userId="32c1f28d63a31afe" providerId="LiveId" clId="{56CEB8E0-9A82-45AA-A7C9-D96D890722F5}" dt="2022-04-21T16:46:17.627" v="1241" actId="13822"/>
          <ac:cxnSpMkLst>
            <pc:docMk/>
            <pc:sldMk cId="3140410983" sldId="263"/>
            <ac:cxnSpMk id="90" creationId="{4B002742-5F2C-492E-96D9-8443E8EFCDFE}"/>
          </ac:cxnSpMkLst>
        </pc:cxnChg>
      </pc:sldChg>
      <pc:sldMasterChg chg="delSldLayout">
        <pc:chgData name="GOKULAKRISHNAN M" userId="32c1f28d63a31afe" providerId="LiveId" clId="{56CEB8E0-9A82-45AA-A7C9-D96D890722F5}" dt="2022-04-12T16:18:38.933" v="2" actId="47"/>
        <pc:sldMasterMkLst>
          <pc:docMk/>
          <pc:sldMasterMk cId="0" sldId="2147483648"/>
        </pc:sldMasterMkLst>
        <pc:sldLayoutChg chg="del">
          <pc:chgData name="GOKULAKRISHNAN M" userId="32c1f28d63a31afe" providerId="LiveId" clId="{56CEB8E0-9A82-45AA-A7C9-D96D890722F5}" dt="2022-04-12T16:18:36.918" v="1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GOKULAKRISHNAN M" userId="32c1f28d63a31afe" providerId="LiveId" clId="{56CEB8E0-9A82-45AA-A7C9-D96D890722F5}" dt="2022-04-12T16:18:38.933" v="2" actId="47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159896" y="548680"/>
            <a:ext cx="6709549" cy="576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spcBef>
                <a:spcPts val="0"/>
              </a:spcBef>
            </a:pP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Education / Ministry of Housing and Urban Affairs/ Student Innovation</a:t>
            </a:r>
            <a:endParaRPr sz="2000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PS Code : DH1040</a:t>
            </a:r>
            <a:endParaRPr lang="en-US" sz="2000" dirty="0">
              <a:ea typeface="Franklin Gothic"/>
              <a:cs typeface="Franklin Gothic"/>
            </a:endParaRPr>
          </a:p>
          <a:p>
            <a:pPr marL="0" indent="0" algn="just"/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 :. Employment tracking and traceability system - Organized sector</a:t>
            </a:r>
            <a:endParaRPr sz="2000" dirty="0"/>
          </a:p>
          <a:p>
            <a:pPr marL="0" lvl="0" indent="0" algn="just"/>
            <a:b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Team Name : e-TECHIES</a:t>
            </a:r>
            <a:endParaRPr lang="en-IN" sz="2000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IN" sz="20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IN" sz="2000" dirty="0">
                <a:latin typeface="Franklin Gothic"/>
                <a:ea typeface="Franklin Gothic"/>
                <a:cs typeface="Franklin Gothic"/>
                <a:sym typeface="Franklin Gothic"/>
              </a:rPr>
              <a:t>Team Leader Name : GOKULAKRISHNAN M</a:t>
            </a:r>
            <a:endParaRPr lang="en-IN" sz="2000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C-49142</a:t>
            </a:r>
            <a:endParaRPr sz="2000" dirty="0"/>
          </a:p>
          <a:p>
            <a:pPr marL="0" lvl="0" indent="0" algn="just"/>
            <a:b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Institute Name: Government College of Engineering </a:t>
            </a:r>
            <a:r>
              <a:rPr lang="en-US" sz="2000" dirty="0" err="1">
                <a:latin typeface="Franklin Gothic"/>
                <a:ea typeface="Franklin Gothic"/>
                <a:cs typeface="Franklin Gothic"/>
                <a:sym typeface="Franklin Gothic"/>
              </a:rPr>
              <a:t>Srirangam</a:t>
            </a: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,  Tiruchirappalli. 620 012. Tamil Nadu.</a:t>
            </a:r>
          </a:p>
          <a:p>
            <a:pPr marL="0" lvl="0" indent="0" algn="just"/>
            <a:endParaRPr sz="2000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Theme Name: Smart Automation</a:t>
            </a:r>
            <a:endParaRPr sz="2000"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0612-6552-42A8-82CA-97CE9502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675137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lt2"/>
                </a:solidFill>
              </a:rPr>
              <a:t>SOFTWARE REQUIREMENTS:</a:t>
            </a:r>
            <a:br>
              <a:rPr lang="en-US" b="1" dirty="0">
                <a:solidFill>
                  <a:schemeClr val="lt2"/>
                </a:solidFill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9559D-477E-4B5C-B133-E8909AAAD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7448" y="2564905"/>
            <a:ext cx="6192688" cy="2007096"/>
          </a:xfrm>
        </p:spPr>
        <p:txBody>
          <a:bodyPr/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HTML</a:t>
            </a:r>
          </a:p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CSS</a:t>
            </a:r>
          </a:p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JAVASCRIPT</a:t>
            </a:r>
          </a:p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BOOTSTRAP</a:t>
            </a:r>
          </a:p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SQLITE</a:t>
            </a:r>
          </a:p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PYTHON(DJANGO FRAMEWORK)</a:t>
            </a:r>
          </a:p>
          <a:p>
            <a:endParaRPr lang="en-IN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AF6B52C-9734-4AC1-AC5E-C15F363062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391625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1E4FC-F666-4340-901E-3E9EAB36A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656904"/>
            <a:ext cx="4838700" cy="3076352"/>
          </a:xfrm>
        </p:spPr>
        <p:txBody>
          <a:bodyPr/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Government can able to identify the unemployment rates/uneducated rates in a particular region.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It  is easy to track an individuals educational employment status easily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endParaRPr lang="en-US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No details of the employees are hidden from the government since it has been store in government server.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This data can be linked to the third party job service like </a:t>
            </a:r>
            <a:r>
              <a:rPr lang="en-US" dirty="0" err="1"/>
              <a:t>naukri</a:t>
            </a:r>
            <a:r>
              <a:rPr lang="en-US" dirty="0"/>
              <a:t>, </a:t>
            </a:r>
            <a:r>
              <a:rPr lang="en-US" dirty="0" err="1"/>
              <a:t>quikr</a:t>
            </a:r>
            <a:r>
              <a:rPr lang="en-US" dirty="0"/>
              <a:t> jobs so that the individual can easily find the job</a:t>
            </a:r>
            <a:endParaRPr lang="en-IN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50014-E6FD-46A6-AB35-A87B1462E47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67408" y="737073"/>
            <a:ext cx="4838700" cy="1008111"/>
          </a:xfrm>
        </p:spPr>
        <p:txBody>
          <a:bodyPr/>
          <a:lstStyle/>
          <a:p>
            <a:r>
              <a:rPr lang="en-IN" sz="4400" dirty="0"/>
              <a:t>FEATURES :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DAEE3E1-82E3-4C0A-968B-A8653B6425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68069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05B1-9BC0-46B3-89E9-13891AFAF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602" y="1351161"/>
            <a:ext cx="2559110" cy="5760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WORKING: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135BD-0B7F-4C1C-8507-0D5CC262C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601" y="2960690"/>
            <a:ext cx="4838700" cy="574318"/>
          </a:xfrm>
        </p:spPr>
        <p:txBody>
          <a:bodyPr/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Individual with the QR code/12 digit code can only view his/her resume.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Individual cannot update his/her resume by themself.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70E0E-5A93-4C60-96C9-7B56F65964D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u="sng" dirty="0"/>
              <a:t>INDIVIDUAL LEVEL</a:t>
            </a:r>
            <a:endParaRPr lang="en-IN" u="sng" dirty="0"/>
          </a:p>
          <a:p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D5885A-2AE5-4152-B843-60351E656AD8}"/>
              </a:ext>
            </a:extLst>
          </p:cNvPr>
          <p:cNvSpPr>
            <a:spLocks noGrp="1"/>
          </p:cNvSpPr>
          <p:nvPr>
            <p:ph type="body" idx="7"/>
          </p:nvPr>
        </p:nvSpPr>
        <p:spPr>
          <a:xfrm>
            <a:off x="6399647" y="2869130"/>
            <a:ext cx="4838700" cy="2936134"/>
          </a:xfrm>
        </p:spPr>
        <p:txBody>
          <a:bodyPr/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The </a:t>
            </a:r>
            <a:r>
              <a:rPr lang="en-US" dirty="0" err="1"/>
              <a:t>updation</a:t>
            </a:r>
            <a:r>
              <a:rPr lang="en-US" dirty="0"/>
              <a:t> of this card is strictly done by the course providing institution after completion of the course (or) the job providing company but anyone can view his/her activities using QR or 12 digit code.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When comes to occupation, employers should update employee’s card at the time of joining and also at the time of resigning.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Each record is updated with a digital certificate.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These data are stored on the NCS servers.</a:t>
            </a:r>
          </a:p>
          <a:p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7335C3-11EC-4B6F-8441-CA263A117C1F}"/>
              </a:ext>
            </a:extLst>
          </p:cNvPr>
          <p:cNvSpPr>
            <a:spLocks noGrp="1"/>
          </p:cNvSpPr>
          <p:nvPr>
            <p:ph type="body" idx="8"/>
          </p:nvPr>
        </p:nvSpPr>
        <p:spPr/>
        <p:txBody>
          <a:bodyPr/>
          <a:lstStyle/>
          <a:p>
            <a:r>
              <a:rPr lang="en-US" sz="1800" i="0" u="sng" dirty="0">
                <a:solidFill>
                  <a:srgbClr val="7CA655"/>
                </a:solidFill>
                <a:effectLst/>
                <a:latin typeface="Franklin Gothic" panose="020B0604020202020204" charset="0"/>
                <a:ea typeface="Franklin Gothic" panose="020B0604020202020204" charset="0"/>
                <a:cs typeface="Franklin Gothic" panose="020B0604020202020204" charset="0"/>
              </a:rPr>
              <a:t>INSTITUTION/ORGANISATION LEVEL</a:t>
            </a:r>
            <a:endParaRPr lang="en-IN" u="sng" dirty="0">
              <a:effectLst/>
            </a:endParaRPr>
          </a:p>
          <a:p>
            <a:endParaRPr lang="en-IN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75D9479-6D70-441B-BC6F-D833C84119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320411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A403-0EB1-4848-9044-D50CE724A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07" y="1233515"/>
            <a:ext cx="4941477" cy="610863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FLOW CHART :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76F3714-D2AA-4BAE-A592-7C5AF3A775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82FA262-FD8B-4CC3-BAD9-CFCF34B8ACA1}"/>
              </a:ext>
            </a:extLst>
          </p:cNvPr>
          <p:cNvSpPr/>
          <p:nvPr/>
        </p:nvSpPr>
        <p:spPr>
          <a:xfrm>
            <a:off x="4727848" y="1740587"/>
            <a:ext cx="2016224" cy="6108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NCS SERVER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64AB515-A930-4A69-9DBE-1424742EA05B}"/>
              </a:ext>
            </a:extLst>
          </p:cNvPr>
          <p:cNvSpPr/>
          <p:nvPr/>
        </p:nvSpPr>
        <p:spPr>
          <a:xfrm>
            <a:off x="2355235" y="2862072"/>
            <a:ext cx="2512978" cy="6108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INSTITUTION / ORGANISATION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5A94B0C-6FCC-4882-B7E7-5DB7DC1078E6}"/>
              </a:ext>
            </a:extLst>
          </p:cNvPr>
          <p:cNvSpPr/>
          <p:nvPr/>
        </p:nvSpPr>
        <p:spPr>
          <a:xfrm>
            <a:off x="8871959" y="2779298"/>
            <a:ext cx="2512978" cy="6108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INDIVIDUAL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134024-1C22-4B3B-A65D-62B2709CC755}"/>
              </a:ext>
            </a:extLst>
          </p:cNvPr>
          <p:cNvCxnSpPr>
            <a:cxnSpLocks/>
          </p:cNvCxnSpPr>
          <p:nvPr/>
        </p:nvCxnSpPr>
        <p:spPr>
          <a:xfrm>
            <a:off x="3611724" y="2612671"/>
            <a:ext cx="65167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291E3C-D4F3-4CDB-8CAE-7CDA9DAF350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735960" y="2351450"/>
            <a:ext cx="0" cy="26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14B2A4-A460-4F10-A421-C2FED47A8FD9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611724" y="2612671"/>
            <a:ext cx="0" cy="249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D34CED3-97B5-4379-B4DC-C89BFFC110E8}"/>
              </a:ext>
            </a:extLst>
          </p:cNvPr>
          <p:cNvSpPr/>
          <p:nvPr/>
        </p:nvSpPr>
        <p:spPr>
          <a:xfrm>
            <a:off x="9341458" y="3586952"/>
            <a:ext cx="1656184" cy="172818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ENTER 16 DIGIT CODE OR SCAN THE QR CODE TO VIEW RESUME</a:t>
            </a:r>
          </a:p>
        </p:txBody>
      </p:sp>
      <p:sp>
        <p:nvSpPr>
          <p:cNvPr id="33" name="Flowchart: Decision 32">
            <a:extLst>
              <a:ext uri="{FF2B5EF4-FFF2-40B4-BE49-F238E27FC236}">
                <a16:creationId xmlns:a16="http://schemas.microsoft.com/office/drawing/2014/main" id="{0FA3DACC-D20A-47FB-A287-A9D324CBAA84}"/>
              </a:ext>
            </a:extLst>
          </p:cNvPr>
          <p:cNvSpPr/>
          <p:nvPr/>
        </p:nvSpPr>
        <p:spPr>
          <a:xfrm>
            <a:off x="2675917" y="3755511"/>
            <a:ext cx="1872210" cy="1014147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LOGIN PORTAL?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C12841E-66D2-42C3-8246-EA69DBDD135F}"/>
              </a:ext>
            </a:extLst>
          </p:cNvPr>
          <p:cNvSpPr/>
          <p:nvPr/>
        </p:nvSpPr>
        <p:spPr>
          <a:xfrm>
            <a:off x="3085580" y="5110428"/>
            <a:ext cx="1052288" cy="59046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ADD WORK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4BAA9A-0FCF-41FF-9D04-EA95A01E11E5}"/>
              </a:ext>
            </a:extLst>
          </p:cNvPr>
          <p:cNvCxnSpPr>
            <a:cxnSpLocks/>
            <a:stCxn id="20" idx="2"/>
            <a:endCxn id="33" idx="0"/>
          </p:cNvCxnSpPr>
          <p:nvPr/>
        </p:nvCxnSpPr>
        <p:spPr>
          <a:xfrm>
            <a:off x="3611724" y="3472935"/>
            <a:ext cx="298" cy="28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1C8EF1-8B91-4226-997B-997BB35A98DD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flipH="1">
            <a:off x="3611724" y="4769658"/>
            <a:ext cx="298" cy="34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BC5688-C267-4A07-9FD4-D9804A7523FE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10128448" y="3390161"/>
            <a:ext cx="0" cy="196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4C1928-194C-444D-983E-9DFD4FFE9680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10128448" y="2605574"/>
            <a:ext cx="0" cy="17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C43451B-A790-4FE2-B7D5-F57D9AAB2551}"/>
              </a:ext>
            </a:extLst>
          </p:cNvPr>
          <p:cNvSpPr/>
          <p:nvPr/>
        </p:nvSpPr>
        <p:spPr>
          <a:xfrm>
            <a:off x="9341458" y="5747144"/>
            <a:ext cx="1656184" cy="59046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VIEW RESUME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DE202C6-B273-4C8C-ADD4-52C10B3258DB}"/>
              </a:ext>
            </a:extLst>
          </p:cNvPr>
          <p:cNvSpPr/>
          <p:nvPr/>
        </p:nvSpPr>
        <p:spPr>
          <a:xfrm>
            <a:off x="787707" y="3957153"/>
            <a:ext cx="1224136" cy="6108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ACCESS DENIED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020829D-B4BB-4575-B75F-5E876572412A}"/>
              </a:ext>
            </a:extLst>
          </p:cNvPr>
          <p:cNvCxnSpPr>
            <a:cxnSpLocks/>
            <a:stCxn id="33" idx="1"/>
            <a:endCxn id="74" idx="3"/>
          </p:cNvCxnSpPr>
          <p:nvPr/>
        </p:nvCxnSpPr>
        <p:spPr>
          <a:xfrm flipH="1">
            <a:off x="2011843" y="4262585"/>
            <a:ext cx="664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D1B26C0-2F2C-40C8-AE18-895A93458CA3}"/>
              </a:ext>
            </a:extLst>
          </p:cNvPr>
          <p:cNvSpPr txBox="1"/>
          <p:nvPr/>
        </p:nvSpPr>
        <p:spPr>
          <a:xfrm>
            <a:off x="8177037" y="3511941"/>
            <a:ext cx="1339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VIEW RESUME</a:t>
            </a:r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136EF2-577F-40B6-8192-EE2C8A126AEE}"/>
              </a:ext>
            </a:extLst>
          </p:cNvPr>
          <p:cNvSpPr txBox="1"/>
          <p:nvPr/>
        </p:nvSpPr>
        <p:spPr>
          <a:xfrm>
            <a:off x="3897019" y="463226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YES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69FCC2B-C0D5-4A11-954E-27B6A726BD4F}"/>
              </a:ext>
            </a:extLst>
          </p:cNvPr>
          <p:cNvSpPr txBox="1"/>
          <p:nvPr/>
        </p:nvSpPr>
        <p:spPr>
          <a:xfrm flipH="1">
            <a:off x="2082564" y="4451045"/>
            <a:ext cx="54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NO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8AAF001-D0F7-4D5B-B9E5-68060CFA60FF}"/>
              </a:ext>
            </a:extLst>
          </p:cNvPr>
          <p:cNvSpPr/>
          <p:nvPr/>
        </p:nvSpPr>
        <p:spPr>
          <a:xfrm>
            <a:off x="571520" y="5122974"/>
            <a:ext cx="1224131" cy="59046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REGISTER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E447A94-11E9-43B3-BB41-EDA891A29226}"/>
              </a:ext>
            </a:extLst>
          </p:cNvPr>
          <p:cNvSpPr/>
          <p:nvPr/>
        </p:nvSpPr>
        <p:spPr>
          <a:xfrm>
            <a:off x="1902641" y="5121263"/>
            <a:ext cx="1052288" cy="59046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IN" dirty="0"/>
              <a:t>DD COURSE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4795AA5-7672-4654-8401-018AACFF6392}"/>
              </a:ext>
            </a:extLst>
          </p:cNvPr>
          <p:cNvSpPr/>
          <p:nvPr/>
        </p:nvSpPr>
        <p:spPr>
          <a:xfrm>
            <a:off x="4337590" y="5110426"/>
            <a:ext cx="1052288" cy="59046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ADD RESIGN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8AEAC0-C421-4E7A-9ADD-50193CBEA963}"/>
              </a:ext>
            </a:extLst>
          </p:cNvPr>
          <p:cNvCxnSpPr>
            <a:cxnSpLocks/>
          </p:cNvCxnSpPr>
          <p:nvPr/>
        </p:nvCxnSpPr>
        <p:spPr>
          <a:xfrm>
            <a:off x="964023" y="4940042"/>
            <a:ext cx="38997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A5B5F1-2D08-4C1E-BA14-A30EF361AD8F}"/>
              </a:ext>
            </a:extLst>
          </p:cNvPr>
          <p:cNvCxnSpPr/>
          <p:nvPr/>
        </p:nvCxnSpPr>
        <p:spPr>
          <a:xfrm>
            <a:off x="964023" y="4940042"/>
            <a:ext cx="0" cy="170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6AD2F79-56C2-4484-8E3C-1BA93CB93B80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2428785" y="4958117"/>
            <a:ext cx="0" cy="16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8D6FA3-FC2E-4180-A1BE-E26590217165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4854905" y="4940041"/>
            <a:ext cx="8829" cy="170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5F30EC0-D22C-4EB2-BCC8-6F7F4B7074D4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0169550" y="5315138"/>
            <a:ext cx="0" cy="43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ight Brace 83">
            <a:extLst>
              <a:ext uri="{FF2B5EF4-FFF2-40B4-BE49-F238E27FC236}">
                <a16:creationId xmlns:a16="http://schemas.microsoft.com/office/drawing/2014/main" id="{B14F2811-3CAA-4C98-AFD3-029D8607C595}"/>
              </a:ext>
            </a:extLst>
          </p:cNvPr>
          <p:cNvSpPr/>
          <p:nvPr/>
        </p:nvSpPr>
        <p:spPr>
          <a:xfrm rot="5400000">
            <a:off x="1590151" y="5035349"/>
            <a:ext cx="333056" cy="1742454"/>
          </a:xfrm>
          <a:prstGeom prst="rightBrace">
            <a:avLst>
              <a:gd name="adj1" fmla="val 53647"/>
              <a:gd name="adj2" fmla="val 519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E0247C1-EA47-4AF3-A66D-2C4627C55210}"/>
              </a:ext>
            </a:extLst>
          </p:cNvPr>
          <p:cNvSpPr txBox="1"/>
          <p:nvPr/>
        </p:nvSpPr>
        <p:spPr>
          <a:xfrm>
            <a:off x="885452" y="6099717"/>
            <a:ext cx="1938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ONLY FOR INSTITUTION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41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75E0-4729-4F41-A1AE-E39347E3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268760"/>
            <a:ext cx="4627921" cy="64807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Individual’s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Portal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1A97F2B-6DE9-47D6-9ECA-B1483BCAEA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BAC8DB3-0201-476D-96FB-F8A498044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19" y="2132856"/>
            <a:ext cx="7296811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7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2466-796E-4E32-9072-DD60435F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4E2C0E-9BC2-4FB8-92A3-F3FF565891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FD343F-7711-4110-B68B-BF32C2CD2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476672"/>
            <a:ext cx="11017224" cy="585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9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3D3C-A370-46E5-B6FF-C155AF67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Institution/ </a:t>
            </a:r>
            <a:r>
              <a:rPr lang="en-US" dirty="0" err="1"/>
              <a:t>Organisation</a:t>
            </a:r>
            <a:r>
              <a:rPr lang="en-US" dirty="0"/>
              <a:t> login :</a:t>
            </a:r>
            <a:endParaRPr lang="en-IN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20085AB-B377-499A-8B50-26C98AF5F8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38DCD9-6FDC-419A-AF74-71B20953E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90" y="1642050"/>
            <a:ext cx="8184232" cy="460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78C7-04F7-451D-9782-C034D8CF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9FAC474-B629-468B-BAF9-1507080DB4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2DA339-7A24-4427-8035-F70C5CF0D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97380"/>
            <a:ext cx="11490203" cy="646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3806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D7655"/>
        </a:solidFill>
        <a:ln>
          <a:noFill/>
        </a:ln>
      </a:spPr>
      <a:bodyPr rtlCol="0" anchor="ctr"/>
      <a:lstStyle>
        <a:defPPr algn="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341</Words>
  <Application>Microsoft Office PowerPoint</Application>
  <PresentationFormat>Widescreen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Franklin Gothic</vt:lpstr>
      <vt:lpstr>Arial</vt:lpstr>
      <vt:lpstr>Libre Franklin</vt:lpstr>
      <vt:lpstr>Noto Sans Symbols</vt:lpstr>
      <vt:lpstr>Calibri</vt:lpstr>
      <vt:lpstr>Theme1</vt:lpstr>
      <vt:lpstr>PowerPoint Presentation</vt:lpstr>
      <vt:lpstr>SOFTWARE REQUIREMENTS: </vt:lpstr>
      <vt:lpstr>PowerPoint Presentation</vt:lpstr>
      <vt:lpstr>WORKING:</vt:lpstr>
      <vt:lpstr>FLOW CHART :</vt:lpstr>
      <vt:lpstr>Individual’s Portal :</vt:lpstr>
      <vt:lpstr>PowerPoint Presentation</vt:lpstr>
      <vt:lpstr>Institution/ Organisation login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GOKULAKRISHNAN M</dc:creator>
  <cp:lastModifiedBy>Admin</cp:lastModifiedBy>
  <cp:revision>69</cp:revision>
  <dcterms:created xsi:type="dcterms:W3CDTF">2022-02-11T07:14:46Z</dcterms:created>
  <dcterms:modified xsi:type="dcterms:W3CDTF">2022-08-25T06:10:05Z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