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9EE7-93BB-42C9-A487-7C2098347C53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BB11-214B-46AF-84A9-CF5E38423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97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9EE7-93BB-42C9-A487-7C2098347C53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BB11-214B-46AF-84A9-CF5E38423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59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9EE7-93BB-42C9-A487-7C2098347C53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BB11-214B-46AF-84A9-CF5E38423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9EE7-93BB-42C9-A487-7C2098347C53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BB11-214B-46AF-84A9-CF5E38423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01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9EE7-93BB-42C9-A487-7C2098347C53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BB11-214B-46AF-84A9-CF5E38423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5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9EE7-93BB-42C9-A487-7C2098347C53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BB11-214B-46AF-84A9-CF5E38423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8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9EE7-93BB-42C9-A487-7C2098347C53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BB11-214B-46AF-84A9-CF5E38423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78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9EE7-93BB-42C9-A487-7C2098347C53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BB11-214B-46AF-84A9-CF5E38423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13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9EE7-93BB-42C9-A487-7C2098347C53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BB11-214B-46AF-84A9-CF5E38423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1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9EE7-93BB-42C9-A487-7C2098347C53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BB11-214B-46AF-84A9-CF5E38423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25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9EE7-93BB-42C9-A487-7C2098347C53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BB11-214B-46AF-84A9-CF5E38423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4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59EE7-93BB-42C9-A487-7C2098347C53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6BB11-214B-46AF-84A9-CF5E38423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26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28600" y="950081"/>
            <a:ext cx="5257800" cy="794266"/>
            <a:chOff x="685800" y="1219200"/>
            <a:chExt cx="5410200" cy="1143000"/>
          </a:xfrm>
        </p:grpSpPr>
        <p:sp>
          <p:nvSpPr>
            <p:cNvPr id="11" name="Rectangle 10"/>
            <p:cNvSpPr/>
            <p:nvPr/>
          </p:nvSpPr>
          <p:spPr>
            <a:xfrm>
              <a:off x="685800" y="1219200"/>
              <a:ext cx="5410200" cy="1143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2" descr="http://www.clipartbest.com/cliparts/dT6/bRG/dT6bRGaT9.gif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76" t="10473" r="14864" b="10473"/>
            <a:stretch/>
          </p:blipFill>
          <p:spPr bwMode="auto">
            <a:xfrm>
              <a:off x="2424723" y="1371600"/>
              <a:ext cx="1004277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762000" y="1644134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Lucida Calligraphy" panose="03010101010101010101" pitchFamily="66" charset="0"/>
                </a:rPr>
                <a:t>Student</a:t>
              </a:r>
              <a:endParaRPr lang="en-US" dirty="0">
                <a:latin typeface="Lucida Calligraphy" panose="03010101010101010101" pitchFamily="66" charset="0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981200" y="1828800"/>
              <a:ext cx="367323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581400" y="1807029"/>
              <a:ext cx="367323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038600" y="1622363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Lucida Calligraphy" panose="03010101010101010101" pitchFamily="66" charset="0"/>
                </a:rPr>
                <a:t>Student.Name</a:t>
              </a:r>
              <a:endParaRPr lang="en-US" dirty="0">
                <a:latin typeface="Lucida Calligraphy" panose="03010101010101010101" pitchFamily="66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746500" y="2322054"/>
            <a:ext cx="1981200" cy="1981200"/>
            <a:chOff x="4800600" y="3048000"/>
            <a:chExt cx="1981200" cy="1981200"/>
          </a:xfrm>
        </p:grpSpPr>
        <p:pic>
          <p:nvPicPr>
            <p:cNvPr id="1028" name="Picture 4" descr="https://www.lhup.edu/~dsimanek/3gears2.g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1612" y="3202900"/>
              <a:ext cx="1759175" cy="1671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>
              <a:off x="4800600" y="3048000"/>
              <a:ext cx="1981200" cy="1981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8343" y="4022725"/>
            <a:ext cx="2850660" cy="1597700"/>
            <a:chOff x="914401" y="3276600"/>
            <a:chExt cx="2850660" cy="1597700"/>
          </a:xfrm>
        </p:grpSpPr>
        <p:pic>
          <p:nvPicPr>
            <p:cNvPr id="1030" name="Picture 6" descr="http://images.clipartpanda.com/student-clip-art-allkids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604" y="3390900"/>
              <a:ext cx="2419778" cy="1295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914401" y="3276600"/>
              <a:ext cx="2850660" cy="15977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217140" y="2550654"/>
            <a:ext cx="2850660" cy="1597700"/>
            <a:chOff x="3029997" y="2171700"/>
            <a:chExt cx="2850660" cy="1597700"/>
          </a:xfrm>
        </p:grpSpPr>
        <p:pic>
          <p:nvPicPr>
            <p:cNvPr id="25" name="Picture 6" descr="http://images.clipartpanda.com/student-clip-art-allkids.gif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721"/>
            <a:stretch/>
          </p:blipFill>
          <p:spPr bwMode="auto">
            <a:xfrm>
              <a:off x="3995057" y="2286000"/>
              <a:ext cx="1676400" cy="1295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Rectangle 25"/>
            <p:cNvSpPr/>
            <p:nvPr/>
          </p:nvSpPr>
          <p:spPr>
            <a:xfrm>
              <a:off x="3029997" y="2171700"/>
              <a:ext cx="2850660" cy="15977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6" descr="http://images.clipartpanda.com/student-clip-art-allkids.gif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286"/>
            <a:stretch/>
          </p:blipFill>
          <p:spPr bwMode="auto">
            <a:xfrm>
              <a:off x="3179247" y="2286000"/>
              <a:ext cx="815810" cy="1295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extBox 28"/>
          <p:cNvSpPr txBox="1"/>
          <p:nvPr/>
        </p:nvSpPr>
        <p:spPr>
          <a:xfrm>
            <a:off x="4038600" y="4419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Lucida Calligraphy" panose="03010101010101010101" pitchFamily="66" charset="0"/>
              </a:rPr>
              <a:t>OrderBy</a:t>
            </a:r>
            <a:endParaRPr lang="en-US" b="1" dirty="0">
              <a:latin typeface="Lucida Calligraphy" panose="03010101010101010101" pitchFamily="66" charset="0"/>
            </a:endParaRPr>
          </a:p>
        </p:txBody>
      </p:sp>
      <p:cxnSp>
        <p:nvCxnSpPr>
          <p:cNvPr id="33" name="Elbow Connector 32"/>
          <p:cNvCxnSpPr/>
          <p:nvPr/>
        </p:nvCxnSpPr>
        <p:spPr>
          <a:xfrm flipV="1">
            <a:off x="1773675" y="3349504"/>
            <a:ext cx="1713282" cy="6732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>
            <a:off x="2185992" y="1744347"/>
            <a:ext cx="1300963" cy="87030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815224" y="3310501"/>
            <a:ext cx="35697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09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28600" y="950081"/>
            <a:ext cx="5257800" cy="794266"/>
            <a:chOff x="685800" y="1219200"/>
            <a:chExt cx="5410200" cy="1143000"/>
          </a:xfrm>
        </p:grpSpPr>
        <p:sp>
          <p:nvSpPr>
            <p:cNvPr id="11" name="Rectangle 10"/>
            <p:cNvSpPr/>
            <p:nvPr/>
          </p:nvSpPr>
          <p:spPr>
            <a:xfrm>
              <a:off x="685800" y="1219200"/>
              <a:ext cx="5410200" cy="1143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2" descr="http://www.clipartbest.com/cliparts/dT6/bRG/dT6bRGaT9.gif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76" t="10473" r="14864" b="10473"/>
            <a:stretch/>
          </p:blipFill>
          <p:spPr bwMode="auto">
            <a:xfrm>
              <a:off x="2424723" y="1371600"/>
              <a:ext cx="1004277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762000" y="1644134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Lucida Calligraphy" panose="03010101010101010101" pitchFamily="66" charset="0"/>
                </a:rPr>
                <a:t>Student</a:t>
              </a:r>
              <a:endParaRPr lang="en-US" dirty="0">
                <a:latin typeface="Lucida Calligraphy" panose="03010101010101010101" pitchFamily="66" charset="0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981200" y="1828800"/>
              <a:ext cx="367323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581400" y="1807029"/>
              <a:ext cx="367323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038600" y="1622363"/>
              <a:ext cx="2057400" cy="531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Lucida Calligraphy" panose="03010101010101010101" pitchFamily="66" charset="0"/>
                </a:rPr>
                <a:t>Student.Age</a:t>
              </a:r>
              <a:endParaRPr lang="en-US" dirty="0">
                <a:latin typeface="Lucida Calligraphy" panose="03010101010101010101" pitchFamily="66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746500" y="2322054"/>
            <a:ext cx="1981200" cy="1981200"/>
            <a:chOff x="4800600" y="3048000"/>
            <a:chExt cx="1981200" cy="1981200"/>
          </a:xfrm>
        </p:grpSpPr>
        <p:pic>
          <p:nvPicPr>
            <p:cNvPr id="1028" name="Picture 4" descr="https://www.lhup.edu/~dsimanek/3gears2.g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1612" y="3202900"/>
              <a:ext cx="1759175" cy="1671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>
              <a:off x="4800600" y="3048000"/>
              <a:ext cx="1981200" cy="1981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8343" y="4022725"/>
            <a:ext cx="2850660" cy="1597700"/>
            <a:chOff x="914401" y="3276600"/>
            <a:chExt cx="2850660" cy="1597700"/>
          </a:xfrm>
        </p:grpSpPr>
        <p:pic>
          <p:nvPicPr>
            <p:cNvPr id="1030" name="Picture 6" descr="http://images.clipartpanda.com/student-clip-art-allkids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604" y="3390900"/>
              <a:ext cx="2419778" cy="1295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914401" y="3276600"/>
              <a:ext cx="2850660" cy="15977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6217140" y="2550654"/>
            <a:ext cx="2850660" cy="1597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038600" y="4419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Lucida Calligraphy" panose="03010101010101010101" pitchFamily="66" charset="0"/>
              </a:rPr>
              <a:t>OrderBy</a:t>
            </a:r>
            <a:endParaRPr lang="en-US" b="1" dirty="0">
              <a:latin typeface="Lucida Calligraphy" panose="03010101010101010101" pitchFamily="66" charset="0"/>
            </a:endParaRPr>
          </a:p>
        </p:txBody>
      </p:sp>
      <p:cxnSp>
        <p:nvCxnSpPr>
          <p:cNvPr id="33" name="Elbow Connector 32"/>
          <p:cNvCxnSpPr/>
          <p:nvPr/>
        </p:nvCxnSpPr>
        <p:spPr>
          <a:xfrm flipV="1">
            <a:off x="1773675" y="3349504"/>
            <a:ext cx="1713282" cy="6732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>
            <a:off x="2185992" y="1744347"/>
            <a:ext cx="1300963" cy="87030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815224" y="3310501"/>
            <a:ext cx="35697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6" descr="http://images.clipartpanda.com/student-clip-art-allkids.gif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86"/>
          <a:stretch/>
        </p:blipFill>
        <p:spPr bwMode="auto">
          <a:xfrm>
            <a:off x="7848600" y="2664954"/>
            <a:ext cx="81581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http://images.clipartpanda.com/student-clip-art-allkids.gif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10"/>
          <a:stretch/>
        </p:blipFill>
        <p:spPr bwMode="auto">
          <a:xfrm>
            <a:off x="7043057" y="2614653"/>
            <a:ext cx="805543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http://images.clipartpanda.com/student-clip-art-allkids.gif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90" r="33420"/>
          <a:stretch/>
        </p:blipFill>
        <p:spPr bwMode="auto">
          <a:xfrm>
            <a:off x="6324600" y="2614653"/>
            <a:ext cx="827314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51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http://images.clipartpanda.com/student-clip-art-allkids.g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10"/>
          <a:stretch/>
        </p:blipFill>
        <p:spPr bwMode="auto">
          <a:xfrm>
            <a:off x="2133600" y="1524000"/>
            <a:ext cx="805543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images.clipartpanda.com/student-clip-art-allkids.g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80"/>
          <a:stretch/>
        </p:blipFill>
        <p:spPr bwMode="auto">
          <a:xfrm>
            <a:off x="4191000" y="1524000"/>
            <a:ext cx="786921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://images.clipartpanda.com/student-clip-art-allkids.g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90" r="33420"/>
          <a:stretch/>
        </p:blipFill>
        <p:spPr bwMode="auto">
          <a:xfrm>
            <a:off x="2939143" y="3162300"/>
            <a:ext cx="827314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4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6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Tamizhvendan Sembiyan</dc:creator>
  <cp:lastModifiedBy>Tamizhvendan Sembiyan</cp:lastModifiedBy>
  <cp:revision>3</cp:revision>
  <dcterms:created xsi:type="dcterms:W3CDTF">2014-09-04T09:59:36Z</dcterms:created>
  <dcterms:modified xsi:type="dcterms:W3CDTF">2014-09-04T12:33:40Z</dcterms:modified>
</cp:coreProperties>
</file>