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80" r:id="rId6"/>
    <p:sldId id="285" r:id="rId7"/>
    <p:sldId id="279" r:id="rId8"/>
    <p:sldId id="281" r:id="rId9"/>
    <p:sldId id="261" r:id="rId10"/>
    <p:sldId id="291" r:id="rId11"/>
    <p:sldId id="283" r:id="rId12"/>
    <p:sldId id="278" r:id="rId13"/>
    <p:sldId id="288" r:id="rId14"/>
    <p:sldId id="286" r:id="rId15"/>
    <p:sldId id="287" r:id="rId16"/>
    <p:sldId id="290" r:id="rId17"/>
    <p:sldId id="260" r:id="rId18"/>
    <p:sldId id="276" r:id="rId19"/>
    <p:sldId id="277" r:id="rId20"/>
    <p:sldId id="282" r:id="rId21"/>
    <p:sldId id="289" r:id="rId22"/>
    <p:sldId id="28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96BF"/>
    <a:srgbClr val="111111"/>
    <a:srgbClr val="AC63FA"/>
    <a:srgbClr val="EF553B"/>
    <a:srgbClr val="ADDACF"/>
    <a:srgbClr val="00CD95"/>
    <a:srgbClr val="66C4CC"/>
    <a:srgbClr val="272A2F"/>
    <a:srgbClr val="0594B4"/>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F66AF7-A10F-4D64-B2E7-DA3083221450}" v="234" dt="2021-07-24T19:49:05.2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1" d="100"/>
          <a:sy n="111" d="100"/>
        </p:scale>
        <p:origin x="-240" y="-16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mjid Ahsan" userId="15c1a18861ae33e8" providerId="LiveId" clId="{B4F66AF7-A10F-4D64-B2E7-DA3083221450}"/>
    <pc:docChg chg="undo custSel addSld delSld modSld sldOrd">
      <pc:chgData name="Tamjid Ahsan" userId="15c1a18861ae33e8" providerId="LiveId" clId="{B4F66AF7-A10F-4D64-B2E7-DA3083221450}" dt="2021-07-24T20:58:32.844" v="3855" actId="120"/>
      <pc:docMkLst>
        <pc:docMk/>
      </pc:docMkLst>
      <pc:sldChg chg="addSp delSp modSp new mod setBg addAnim modAnim setClrOvrMap">
        <pc:chgData name="Tamjid Ahsan" userId="15c1a18861ae33e8" providerId="LiveId" clId="{B4F66AF7-A10F-4D64-B2E7-DA3083221450}" dt="2021-07-22T20:25:49.892" v="2971"/>
        <pc:sldMkLst>
          <pc:docMk/>
          <pc:sldMk cId="177096184" sldId="256"/>
        </pc:sldMkLst>
        <pc:spChg chg="mod">
          <ac:chgData name="Tamjid Ahsan" userId="15c1a18861ae33e8" providerId="LiveId" clId="{B4F66AF7-A10F-4D64-B2E7-DA3083221450}" dt="2021-07-19T09:17:05.727" v="2344"/>
          <ac:spMkLst>
            <pc:docMk/>
            <pc:sldMk cId="177096184" sldId="256"/>
            <ac:spMk id="2" creationId="{24B6C25C-4FB8-447D-9EE4-8BA6E7D15CD7}"/>
          </ac:spMkLst>
        </pc:spChg>
        <pc:spChg chg="mod modVis">
          <ac:chgData name="Tamjid Ahsan" userId="15c1a18861ae33e8" providerId="LiveId" clId="{B4F66AF7-A10F-4D64-B2E7-DA3083221450}" dt="2021-07-22T20:25:49.892" v="2971"/>
          <ac:spMkLst>
            <pc:docMk/>
            <pc:sldMk cId="177096184" sldId="256"/>
            <ac:spMk id="3" creationId="{5ACACEF1-F747-4063-ABB8-98AF0B2BBD82}"/>
          </ac:spMkLst>
        </pc:spChg>
        <pc:spChg chg="add del">
          <ac:chgData name="Tamjid Ahsan" userId="15c1a18861ae33e8" providerId="LiveId" clId="{B4F66AF7-A10F-4D64-B2E7-DA3083221450}" dt="2021-07-19T00:56:33.481" v="2" actId="22"/>
          <ac:spMkLst>
            <pc:docMk/>
            <pc:sldMk cId="177096184" sldId="256"/>
            <ac:spMk id="5" creationId="{DB83AA22-0A3A-4CC2-8D37-72CEA45851A6}"/>
          </ac:spMkLst>
        </pc:spChg>
        <pc:spChg chg="add del">
          <ac:chgData name="Tamjid Ahsan" userId="15c1a18861ae33e8" providerId="LiveId" clId="{B4F66AF7-A10F-4D64-B2E7-DA3083221450}" dt="2021-07-19T09:09:57.881" v="2306" actId="26606"/>
          <ac:spMkLst>
            <pc:docMk/>
            <pc:sldMk cId="177096184" sldId="256"/>
            <ac:spMk id="8" creationId="{577D6B2E-37A3-429E-A37C-F30ED6487282}"/>
          </ac:spMkLst>
        </pc:spChg>
        <pc:spChg chg="add del">
          <ac:chgData name="Tamjid Ahsan" userId="15c1a18861ae33e8" providerId="LiveId" clId="{B4F66AF7-A10F-4D64-B2E7-DA3083221450}" dt="2021-07-19T09:09:57.881" v="2306" actId="26606"/>
          <ac:spMkLst>
            <pc:docMk/>
            <pc:sldMk cId="177096184" sldId="256"/>
            <ac:spMk id="10" creationId="{5CEAD642-85CF-4750-8432-7C80C901F001}"/>
          </ac:spMkLst>
        </pc:spChg>
        <pc:spChg chg="add del">
          <ac:chgData name="Tamjid Ahsan" userId="15c1a18861ae33e8" providerId="LiveId" clId="{B4F66AF7-A10F-4D64-B2E7-DA3083221450}" dt="2021-07-19T09:09:57.881" v="2306" actId="26606"/>
          <ac:spMkLst>
            <pc:docMk/>
            <pc:sldMk cId="177096184" sldId="256"/>
            <ac:spMk id="12" creationId="{FA33EEAE-15D5-4119-8C1E-89D943F911EF}"/>
          </ac:spMkLst>
        </pc:spChg>
        <pc:spChg chg="add del">
          <ac:chgData name="Tamjid Ahsan" userId="15c1a18861ae33e8" providerId="LiveId" clId="{B4F66AF7-A10F-4D64-B2E7-DA3083221450}" dt="2021-07-19T09:09:57.881" v="2306" actId="26606"/>
          <ac:spMkLst>
            <pc:docMk/>
            <pc:sldMk cId="177096184" sldId="256"/>
            <ac:spMk id="14" creationId="{730D8B3B-9B80-4025-B934-26DC7D7CD231}"/>
          </ac:spMkLst>
        </pc:spChg>
        <pc:spChg chg="add del">
          <ac:chgData name="Tamjid Ahsan" userId="15c1a18861ae33e8" providerId="LiveId" clId="{B4F66AF7-A10F-4D64-B2E7-DA3083221450}" dt="2021-07-19T09:09:57.881" v="2306" actId="26606"/>
          <ac:spMkLst>
            <pc:docMk/>
            <pc:sldMk cId="177096184" sldId="256"/>
            <ac:spMk id="16" creationId="{1064D5D5-227B-4F66-9AEA-46F570E793BD}"/>
          </ac:spMkLst>
        </pc:spChg>
        <pc:spChg chg="add del">
          <ac:chgData name="Tamjid Ahsan" userId="15c1a18861ae33e8" providerId="LiveId" clId="{B4F66AF7-A10F-4D64-B2E7-DA3083221450}" dt="2021-07-19T09:09:57.881" v="2306" actId="26606"/>
          <ac:spMkLst>
            <pc:docMk/>
            <pc:sldMk cId="177096184" sldId="256"/>
            <ac:spMk id="18" creationId="{646B67A4-D328-4747-A82B-65E84FA46368}"/>
          </ac:spMkLst>
        </pc:spChg>
        <pc:spChg chg="add del">
          <ac:chgData name="Tamjid Ahsan" userId="15c1a18861ae33e8" providerId="LiveId" clId="{B4F66AF7-A10F-4D64-B2E7-DA3083221450}" dt="2021-07-19T09:09:57.881" v="2306" actId="26606"/>
          <ac:spMkLst>
            <pc:docMk/>
            <pc:sldMk cId="177096184" sldId="256"/>
            <ac:spMk id="20" creationId="{B5A1B09C-1565-46F8-B70F-621C5EB48A09}"/>
          </ac:spMkLst>
        </pc:spChg>
        <pc:spChg chg="add del">
          <ac:chgData name="Tamjid Ahsan" userId="15c1a18861ae33e8" providerId="LiveId" clId="{B4F66AF7-A10F-4D64-B2E7-DA3083221450}" dt="2021-07-19T09:09:57.881" v="2306" actId="26606"/>
          <ac:spMkLst>
            <pc:docMk/>
            <pc:sldMk cId="177096184" sldId="256"/>
            <ac:spMk id="22" creationId="{8C516CC8-80AC-446C-A56E-9F54B7210402}"/>
          </ac:spMkLst>
        </pc:spChg>
        <pc:spChg chg="add del">
          <ac:chgData name="Tamjid Ahsan" userId="15c1a18861ae33e8" providerId="LiveId" clId="{B4F66AF7-A10F-4D64-B2E7-DA3083221450}" dt="2021-07-19T09:09:37.963" v="2301" actId="26606"/>
          <ac:spMkLst>
            <pc:docMk/>
            <pc:sldMk cId="177096184" sldId="256"/>
            <ac:spMk id="29" creationId="{A5271697-90F1-4A23-8EF2-0179F2EAFACB}"/>
          </ac:spMkLst>
        </pc:spChg>
        <pc:spChg chg="add del">
          <ac:chgData name="Tamjid Ahsan" userId="15c1a18861ae33e8" providerId="LiveId" clId="{B4F66AF7-A10F-4D64-B2E7-DA3083221450}" dt="2021-07-19T09:09:37.963" v="2301" actId="26606"/>
          <ac:spMkLst>
            <pc:docMk/>
            <pc:sldMk cId="177096184" sldId="256"/>
            <ac:spMk id="31" creationId="{D9F5512A-48E1-4C07-B75E-3CCC517B6804}"/>
          </ac:spMkLst>
        </pc:spChg>
        <pc:spChg chg="add del">
          <ac:chgData name="Tamjid Ahsan" userId="15c1a18861ae33e8" providerId="LiveId" clId="{B4F66AF7-A10F-4D64-B2E7-DA3083221450}" dt="2021-07-19T09:09:31.550" v="2299" actId="26606"/>
          <ac:spMkLst>
            <pc:docMk/>
            <pc:sldMk cId="177096184" sldId="256"/>
            <ac:spMk id="32" creationId="{053FB2EE-284F-4C87-AB3D-BBF87A9FAB97}"/>
          </ac:spMkLst>
        </pc:spChg>
        <pc:spChg chg="add del">
          <ac:chgData name="Tamjid Ahsan" userId="15c1a18861ae33e8" providerId="LiveId" clId="{B4F66AF7-A10F-4D64-B2E7-DA3083221450}" dt="2021-07-19T09:09:37.963" v="2301" actId="26606"/>
          <ac:spMkLst>
            <pc:docMk/>
            <pc:sldMk cId="177096184" sldId="256"/>
            <ac:spMk id="33" creationId="{B429BAE5-B200-4FC0-BBC1-8D7C57D1D9F4}"/>
          </ac:spMkLst>
        </pc:spChg>
        <pc:spChg chg="add del">
          <ac:chgData name="Tamjid Ahsan" userId="15c1a18861ae33e8" providerId="LiveId" clId="{B4F66AF7-A10F-4D64-B2E7-DA3083221450}" dt="2021-07-19T09:09:37.963" v="2301" actId="26606"/>
          <ac:spMkLst>
            <pc:docMk/>
            <pc:sldMk cId="177096184" sldId="256"/>
            <ac:spMk id="34" creationId="{14FB2BD5-6AAB-46F7-A8D1-665DAE973096}"/>
          </ac:spMkLst>
        </pc:spChg>
        <pc:spChg chg="add">
          <ac:chgData name="Tamjid Ahsan" userId="15c1a18861ae33e8" providerId="LiveId" clId="{B4F66AF7-A10F-4D64-B2E7-DA3083221450}" dt="2021-07-19T09:09:57.881" v="2306" actId="26606"/>
          <ac:spMkLst>
            <pc:docMk/>
            <pc:sldMk cId="177096184" sldId="256"/>
            <ac:spMk id="37" creationId="{E4737216-37B2-43AD-AB08-05BFCCEFC99E}"/>
          </ac:spMkLst>
        </pc:spChg>
        <pc:spChg chg="add del">
          <ac:chgData name="Tamjid Ahsan" userId="15c1a18861ae33e8" providerId="LiveId" clId="{B4F66AF7-A10F-4D64-B2E7-DA3083221450}" dt="2021-07-19T09:09:51.652" v="2303" actId="26606"/>
          <ac:spMkLst>
            <pc:docMk/>
            <pc:sldMk cId="177096184" sldId="256"/>
            <ac:spMk id="57" creationId="{0B3B9DBC-97CC-4A18-B4A6-66E240292269}"/>
          </ac:spMkLst>
        </pc:spChg>
        <pc:spChg chg="add del">
          <ac:chgData name="Tamjid Ahsan" userId="15c1a18861ae33e8" providerId="LiveId" clId="{B4F66AF7-A10F-4D64-B2E7-DA3083221450}" dt="2021-07-19T09:09:51.652" v="2303" actId="26606"/>
          <ac:spMkLst>
            <pc:docMk/>
            <pc:sldMk cId="177096184" sldId="256"/>
            <ac:spMk id="58" creationId="{F4492644-1D84-449E-94E4-5FC5C873D32E}"/>
          </ac:spMkLst>
        </pc:spChg>
        <pc:spChg chg="add del">
          <ac:chgData name="Tamjid Ahsan" userId="15c1a18861ae33e8" providerId="LiveId" clId="{B4F66AF7-A10F-4D64-B2E7-DA3083221450}" dt="2021-07-19T09:09:51.652" v="2303" actId="26606"/>
          <ac:spMkLst>
            <pc:docMk/>
            <pc:sldMk cId="177096184" sldId="256"/>
            <ac:spMk id="59" creationId="{94EE1A74-DEBF-434E-8B5E-7AB296ECBE08}"/>
          </ac:spMkLst>
        </pc:spChg>
        <pc:spChg chg="add del">
          <ac:chgData name="Tamjid Ahsan" userId="15c1a18861ae33e8" providerId="LiveId" clId="{B4F66AF7-A10F-4D64-B2E7-DA3083221450}" dt="2021-07-19T09:09:51.652" v="2303" actId="26606"/>
          <ac:spMkLst>
            <pc:docMk/>
            <pc:sldMk cId="177096184" sldId="256"/>
            <ac:spMk id="60" creationId="{8C7C4D4B-92D9-4FA4-A294-749E8574FF51}"/>
          </ac:spMkLst>
        </pc:spChg>
        <pc:spChg chg="add del">
          <ac:chgData name="Tamjid Ahsan" userId="15c1a18861ae33e8" providerId="LiveId" clId="{B4F66AF7-A10F-4D64-B2E7-DA3083221450}" dt="2021-07-19T09:09:51.652" v="2303" actId="26606"/>
          <ac:spMkLst>
            <pc:docMk/>
            <pc:sldMk cId="177096184" sldId="256"/>
            <ac:spMk id="61" creationId="{BADA3358-2A3F-41B0-A458-6FD1DB3AF9BB}"/>
          </ac:spMkLst>
        </pc:spChg>
        <pc:spChg chg="add del">
          <ac:chgData name="Tamjid Ahsan" userId="15c1a18861ae33e8" providerId="LiveId" clId="{B4F66AF7-A10F-4D64-B2E7-DA3083221450}" dt="2021-07-19T09:09:51.652" v="2303" actId="26606"/>
          <ac:spMkLst>
            <pc:docMk/>
            <pc:sldMk cId="177096184" sldId="256"/>
            <ac:spMk id="62" creationId="{E4737216-37B2-43AD-AB08-05BFCCEFC99E}"/>
          </ac:spMkLst>
        </pc:spChg>
        <pc:spChg chg="add del">
          <ac:chgData name="Tamjid Ahsan" userId="15c1a18861ae33e8" providerId="LiveId" clId="{B4F66AF7-A10F-4D64-B2E7-DA3083221450}" dt="2021-07-19T09:09:57.871" v="2305" actId="26606"/>
          <ac:spMkLst>
            <pc:docMk/>
            <pc:sldMk cId="177096184" sldId="256"/>
            <ac:spMk id="64" creationId="{EB270761-CC40-4F3F-A916-7E3BC3989348}"/>
          </ac:spMkLst>
        </pc:spChg>
        <pc:spChg chg="add del">
          <ac:chgData name="Tamjid Ahsan" userId="15c1a18861ae33e8" providerId="LiveId" clId="{B4F66AF7-A10F-4D64-B2E7-DA3083221450}" dt="2021-07-19T09:09:57.871" v="2305" actId="26606"/>
          <ac:spMkLst>
            <pc:docMk/>
            <pc:sldMk cId="177096184" sldId="256"/>
            <ac:spMk id="65" creationId="{2820855C-9FA4-417A-BE67-63C022F81980}"/>
          </ac:spMkLst>
        </pc:spChg>
        <pc:spChg chg="add del">
          <ac:chgData name="Tamjid Ahsan" userId="15c1a18861ae33e8" providerId="LiveId" clId="{B4F66AF7-A10F-4D64-B2E7-DA3083221450}" dt="2021-07-19T09:09:57.871" v="2305" actId="26606"/>
          <ac:spMkLst>
            <pc:docMk/>
            <pc:sldMk cId="177096184" sldId="256"/>
            <ac:spMk id="66" creationId="{D7E6A49B-1B06-403E-8CC5-ACB38A6BDEEB}"/>
          </ac:spMkLst>
        </pc:spChg>
        <pc:spChg chg="add">
          <ac:chgData name="Tamjid Ahsan" userId="15c1a18861ae33e8" providerId="LiveId" clId="{B4F66AF7-A10F-4D64-B2E7-DA3083221450}" dt="2021-07-19T09:09:57.881" v="2306" actId="26606"/>
          <ac:spMkLst>
            <pc:docMk/>
            <pc:sldMk cId="177096184" sldId="256"/>
            <ac:spMk id="68" creationId="{0B3B9DBC-97CC-4A18-B4A6-66E240292269}"/>
          </ac:spMkLst>
        </pc:spChg>
        <pc:spChg chg="add">
          <ac:chgData name="Tamjid Ahsan" userId="15c1a18861ae33e8" providerId="LiveId" clId="{B4F66AF7-A10F-4D64-B2E7-DA3083221450}" dt="2021-07-19T09:09:57.881" v="2306" actId="26606"/>
          <ac:spMkLst>
            <pc:docMk/>
            <pc:sldMk cId="177096184" sldId="256"/>
            <ac:spMk id="69" creationId="{F4492644-1D84-449E-94E4-5FC5C873D32E}"/>
          </ac:spMkLst>
        </pc:spChg>
        <pc:spChg chg="add">
          <ac:chgData name="Tamjid Ahsan" userId="15c1a18861ae33e8" providerId="LiveId" clId="{B4F66AF7-A10F-4D64-B2E7-DA3083221450}" dt="2021-07-19T09:09:57.881" v="2306" actId="26606"/>
          <ac:spMkLst>
            <pc:docMk/>
            <pc:sldMk cId="177096184" sldId="256"/>
            <ac:spMk id="70" creationId="{94EE1A74-DEBF-434E-8B5E-7AB296ECBE08}"/>
          </ac:spMkLst>
        </pc:spChg>
        <pc:spChg chg="add">
          <ac:chgData name="Tamjid Ahsan" userId="15c1a18861ae33e8" providerId="LiveId" clId="{B4F66AF7-A10F-4D64-B2E7-DA3083221450}" dt="2021-07-19T09:09:57.881" v="2306" actId="26606"/>
          <ac:spMkLst>
            <pc:docMk/>
            <pc:sldMk cId="177096184" sldId="256"/>
            <ac:spMk id="71" creationId="{8C7C4D4B-92D9-4FA4-A294-749E8574FF51}"/>
          </ac:spMkLst>
        </pc:spChg>
        <pc:spChg chg="add">
          <ac:chgData name="Tamjid Ahsan" userId="15c1a18861ae33e8" providerId="LiveId" clId="{B4F66AF7-A10F-4D64-B2E7-DA3083221450}" dt="2021-07-19T09:09:57.881" v="2306" actId="26606"/>
          <ac:spMkLst>
            <pc:docMk/>
            <pc:sldMk cId="177096184" sldId="256"/>
            <ac:spMk id="72" creationId="{BADA3358-2A3F-41B0-A458-6FD1DB3AF9BB}"/>
          </ac:spMkLst>
        </pc:spChg>
        <pc:grpChg chg="add del">
          <ac:chgData name="Tamjid Ahsan" userId="15c1a18861ae33e8" providerId="LiveId" clId="{B4F66AF7-A10F-4D64-B2E7-DA3083221450}" dt="2021-07-19T09:09:31.550" v="2299" actId="26606"/>
          <ac:grpSpMkLst>
            <pc:docMk/>
            <pc:sldMk cId="177096184" sldId="256"/>
            <ac:grpSpMk id="27" creationId="{D2C4BFA1-2075-4901-9E24-E41D1FDD51FD}"/>
          </ac:grpSpMkLst>
        </pc:grpChg>
        <pc:grpChg chg="add del">
          <ac:chgData name="Tamjid Ahsan" userId="15c1a18861ae33e8" providerId="LiveId" clId="{B4F66AF7-A10F-4D64-B2E7-DA3083221450}" dt="2021-07-19T09:09:37.963" v="2301" actId="26606"/>
          <ac:grpSpMkLst>
            <pc:docMk/>
            <pc:sldMk cId="177096184" sldId="256"/>
            <ac:grpSpMk id="35" creationId="{31D279A5-A726-4EB1-8C82-5DCAD72061E9}"/>
          </ac:grpSpMkLst>
        </pc:grpChg>
      </pc:sldChg>
      <pc:sldChg chg="addSp modSp new mod modTransition setBg modNotesTx">
        <pc:chgData name="Tamjid Ahsan" userId="15c1a18861ae33e8" providerId="LiveId" clId="{B4F66AF7-A10F-4D64-B2E7-DA3083221450}" dt="2021-07-21T23:53:15.689" v="2784"/>
        <pc:sldMkLst>
          <pc:docMk/>
          <pc:sldMk cId="2838051919" sldId="257"/>
        </pc:sldMkLst>
        <pc:spChg chg="mod">
          <ac:chgData name="Tamjid Ahsan" userId="15c1a18861ae33e8" providerId="LiveId" clId="{B4F66AF7-A10F-4D64-B2E7-DA3083221450}" dt="2021-07-19T09:16:57.402" v="2342"/>
          <ac:spMkLst>
            <pc:docMk/>
            <pc:sldMk cId="2838051919" sldId="257"/>
            <ac:spMk id="2" creationId="{A47DD643-4E27-45EC-B80A-3A2464EF53EE}"/>
          </ac:spMkLst>
        </pc:spChg>
        <pc:spChg chg="mod">
          <ac:chgData name="Tamjid Ahsan" userId="15c1a18861ae33e8" providerId="LiveId" clId="{B4F66AF7-A10F-4D64-B2E7-DA3083221450}" dt="2021-07-19T09:16:56.073" v="2341"/>
          <ac:spMkLst>
            <pc:docMk/>
            <pc:sldMk cId="2838051919" sldId="257"/>
            <ac:spMk id="3" creationId="{F7BC068C-81E7-46DF-B86B-912A0B5E27C0}"/>
          </ac:spMkLst>
        </pc:spChg>
        <pc:picChg chg="add mod">
          <ac:chgData name="Tamjid Ahsan" userId="15c1a18861ae33e8" providerId="LiveId" clId="{B4F66AF7-A10F-4D64-B2E7-DA3083221450}" dt="2021-07-19T09:16:54.931" v="2340"/>
          <ac:picMkLst>
            <pc:docMk/>
            <pc:sldMk cId="2838051919" sldId="257"/>
            <ac:picMk id="5" creationId="{7D74DF7C-19EC-410A-B865-32115E9C9D04}"/>
          </ac:picMkLst>
        </pc:picChg>
        <pc:cxnChg chg="add">
          <ac:chgData name="Tamjid Ahsan" userId="15c1a18861ae33e8" providerId="LiveId" clId="{B4F66AF7-A10F-4D64-B2E7-DA3083221450}" dt="2021-07-19T01:11:31.450" v="338" actId="26606"/>
          <ac:cxnSpMkLst>
            <pc:docMk/>
            <pc:sldMk cId="2838051919" sldId="257"/>
            <ac:cxnSpMk id="9" creationId="{A7F400EE-A8A5-48AF-B4D6-291B52C6F0B0}"/>
          </ac:cxnSpMkLst>
        </pc:cxnChg>
      </pc:sldChg>
      <pc:sldChg chg="addSp delSp modSp new mod modTransition setBg setClrOvrMap modNotesTx">
        <pc:chgData name="Tamjid Ahsan" userId="15c1a18861ae33e8" providerId="LiveId" clId="{B4F66AF7-A10F-4D64-B2E7-DA3083221450}" dt="2021-07-22T19:19:13.972" v="2965" actId="20577"/>
        <pc:sldMkLst>
          <pc:docMk/>
          <pc:sldMk cId="1785489686" sldId="258"/>
        </pc:sldMkLst>
        <pc:spChg chg="mod modVis">
          <ac:chgData name="Tamjid Ahsan" userId="15c1a18861ae33e8" providerId="LiveId" clId="{B4F66AF7-A10F-4D64-B2E7-DA3083221450}" dt="2021-07-19T09:17:17.213" v="2346" actId="14429"/>
          <ac:spMkLst>
            <pc:docMk/>
            <pc:sldMk cId="1785489686" sldId="258"/>
            <ac:spMk id="2" creationId="{20902042-6824-4C14-8206-17CA63516A93}"/>
          </ac:spMkLst>
        </pc:spChg>
        <pc:spChg chg="del mod">
          <ac:chgData name="Tamjid Ahsan" userId="15c1a18861ae33e8" providerId="LiveId" clId="{B4F66AF7-A10F-4D64-B2E7-DA3083221450}" dt="2021-07-19T01:16:10.668" v="519" actId="26606"/>
          <ac:spMkLst>
            <pc:docMk/>
            <pc:sldMk cId="1785489686" sldId="258"/>
            <ac:spMk id="3" creationId="{3313F065-13D6-4B48-B035-4074992D3644}"/>
          </ac:spMkLst>
        </pc:spChg>
        <pc:spChg chg="mod topLvl">
          <ac:chgData name="Tamjid Ahsan" userId="15c1a18861ae33e8" providerId="LiveId" clId="{B4F66AF7-A10F-4D64-B2E7-DA3083221450}" dt="2021-07-19T09:16:49.331" v="2338"/>
          <ac:spMkLst>
            <pc:docMk/>
            <pc:sldMk cId="1785489686" sldId="258"/>
            <ac:spMk id="7" creationId="{6C559333-241C-47E3-B0C0-422AFCA286E7}"/>
          </ac:spMkLst>
        </pc:spChg>
        <pc:spChg chg="del mod topLvl">
          <ac:chgData name="Tamjid Ahsan" userId="15c1a18861ae33e8" providerId="LiveId" clId="{B4F66AF7-A10F-4D64-B2E7-DA3083221450}" dt="2021-07-19T01:20:33.295" v="576" actId="478"/>
          <ac:spMkLst>
            <pc:docMk/>
            <pc:sldMk cId="1785489686" sldId="258"/>
            <ac:spMk id="8" creationId="{A6EEE299-301B-4BC5-894B-72E164E7C931}"/>
          </ac:spMkLst>
        </pc:spChg>
        <pc:spChg chg="mod topLvl">
          <ac:chgData name="Tamjid Ahsan" userId="15c1a18861ae33e8" providerId="LiveId" clId="{B4F66AF7-A10F-4D64-B2E7-DA3083221450}" dt="2021-07-19T09:16:48.818" v="2337"/>
          <ac:spMkLst>
            <pc:docMk/>
            <pc:sldMk cId="1785489686" sldId="258"/>
            <ac:spMk id="9" creationId="{292BE0C9-A39E-4627-9837-1F5B217B7C7B}"/>
          </ac:spMkLst>
        </pc:spChg>
        <pc:spChg chg="add mod modVis">
          <ac:chgData name="Tamjid Ahsan" userId="15c1a18861ae33e8" providerId="LiveId" clId="{B4F66AF7-A10F-4D64-B2E7-DA3083221450}" dt="2021-07-19T09:17:20.597" v="2350" actId="14429"/>
          <ac:spMkLst>
            <pc:docMk/>
            <pc:sldMk cId="1785489686" sldId="258"/>
            <ac:spMk id="10" creationId="{CF62D2A7-8207-488C-9F46-316BA81A16C8}"/>
          </ac:spMkLst>
        </pc:spChg>
        <pc:spChg chg="mod topLvl">
          <ac:chgData name="Tamjid Ahsan" userId="15c1a18861ae33e8" providerId="LiveId" clId="{B4F66AF7-A10F-4D64-B2E7-DA3083221450}" dt="2021-07-22T19:19:13.972" v="2965" actId="20577"/>
          <ac:spMkLst>
            <pc:docMk/>
            <pc:sldMk cId="1785489686" sldId="258"/>
            <ac:spMk id="11" creationId="{E60F61B4-AD02-4EB1-BCB3-5676F485599C}"/>
          </ac:spMkLst>
        </pc:spChg>
        <pc:spChg chg="del mod topLvl">
          <ac:chgData name="Tamjid Ahsan" userId="15c1a18861ae33e8" providerId="LiveId" clId="{B4F66AF7-A10F-4D64-B2E7-DA3083221450}" dt="2021-07-19T01:22:02.832" v="597" actId="478"/>
          <ac:spMkLst>
            <pc:docMk/>
            <pc:sldMk cId="1785489686" sldId="258"/>
            <ac:spMk id="12" creationId="{44E3836E-0A19-4DE2-BDA9-B47AF0001D6A}"/>
          </ac:spMkLst>
        </pc:spChg>
        <pc:grpChg chg="del mod">
          <ac:chgData name="Tamjid Ahsan" userId="15c1a18861ae33e8" providerId="LiveId" clId="{B4F66AF7-A10F-4D64-B2E7-DA3083221450}" dt="2021-07-19T01:19:25.112" v="555" actId="165"/>
          <ac:grpSpMkLst>
            <pc:docMk/>
            <pc:sldMk cId="1785489686" sldId="258"/>
            <ac:grpSpMk id="4" creationId="{20FEE1AB-1A3F-4941-8591-13825487C3D4}"/>
          </ac:grpSpMkLst>
        </pc:grpChg>
        <pc:graphicFrameChg chg="add del mod modGraphic">
          <ac:chgData name="Tamjid Ahsan" userId="15c1a18861ae33e8" providerId="LiveId" clId="{B4F66AF7-A10F-4D64-B2E7-DA3083221450}" dt="2021-07-19T01:18:52.467" v="549" actId="18245"/>
          <ac:graphicFrameMkLst>
            <pc:docMk/>
            <pc:sldMk cId="1785489686" sldId="258"/>
            <ac:graphicFrameMk id="5" creationId="{D9D37B40-2676-47D8-BEA5-1E83323E1FB0}"/>
          </ac:graphicFrameMkLst>
        </pc:graphicFrameChg>
        <pc:picChg chg="add mod modVis">
          <ac:chgData name="Tamjid Ahsan" userId="15c1a18861ae33e8" providerId="LiveId" clId="{B4F66AF7-A10F-4D64-B2E7-DA3083221450}" dt="2021-07-19T09:17:22.348" v="2352" actId="14429"/>
          <ac:picMkLst>
            <pc:docMk/>
            <pc:sldMk cId="1785489686" sldId="258"/>
            <ac:picMk id="6" creationId="{E49E382E-3C00-45AD-90F5-E45230297573}"/>
          </ac:picMkLst>
        </pc:picChg>
      </pc:sldChg>
      <pc:sldChg chg="addSp delSp modSp new mod modTransition setBg modNotesTx">
        <pc:chgData name="Tamjid Ahsan" userId="15c1a18861ae33e8" providerId="LiveId" clId="{B4F66AF7-A10F-4D64-B2E7-DA3083221450}" dt="2021-07-24T17:43:23.337" v="3470" actId="20577"/>
        <pc:sldMkLst>
          <pc:docMk/>
          <pc:sldMk cId="3011956535" sldId="259"/>
        </pc:sldMkLst>
        <pc:spChg chg="mod">
          <ac:chgData name="Tamjid Ahsan" userId="15c1a18861ae33e8" providerId="LiveId" clId="{B4F66AF7-A10F-4D64-B2E7-DA3083221450}" dt="2021-07-19T09:16:41.056" v="2335"/>
          <ac:spMkLst>
            <pc:docMk/>
            <pc:sldMk cId="3011956535" sldId="259"/>
            <ac:spMk id="2" creationId="{8C950989-912B-44F7-AC16-D190CD5AED07}"/>
          </ac:spMkLst>
        </pc:spChg>
        <pc:spChg chg="add del mod">
          <ac:chgData name="Tamjid Ahsan" userId="15c1a18861ae33e8" providerId="LiveId" clId="{B4F66AF7-A10F-4D64-B2E7-DA3083221450}" dt="2021-07-19T01:33:30.292" v="956" actId="26606"/>
          <ac:spMkLst>
            <pc:docMk/>
            <pc:sldMk cId="3011956535" sldId="259"/>
            <ac:spMk id="3" creationId="{63BDA197-BDF8-4375-9059-5964435FBC2E}"/>
          </ac:spMkLst>
        </pc:spChg>
        <pc:spChg chg="add del">
          <ac:chgData name="Tamjid Ahsan" userId="15c1a18861ae33e8" providerId="LiveId" clId="{B4F66AF7-A10F-4D64-B2E7-DA3083221450}" dt="2021-07-19T01:32:24.123" v="941" actId="26606"/>
          <ac:spMkLst>
            <pc:docMk/>
            <pc:sldMk cId="3011956535" sldId="259"/>
            <ac:spMk id="6" creationId="{53B021B3-DE93-4AB7-8A18-CF5F1CED88B8}"/>
          </ac:spMkLst>
        </pc:spChg>
        <pc:spChg chg="add del">
          <ac:chgData name="Tamjid Ahsan" userId="15c1a18861ae33e8" providerId="LiveId" clId="{B4F66AF7-A10F-4D64-B2E7-DA3083221450}" dt="2021-07-19T01:32:24.123" v="941" actId="26606"/>
          <ac:spMkLst>
            <pc:docMk/>
            <pc:sldMk cId="3011956535" sldId="259"/>
            <ac:spMk id="7" creationId="{52D502E5-F6B4-4D58-B4AE-FC466FF15EE8}"/>
          </ac:spMkLst>
        </pc:spChg>
        <pc:spChg chg="add del">
          <ac:chgData name="Tamjid Ahsan" userId="15c1a18861ae33e8" providerId="LiveId" clId="{B4F66AF7-A10F-4D64-B2E7-DA3083221450}" dt="2021-07-19T01:32:24.123" v="941" actId="26606"/>
          <ac:spMkLst>
            <pc:docMk/>
            <pc:sldMk cId="3011956535" sldId="259"/>
            <ac:spMk id="8" creationId="{9DECDBF4-02B6-4BB4-B65B-B8107AD6A9E8}"/>
          </ac:spMkLst>
        </pc:spChg>
        <pc:spChg chg="add del">
          <ac:chgData name="Tamjid Ahsan" userId="15c1a18861ae33e8" providerId="LiveId" clId="{B4F66AF7-A10F-4D64-B2E7-DA3083221450}" dt="2021-07-19T01:32:13.417" v="939" actId="26606"/>
          <ac:spMkLst>
            <pc:docMk/>
            <pc:sldMk cId="3011956535" sldId="259"/>
            <ac:spMk id="9" creationId="{2B566528-1B12-4246-9431-5C2D7D081168}"/>
          </ac:spMkLst>
        </pc:spChg>
        <pc:spChg chg="add del">
          <ac:chgData name="Tamjid Ahsan" userId="15c1a18861ae33e8" providerId="LiveId" clId="{B4F66AF7-A10F-4D64-B2E7-DA3083221450}" dt="2021-07-19T01:32:13.417" v="939" actId="26606"/>
          <ac:spMkLst>
            <pc:docMk/>
            <pc:sldMk cId="3011956535" sldId="259"/>
            <ac:spMk id="11" creationId="{2E80C965-DB6D-4F81-9E9E-B027384D0BD6}"/>
          </ac:spMkLst>
        </pc:spChg>
        <pc:spChg chg="add del">
          <ac:chgData name="Tamjid Ahsan" userId="15c1a18861ae33e8" providerId="LiveId" clId="{B4F66AF7-A10F-4D64-B2E7-DA3083221450}" dt="2021-07-19T01:33:07.039" v="953" actId="26606"/>
          <ac:spMkLst>
            <pc:docMk/>
            <pc:sldMk cId="3011956535" sldId="259"/>
            <ac:spMk id="12" creationId="{3A5B4632-C963-4296-86F0-79AA9EA5AE98}"/>
          </ac:spMkLst>
        </pc:spChg>
        <pc:spChg chg="add del">
          <ac:chgData name="Tamjid Ahsan" userId="15c1a18861ae33e8" providerId="LiveId" clId="{B4F66AF7-A10F-4D64-B2E7-DA3083221450}" dt="2021-07-19T01:32:13.417" v="939" actId="26606"/>
          <ac:spMkLst>
            <pc:docMk/>
            <pc:sldMk cId="3011956535" sldId="259"/>
            <ac:spMk id="13" creationId="{A580F890-B085-4E95-96AA-55AEBEC5CE6E}"/>
          </ac:spMkLst>
        </pc:spChg>
        <pc:spChg chg="add del">
          <ac:chgData name="Tamjid Ahsan" userId="15c1a18861ae33e8" providerId="LiveId" clId="{B4F66AF7-A10F-4D64-B2E7-DA3083221450}" dt="2021-07-19T01:32:13.417" v="939" actId="26606"/>
          <ac:spMkLst>
            <pc:docMk/>
            <pc:sldMk cId="3011956535" sldId="259"/>
            <ac:spMk id="15" creationId="{D3F51FEB-38FB-4F6C-9F7B-2F2AFAB65463}"/>
          </ac:spMkLst>
        </pc:spChg>
        <pc:spChg chg="add del">
          <ac:chgData name="Tamjid Ahsan" userId="15c1a18861ae33e8" providerId="LiveId" clId="{B4F66AF7-A10F-4D64-B2E7-DA3083221450}" dt="2021-07-19T01:33:30.254" v="955" actId="26606"/>
          <ac:spMkLst>
            <pc:docMk/>
            <pc:sldMk cId="3011956535" sldId="259"/>
            <ac:spMk id="16" creationId="{2B566528-1B12-4246-9431-5C2D7D081168}"/>
          </ac:spMkLst>
        </pc:spChg>
        <pc:spChg chg="add del">
          <ac:chgData name="Tamjid Ahsan" userId="15c1a18861ae33e8" providerId="LiveId" clId="{B4F66AF7-A10F-4D64-B2E7-DA3083221450}" dt="2021-07-19T01:32:13.417" v="939" actId="26606"/>
          <ac:spMkLst>
            <pc:docMk/>
            <pc:sldMk cId="3011956535" sldId="259"/>
            <ac:spMk id="17" creationId="{1E547BA6-BAE0-43BB-A7CA-60F69CE252F0}"/>
          </ac:spMkLst>
        </pc:spChg>
        <pc:spChg chg="add del">
          <ac:chgData name="Tamjid Ahsan" userId="15c1a18861ae33e8" providerId="LiveId" clId="{B4F66AF7-A10F-4D64-B2E7-DA3083221450}" dt="2021-07-19T01:33:30.254" v="955" actId="26606"/>
          <ac:spMkLst>
            <pc:docMk/>
            <pc:sldMk cId="3011956535" sldId="259"/>
            <ac:spMk id="18" creationId="{2E80C965-DB6D-4F81-9E9E-B027384D0BD6}"/>
          </ac:spMkLst>
        </pc:spChg>
        <pc:spChg chg="add del">
          <ac:chgData name="Tamjid Ahsan" userId="15c1a18861ae33e8" providerId="LiveId" clId="{B4F66AF7-A10F-4D64-B2E7-DA3083221450}" dt="2021-07-19T01:33:30.254" v="955" actId="26606"/>
          <ac:spMkLst>
            <pc:docMk/>
            <pc:sldMk cId="3011956535" sldId="259"/>
            <ac:spMk id="19" creationId="{A580F890-B085-4E95-96AA-55AEBEC5CE6E}"/>
          </ac:spMkLst>
        </pc:spChg>
        <pc:spChg chg="add del">
          <ac:chgData name="Tamjid Ahsan" userId="15c1a18861ae33e8" providerId="LiveId" clId="{B4F66AF7-A10F-4D64-B2E7-DA3083221450}" dt="2021-07-19T01:33:30.254" v="955" actId="26606"/>
          <ac:spMkLst>
            <pc:docMk/>
            <pc:sldMk cId="3011956535" sldId="259"/>
            <ac:spMk id="20" creationId="{D3F51FEB-38FB-4F6C-9F7B-2F2AFAB65463}"/>
          </ac:spMkLst>
        </pc:spChg>
        <pc:spChg chg="add del">
          <ac:chgData name="Tamjid Ahsan" userId="15c1a18861ae33e8" providerId="LiveId" clId="{B4F66AF7-A10F-4D64-B2E7-DA3083221450}" dt="2021-07-19T01:33:30.254" v="955" actId="26606"/>
          <ac:spMkLst>
            <pc:docMk/>
            <pc:sldMk cId="3011956535" sldId="259"/>
            <ac:spMk id="21" creationId="{1E547BA6-BAE0-43BB-A7CA-60F69CE252F0}"/>
          </ac:spMkLst>
        </pc:spChg>
        <pc:spChg chg="add del">
          <ac:chgData name="Tamjid Ahsan" userId="15c1a18861ae33e8" providerId="LiveId" clId="{B4F66AF7-A10F-4D64-B2E7-DA3083221450}" dt="2021-07-19T01:35:41.223" v="987" actId="26606"/>
          <ac:spMkLst>
            <pc:docMk/>
            <pc:sldMk cId="3011956535" sldId="259"/>
            <ac:spMk id="24" creationId="{3A5B4632-C963-4296-86F0-79AA9EA5AE98}"/>
          </ac:spMkLst>
        </pc:spChg>
        <pc:spChg chg="add">
          <ac:chgData name="Tamjid Ahsan" userId="15c1a18861ae33e8" providerId="LiveId" clId="{B4F66AF7-A10F-4D64-B2E7-DA3083221450}" dt="2021-07-19T01:35:41.223" v="987" actId="26606"/>
          <ac:spMkLst>
            <pc:docMk/>
            <pc:sldMk cId="3011956535" sldId="259"/>
            <ac:spMk id="30" creationId="{86FF76B9-219D-4469-AF87-0236D29032F1}"/>
          </ac:spMkLst>
        </pc:spChg>
        <pc:spChg chg="mod">
          <ac:chgData name="Tamjid Ahsan" userId="15c1a18861ae33e8" providerId="LiveId" clId="{B4F66AF7-A10F-4D64-B2E7-DA3083221450}" dt="2021-07-19T09:16:30.365" v="2333"/>
          <ac:spMkLst>
            <pc:docMk/>
            <pc:sldMk cId="3011956535" sldId="259"/>
            <ac:spMk id="33" creationId="{C05EB894-9410-4B20-95E4-7A25101AB895}"/>
          </ac:spMkLst>
        </pc:spChg>
        <pc:spChg chg="mod">
          <ac:chgData name="Tamjid Ahsan" userId="15c1a18861ae33e8" providerId="LiveId" clId="{B4F66AF7-A10F-4D64-B2E7-DA3083221450}" dt="2021-07-19T09:16:31.397" v="2334"/>
          <ac:spMkLst>
            <pc:docMk/>
            <pc:sldMk cId="3011956535" sldId="259"/>
            <ac:spMk id="34" creationId="{166E38B6-B050-4340-8E8F-3A971DADC031}"/>
          </ac:spMkLst>
        </pc:spChg>
        <pc:spChg chg="add">
          <ac:chgData name="Tamjid Ahsan" userId="15c1a18861ae33e8" providerId="LiveId" clId="{B4F66AF7-A10F-4D64-B2E7-DA3083221450}" dt="2021-07-19T01:35:41.223" v="987" actId="26606"/>
          <ac:spMkLst>
            <pc:docMk/>
            <pc:sldMk cId="3011956535" sldId="259"/>
            <ac:spMk id="36" creationId="{2E80C965-DB6D-4F81-9E9E-B027384D0BD6}"/>
          </ac:spMkLst>
        </pc:spChg>
        <pc:spChg chg="add">
          <ac:chgData name="Tamjid Ahsan" userId="15c1a18861ae33e8" providerId="LiveId" clId="{B4F66AF7-A10F-4D64-B2E7-DA3083221450}" dt="2021-07-19T01:35:41.223" v="987" actId="26606"/>
          <ac:spMkLst>
            <pc:docMk/>
            <pc:sldMk cId="3011956535" sldId="259"/>
            <ac:spMk id="38" creationId="{633C5E46-DAC5-4661-9C87-22B08E2A512F}"/>
          </ac:spMkLst>
        </pc:spChg>
        <pc:grpChg chg="add">
          <ac:chgData name="Tamjid Ahsan" userId="15c1a18861ae33e8" providerId="LiveId" clId="{B4F66AF7-A10F-4D64-B2E7-DA3083221450}" dt="2021-07-19T01:35:41.223" v="987" actId="26606"/>
          <ac:grpSpMkLst>
            <pc:docMk/>
            <pc:sldMk cId="3011956535" sldId="259"/>
            <ac:grpSpMk id="32" creationId="{DB88BD78-87E1-424D-B479-C37D8E41B12E}"/>
          </ac:grpSpMkLst>
        </pc:grpChg>
        <pc:graphicFrameChg chg="add del mod">
          <ac:chgData name="Tamjid Ahsan" userId="15c1a18861ae33e8" providerId="LiveId" clId="{B4F66AF7-A10F-4D64-B2E7-DA3083221450}" dt="2021-07-19T01:32:13.417" v="939" actId="26606"/>
          <ac:graphicFrameMkLst>
            <pc:docMk/>
            <pc:sldMk cId="3011956535" sldId="259"/>
            <ac:graphicFrameMk id="5" creationId="{7AEB1C11-2ABF-427E-A16E-E4F3D3F894A8}"/>
          </ac:graphicFrameMkLst>
        </pc:graphicFrameChg>
        <pc:graphicFrameChg chg="add del">
          <ac:chgData name="Tamjid Ahsan" userId="15c1a18861ae33e8" providerId="LiveId" clId="{B4F66AF7-A10F-4D64-B2E7-DA3083221450}" dt="2021-07-19T01:32:24.123" v="941" actId="26606"/>
          <ac:graphicFrameMkLst>
            <pc:docMk/>
            <pc:sldMk cId="3011956535" sldId="259"/>
            <ac:graphicFrameMk id="10" creationId="{53DE61F8-78E0-4FBD-8410-1B7F2106FE7C}"/>
          </ac:graphicFrameMkLst>
        </pc:graphicFrameChg>
        <pc:graphicFrameChg chg="add del">
          <ac:chgData name="Tamjid Ahsan" userId="15c1a18861ae33e8" providerId="LiveId" clId="{B4F66AF7-A10F-4D64-B2E7-DA3083221450}" dt="2021-07-19T01:33:07.039" v="953" actId="26606"/>
          <ac:graphicFrameMkLst>
            <pc:docMk/>
            <pc:sldMk cId="3011956535" sldId="259"/>
            <ac:graphicFrameMk id="14" creationId="{C2C6BBFD-EE01-4FEE-9539-80E2898A0353}"/>
          </ac:graphicFrameMkLst>
        </pc:graphicFrameChg>
        <pc:graphicFrameChg chg="add del">
          <ac:chgData name="Tamjid Ahsan" userId="15c1a18861ae33e8" providerId="LiveId" clId="{B4F66AF7-A10F-4D64-B2E7-DA3083221450}" dt="2021-07-19T01:33:30.254" v="955" actId="26606"/>
          <ac:graphicFrameMkLst>
            <pc:docMk/>
            <pc:sldMk cId="3011956535" sldId="259"/>
            <ac:graphicFrameMk id="22" creationId="{AEC6FC25-FABD-44E7-870A-80DBA0930CD1}"/>
          </ac:graphicFrameMkLst>
        </pc:graphicFrameChg>
        <pc:graphicFrameChg chg="add mod modGraphic">
          <ac:chgData name="Tamjid Ahsan" userId="15c1a18861ae33e8" providerId="LiveId" clId="{B4F66AF7-A10F-4D64-B2E7-DA3083221450}" dt="2021-07-24T17:43:23.337" v="3470" actId="20577"/>
          <ac:graphicFrameMkLst>
            <pc:docMk/>
            <pc:sldMk cId="3011956535" sldId="259"/>
            <ac:graphicFrameMk id="25" creationId="{C2C6BBFD-EE01-4FEE-9539-80E2898A0353}"/>
          </ac:graphicFrameMkLst>
        </pc:graphicFrameChg>
      </pc:sldChg>
      <pc:sldChg chg="addSp delSp modSp add mod modTransition setBg modNotesTx">
        <pc:chgData name="Tamjid Ahsan" userId="15c1a18861ae33e8" providerId="LiveId" clId="{B4F66AF7-A10F-4D64-B2E7-DA3083221450}" dt="2021-07-24T18:38:17.398" v="3818" actId="33524"/>
        <pc:sldMkLst>
          <pc:docMk/>
          <pc:sldMk cId="2638182324" sldId="260"/>
        </pc:sldMkLst>
        <pc:spChg chg="mod">
          <ac:chgData name="Tamjid Ahsan" userId="15c1a18861ae33e8" providerId="LiveId" clId="{B4F66AF7-A10F-4D64-B2E7-DA3083221450}" dt="2021-07-21T08:49:17.074" v="2585" actId="1076"/>
          <ac:spMkLst>
            <pc:docMk/>
            <pc:sldMk cId="2638182324" sldId="260"/>
            <ac:spMk id="2" creationId="{8C950989-912B-44F7-AC16-D190CD5AED07}"/>
          </ac:spMkLst>
        </pc:spChg>
        <pc:spChg chg="mod">
          <ac:chgData name="Tamjid Ahsan" userId="15c1a18861ae33e8" providerId="LiveId" clId="{B4F66AF7-A10F-4D64-B2E7-DA3083221450}" dt="2021-07-22T21:26:11.200" v="3062" actId="313"/>
          <ac:spMkLst>
            <pc:docMk/>
            <pc:sldMk cId="2638182324" sldId="260"/>
            <ac:spMk id="3" creationId="{63BDA197-BDF8-4375-9059-5964435FBC2E}"/>
          </ac:spMkLst>
        </pc:spChg>
        <pc:spChg chg="add del">
          <ac:chgData name="Tamjid Ahsan" userId="15c1a18861ae33e8" providerId="LiveId" clId="{B4F66AF7-A10F-4D64-B2E7-DA3083221450}" dt="2021-07-19T03:08:53.714" v="2248" actId="26606"/>
          <ac:spMkLst>
            <pc:docMk/>
            <pc:sldMk cId="2638182324" sldId="260"/>
            <ac:spMk id="9" creationId="{04812C46-200A-4DEB-A05E-3ED6C68C2387}"/>
          </ac:spMkLst>
        </pc:spChg>
        <pc:spChg chg="add del">
          <ac:chgData name="Tamjid Ahsan" userId="15c1a18861ae33e8" providerId="LiveId" clId="{B4F66AF7-A10F-4D64-B2E7-DA3083221450}" dt="2021-07-19T03:08:53.714" v="2248" actId="26606"/>
          <ac:spMkLst>
            <pc:docMk/>
            <pc:sldMk cId="2638182324" sldId="260"/>
            <ac:spMk id="11" creationId="{D1EA859B-E555-4109-94F3-6700E046E008}"/>
          </ac:spMkLst>
        </pc:spChg>
        <pc:spChg chg="add del">
          <ac:chgData name="Tamjid Ahsan" userId="15c1a18861ae33e8" providerId="LiveId" clId="{B4F66AF7-A10F-4D64-B2E7-DA3083221450}" dt="2021-07-19T03:08:58.056" v="2250" actId="26606"/>
          <ac:spMkLst>
            <pc:docMk/>
            <pc:sldMk cId="2638182324" sldId="260"/>
            <ac:spMk id="13" creationId="{E51BA4DF-2BD4-4EC2-B1DB-B27C8AC71864}"/>
          </ac:spMkLst>
        </pc:spChg>
        <pc:spChg chg="add">
          <ac:chgData name="Tamjid Ahsan" userId="15c1a18861ae33e8" providerId="LiveId" clId="{B4F66AF7-A10F-4D64-B2E7-DA3083221450}" dt="2021-07-19T03:08:58.072" v="2251" actId="26606"/>
          <ac:spMkLst>
            <pc:docMk/>
            <pc:sldMk cId="2638182324" sldId="260"/>
            <ac:spMk id="16" creationId="{04812C46-200A-4DEB-A05E-3ED6C68C2387}"/>
          </ac:spMkLst>
        </pc:spChg>
        <pc:spChg chg="add mod">
          <ac:chgData name="Tamjid Ahsan" userId="15c1a18861ae33e8" providerId="LiveId" clId="{B4F66AF7-A10F-4D64-B2E7-DA3083221450}" dt="2021-07-21T08:49:44.271" v="2592"/>
          <ac:spMkLst>
            <pc:docMk/>
            <pc:sldMk cId="2638182324" sldId="260"/>
            <ac:spMk id="18" creationId="{D1EA859B-E555-4109-94F3-6700E046E008}"/>
          </ac:spMkLst>
        </pc:spChg>
        <pc:picChg chg="add del">
          <ac:chgData name="Tamjid Ahsan" userId="15c1a18861ae33e8" providerId="LiveId" clId="{B4F66AF7-A10F-4D64-B2E7-DA3083221450}" dt="2021-07-19T03:08:53.714" v="2248" actId="26606"/>
          <ac:picMkLst>
            <pc:docMk/>
            <pc:sldMk cId="2638182324" sldId="260"/>
            <ac:picMk id="5" creationId="{489FB7F6-6827-464A-BEE3-83AD868ED171}"/>
          </ac:picMkLst>
        </pc:picChg>
        <pc:picChg chg="add del">
          <ac:chgData name="Tamjid Ahsan" userId="15c1a18861ae33e8" providerId="LiveId" clId="{B4F66AF7-A10F-4D64-B2E7-DA3083221450}" dt="2021-07-19T03:08:58.056" v="2250" actId="26606"/>
          <ac:picMkLst>
            <pc:docMk/>
            <pc:sldMk cId="2638182324" sldId="260"/>
            <ac:picMk id="14" creationId="{97166503-5555-43A3-AB3E-5181D633D6C5}"/>
          </ac:picMkLst>
        </pc:picChg>
        <pc:picChg chg="add mod">
          <ac:chgData name="Tamjid Ahsan" userId="15c1a18861ae33e8" providerId="LiveId" clId="{B4F66AF7-A10F-4D64-B2E7-DA3083221450}" dt="2021-07-21T08:50:05.918" v="2596"/>
          <ac:picMkLst>
            <pc:docMk/>
            <pc:sldMk cId="2638182324" sldId="260"/>
            <ac:picMk id="17" creationId="{489FB7F6-6827-464A-BEE3-83AD868ED171}"/>
          </ac:picMkLst>
        </pc:picChg>
        <pc:cxnChg chg="add mod">
          <ac:chgData name="Tamjid Ahsan" userId="15c1a18861ae33e8" providerId="LiveId" clId="{B4F66AF7-A10F-4D64-B2E7-DA3083221450}" dt="2021-07-21T08:49:20.488" v="2586" actId="1076"/>
          <ac:cxnSpMkLst>
            <pc:docMk/>
            <pc:sldMk cId="2638182324" sldId="260"/>
            <ac:cxnSpMk id="7" creationId="{3ED394F0-AC5F-4CDD-966F-7E91A315265A}"/>
          </ac:cxnSpMkLst>
        </pc:cxnChg>
      </pc:sldChg>
      <pc:sldChg chg="addSp delSp modSp new mod ord modTransition setBg">
        <pc:chgData name="Tamjid Ahsan" userId="15c1a18861ae33e8" providerId="LiveId" clId="{B4F66AF7-A10F-4D64-B2E7-DA3083221450}" dt="2021-07-24T18:36:43.969" v="3814" actId="1037"/>
        <pc:sldMkLst>
          <pc:docMk/>
          <pc:sldMk cId="2610522644" sldId="261"/>
        </pc:sldMkLst>
        <pc:spChg chg="mod">
          <ac:chgData name="Tamjid Ahsan" userId="15c1a18861ae33e8" providerId="LiveId" clId="{B4F66AF7-A10F-4D64-B2E7-DA3083221450}" dt="2021-07-21T08:55:06.257" v="2673" actId="26606"/>
          <ac:spMkLst>
            <pc:docMk/>
            <pc:sldMk cId="2610522644" sldId="261"/>
            <ac:spMk id="2" creationId="{24CA2AB5-0B80-4D64-9138-9335AE0094ED}"/>
          </ac:spMkLst>
        </pc:spChg>
        <pc:spChg chg="del">
          <ac:chgData name="Tamjid Ahsan" userId="15c1a18861ae33e8" providerId="LiveId" clId="{B4F66AF7-A10F-4D64-B2E7-DA3083221450}" dt="2021-07-21T08:51:47.016" v="2629" actId="3680"/>
          <ac:spMkLst>
            <pc:docMk/>
            <pc:sldMk cId="2610522644" sldId="261"/>
            <ac:spMk id="3" creationId="{15566D00-65CE-46A4-83ED-49C4A566FEBA}"/>
          </ac:spMkLst>
        </pc:spChg>
        <pc:spChg chg="add">
          <ac:chgData name="Tamjid Ahsan" userId="15c1a18861ae33e8" providerId="LiveId" clId="{B4F66AF7-A10F-4D64-B2E7-DA3083221450}" dt="2021-07-21T08:55:06.257" v="2673" actId="26606"/>
          <ac:spMkLst>
            <pc:docMk/>
            <pc:sldMk cId="2610522644" sldId="261"/>
            <ac:spMk id="9" creationId="{42285737-90EE-47DC-AC80-8AE156B11969}"/>
          </ac:spMkLst>
        </pc:spChg>
        <pc:grpChg chg="add">
          <ac:chgData name="Tamjid Ahsan" userId="15c1a18861ae33e8" providerId="LiveId" clId="{B4F66AF7-A10F-4D64-B2E7-DA3083221450}" dt="2021-07-21T08:55:06.257" v="2673" actId="26606"/>
          <ac:grpSpMkLst>
            <pc:docMk/>
            <pc:sldMk cId="2610522644" sldId="261"/>
            <ac:grpSpMk id="11" creationId="{B57BDC17-F1B3-455F-BBF1-680AA1F25C06}"/>
          </ac:grpSpMkLst>
        </pc:grpChg>
        <pc:graphicFrameChg chg="add mod ord modGraphic">
          <ac:chgData name="Tamjid Ahsan" userId="15c1a18861ae33e8" providerId="LiveId" clId="{B4F66AF7-A10F-4D64-B2E7-DA3083221450}" dt="2021-07-24T18:36:43.969" v="3814" actId="1037"/>
          <ac:graphicFrameMkLst>
            <pc:docMk/>
            <pc:sldMk cId="2610522644" sldId="261"/>
            <ac:graphicFrameMk id="4" creationId="{91DB84C5-D42B-40E2-A191-0C4BFE4BEB8A}"/>
          </ac:graphicFrameMkLst>
        </pc:graphicFrameChg>
      </pc:sldChg>
      <pc:sldChg chg="delSp add del delDesignElem">
        <pc:chgData name="Tamjid Ahsan" userId="15c1a18861ae33e8" providerId="LiveId" clId="{B4F66AF7-A10F-4D64-B2E7-DA3083221450}" dt="2021-07-19T01:00:31.821" v="109" actId="2696"/>
        <pc:sldMkLst>
          <pc:docMk/>
          <pc:sldMk cId="490424835" sldId="272"/>
        </pc:sldMkLst>
        <pc:spChg chg="del">
          <ac:chgData name="Tamjid Ahsan" userId="15c1a18861ae33e8" providerId="LiveId" clId="{B4F66AF7-A10F-4D64-B2E7-DA3083221450}" dt="2021-07-19T01:00:24.420" v="108"/>
          <ac:spMkLst>
            <pc:docMk/>
            <pc:sldMk cId="490424835" sldId="272"/>
            <ac:spMk id="8" creationId="{6F5A5072-7B47-4D32-B52A-4EBBF590B8A5}"/>
          </ac:spMkLst>
        </pc:spChg>
        <pc:spChg chg="del">
          <ac:chgData name="Tamjid Ahsan" userId="15c1a18861ae33e8" providerId="LiveId" clId="{B4F66AF7-A10F-4D64-B2E7-DA3083221450}" dt="2021-07-19T01:00:24.420" v="108"/>
          <ac:spMkLst>
            <pc:docMk/>
            <pc:sldMk cId="490424835" sldId="272"/>
            <ac:spMk id="12" creationId="{6016219D-510E-4184-9090-6D5578A87BD1}"/>
          </ac:spMkLst>
        </pc:spChg>
        <pc:spChg chg="del">
          <ac:chgData name="Tamjid Ahsan" userId="15c1a18861ae33e8" providerId="LiveId" clId="{B4F66AF7-A10F-4D64-B2E7-DA3083221450}" dt="2021-07-19T01:00:24.420" v="108"/>
          <ac:spMkLst>
            <pc:docMk/>
            <pc:sldMk cId="490424835" sldId="272"/>
            <ac:spMk id="13" creationId="{9715DAF0-AE1B-46C9-8A6B-DB2AA05AB91D}"/>
          </ac:spMkLst>
        </pc:spChg>
        <pc:spChg chg="del">
          <ac:chgData name="Tamjid Ahsan" userId="15c1a18861ae33e8" providerId="LiveId" clId="{B4F66AF7-A10F-4D64-B2E7-DA3083221450}" dt="2021-07-19T01:00:24.420" v="108"/>
          <ac:spMkLst>
            <pc:docMk/>
            <pc:sldMk cId="490424835" sldId="272"/>
            <ac:spMk id="14" creationId="{AFF4A713-7B75-4B21-90D7-5AB19547C728}"/>
          </ac:spMkLst>
        </pc:spChg>
        <pc:spChg chg="del">
          <ac:chgData name="Tamjid Ahsan" userId="15c1a18861ae33e8" providerId="LiveId" clId="{B4F66AF7-A10F-4D64-B2E7-DA3083221450}" dt="2021-07-19T01:00:24.420" v="108"/>
          <ac:spMkLst>
            <pc:docMk/>
            <pc:sldMk cId="490424835" sldId="272"/>
            <ac:spMk id="16" creationId="{DC631C0B-6DA6-4E57-8231-CE32B3434A7E}"/>
          </ac:spMkLst>
        </pc:spChg>
        <pc:spChg chg="del">
          <ac:chgData name="Tamjid Ahsan" userId="15c1a18861ae33e8" providerId="LiveId" clId="{B4F66AF7-A10F-4D64-B2E7-DA3083221450}" dt="2021-07-19T01:00:24.420" v="108"/>
          <ac:spMkLst>
            <pc:docMk/>
            <pc:sldMk cId="490424835" sldId="272"/>
            <ac:spMk id="18" creationId="{C29501E6-A978-4A61-9689-9085AF97A53A}"/>
          </ac:spMkLst>
        </pc:spChg>
      </pc:sldChg>
      <pc:sldChg chg="addSp delSp modSp add mod setBg setClrOvrMap delDesignElem">
        <pc:chgData name="Tamjid Ahsan" userId="15c1a18861ae33e8" providerId="LiveId" clId="{B4F66AF7-A10F-4D64-B2E7-DA3083221450}" dt="2021-07-19T02:45:47.602" v="1915" actId="26606"/>
        <pc:sldMkLst>
          <pc:docMk/>
          <pc:sldMk cId="360922011" sldId="276"/>
        </pc:sldMkLst>
        <pc:spChg chg="mod">
          <ac:chgData name="Tamjid Ahsan" userId="15c1a18861ae33e8" providerId="LiveId" clId="{B4F66AF7-A10F-4D64-B2E7-DA3083221450}" dt="2021-07-19T02:45:47.602" v="1915" actId="26606"/>
          <ac:spMkLst>
            <pc:docMk/>
            <pc:sldMk cId="360922011" sldId="276"/>
            <ac:spMk id="2" creationId="{B10152DC-EAC1-4B3D-82A2-4E7D25FDDFDF}"/>
          </ac:spMkLst>
        </pc:spChg>
        <pc:spChg chg="add">
          <ac:chgData name="Tamjid Ahsan" userId="15c1a18861ae33e8" providerId="LiveId" clId="{B4F66AF7-A10F-4D64-B2E7-DA3083221450}" dt="2021-07-19T02:45:47.602" v="1915" actId="26606"/>
          <ac:spMkLst>
            <pc:docMk/>
            <pc:sldMk cId="360922011" sldId="276"/>
            <ac:spMk id="18" creationId="{2B566528-1B12-4246-9431-5C2D7D081168}"/>
          </ac:spMkLst>
        </pc:spChg>
        <pc:spChg chg="add del">
          <ac:chgData name="Tamjid Ahsan" userId="15c1a18861ae33e8" providerId="LiveId" clId="{B4F66AF7-A10F-4D64-B2E7-DA3083221450}" dt="2021-07-19T02:45:42.215" v="1914" actId="26606"/>
          <ac:spMkLst>
            <pc:docMk/>
            <pc:sldMk cId="360922011" sldId="276"/>
            <ac:spMk id="20" creationId="{6C4028FD-8BAA-4A19-BFDE-594D991B7552}"/>
          </ac:spMkLst>
        </pc:spChg>
        <pc:spChg chg="add del">
          <ac:chgData name="Tamjid Ahsan" userId="15c1a18861ae33e8" providerId="LiveId" clId="{B4F66AF7-A10F-4D64-B2E7-DA3083221450}" dt="2021-07-19T02:45:29.195" v="1912" actId="26606"/>
          <ac:spMkLst>
            <pc:docMk/>
            <pc:sldMk cId="360922011" sldId="276"/>
            <ac:spMk id="21" creationId="{9228552E-C8B1-4A80-8448-0787CE0FC704}"/>
          </ac:spMkLst>
        </pc:spChg>
        <pc:spChg chg="add">
          <ac:chgData name="Tamjid Ahsan" userId="15c1a18861ae33e8" providerId="LiveId" clId="{B4F66AF7-A10F-4D64-B2E7-DA3083221450}" dt="2021-07-19T02:45:47.602" v="1915" actId="26606"/>
          <ac:spMkLst>
            <pc:docMk/>
            <pc:sldMk cId="360922011" sldId="276"/>
            <ac:spMk id="22" creationId="{2E80C965-DB6D-4F81-9E9E-B027384D0BD6}"/>
          </ac:spMkLst>
        </pc:spChg>
        <pc:spChg chg="add">
          <ac:chgData name="Tamjid Ahsan" userId="15c1a18861ae33e8" providerId="LiveId" clId="{B4F66AF7-A10F-4D64-B2E7-DA3083221450}" dt="2021-07-19T02:45:47.602" v="1915" actId="26606"/>
          <ac:spMkLst>
            <pc:docMk/>
            <pc:sldMk cId="360922011" sldId="276"/>
            <ac:spMk id="24" creationId="{A580F890-B085-4E95-96AA-55AEBEC5CE6E}"/>
          </ac:spMkLst>
        </pc:spChg>
        <pc:spChg chg="add">
          <ac:chgData name="Tamjid Ahsan" userId="15c1a18861ae33e8" providerId="LiveId" clId="{B4F66AF7-A10F-4D64-B2E7-DA3083221450}" dt="2021-07-19T02:45:47.602" v="1915" actId="26606"/>
          <ac:spMkLst>
            <pc:docMk/>
            <pc:sldMk cId="360922011" sldId="276"/>
            <ac:spMk id="26" creationId="{D3F51FEB-38FB-4F6C-9F7B-2F2AFAB65463}"/>
          </ac:spMkLst>
        </pc:spChg>
        <pc:spChg chg="add">
          <ac:chgData name="Tamjid Ahsan" userId="15c1a18861ae33e8" providerId="LiveId" clId="{B4F66AF7-A10F-4D64-B2E7-DA3083221450}" dt="2021-07-19T02:45:47.602" v="1915" actId="26606"/>
          <ac:spMkLst>
            <pc:docMk/>
            <pc:sldMk cId="360922011" sldId="276"/>
            <ac:spMk id="28" creationId="{1E547BA6-BAE0-43BB-A7CA-60F69CE252F0}"/>
          </ac:spMkLst>
        </pc:spChg>
        <pc:spChg chg="del">
          <ac:chgData name="Tamjid Ahsan" userId="15c1a18861ae33e8" providerId="LiveId" clId="{B4F66AF7-A10F-4D64-B2E7-DA3083221450}" dt="2021-07-19T01:00:18.713" v="106"/>
          <ac:spMkLst>
            <pc:docMk/>
            <pc:sldMk cId="360922011" sldId="276"/>
            <ac:spMk id="49" creationId="{D9A7F3BF-8763-4074-AD77-92790AF314D1}"/>
          </ac:spMkLst>
        </pc:spChg>
        <pc:grpChg chg="del">
          <ac:chgData name="Tamjid Ahsan" userId="15c1a18861ae33e8" providerId="LiveId" clId="{B4F66AF7-A10F-4D64-B2E7-DA3083221450}" dt="2021-07-19T01:00:18.713" v="106"/>
          <ac:grpSpMkLst>
            <pc:docMk/>
            <pc:sldMk cId="360922011" sldId="276"/>
            <ac:grpSpMk id="50" creationId="{7A9648D6-B41B-42D0-A817-AE2607B0B5B8}"/>
          </ac:grpSpMkLst>
        </pc:grpChg>
        <pc:graphicFrameChg chg="mod modGraphic">
          <ac:chgData name="Tamjid Ahsan" userId="15c1a18861ae33e8" providerId="LiveId" clId="{B4F66AF7-A10F-4D64-B2E7-DA3083221450}" dt="2021-07-19T02:45:47.602" v="1915" actId="26606"/>
          <ac:graphicFrameMkLst>
            <pc:docMk/>
            <pc:sldMk cId="360922011" sldId="276"/>
            <ac:graphicFrameMk id="15" creationId="{D7272A23-380E-4134-9CE8-D313AFC5DF8B}"/>
          </ac:graphicFrameMkLst>
        </pc:graphicFrameChg>
        <pc:picChg chg="add del">
          <ac:chgData name="Tamjid Ahsan" userId="15c1a18861ae33e8" providerId="LiveId" clId="{B4F66AF7-A10F-4D64-B2E7-DA3083221450}" dt="2021-07-19T02:45:29.195" v="1912" actId="26606"/>
          <ac:picMkLst>
            <pc:docMk/>
            <pc:sldMk cId="360922011" sldId="276"/>
            <ac:picMk id="17" creationId="{A4A5E001-E246-459F-ADB4-9A0C4E068D16}"/>
          </ac:picMkLst>
        </pc:picChg>
        <pc:cxnChg chg="del">
          <ac:chgData name="Tamjid Ahsan" userId="15c1a18861ae33e8" providerId="LiveId" clId="{B4F66AF7-A10F-4D64-B2E7-DA3083221450}" dt="2021-07-19T01:00:18.713" v="106"/>
          <ac:cxnSpMkLst>
            <pc:docMk/>
            <pc:sldMk cId="360922011" sldId="276"/>
            <ac:cxnSpMk id="54" creationId="{C49DA8F6-BCC1-4447-B54C-57856834B94B}"/>
          </ac:cxnSpMkLst>
        </pc:cxnChg>
      </pc:sldChg>
      <pc:sldChg chg="addSp modSp new mod modTransition setBg">
        <pc:chgData name="Tamjid Ahsan" userId="15c1a18861ae33e8" providerId="LiveId" clId="{B4F66AF7-A10F-4D64-B2E7-DA3083221450}" dt="2021-07-21T23:59:10.808" v="2840"/>
        <pc:sldMkLst>
          <pc:docMk/>
          <pc:sldMk cId="1754732519" sldId="277"/>
        </pc:sldMkLst>
        <pc:spChg chg="mod">
          <ac:chgData name="Tamjid Ahsan" userId="15c1a18861ae33e8" providerId="LiveId" clId="{B4F66AF7-A10F-4D64-B2E7-DA3083221450}" dt="2021-07-19T02:44:52.978" v="1910" actId="26606"/>
          <ac:spMkLst>
            <pc:docMk/>
            <pc:sldMk cId="1754732519" sldId="277"/>
            <ac:spMk id="2" creationId="{665CC810-ED25-4736-B991-56DE116DB925}"/>
          </ac:spMkLst>
        </pc:spChg>
        <pc:spChg chg="add">
          <ac:chgData name="Tamjid Ahsan" userId="15c1a18861ae33e8" providerId="LiveId" clId="{B4F66AF7-A10F-4D64-B2E7-DA3083221450}" dt="2021-07-19T02:44:52.978" v="1910" actId="26606"/>
          <ac:spMkLst>
            <pc:docMk/>
            <pc:sldMk cId="1754732519" sldId="277"/>
            <ac:spMk id="7" creationId="{D5189306-04D9-4982-9EBE-938B344A1113}"/>
          </ac:spMkLst>
        </pc:spChg>
        <pc:spChg chg="add">
          <ac:chgData name="Tamjid Ahsan" userId="15c1a18861ae33e8" providerId="LiveId" clId="{B4F66AF7-A10F-4D64-B2E7-DA3083221450}" dt="2021-07-19T02:44:52.978" v="1910" actId="26606"/>
          <ac:spMkLst>
            <pc:docMk/>
            <pc:sldMk cId="1754732519" sldId="277"/>
            <ac:spMk id="9" creationId="{102C4642-2AB4-49A1-89D9-3E5C01E99D58}"/>
          </ac:spMkLst>
        </pc:spChg>
        <pc:spChg chg="add">
          <ac:chgData name="Tamjid Ahsan" userId="15c1a18861ae33e8" providerId="LiveId" clId="{B4F66AF7-A10F-4D64-B2E7-DA3083221450}" dt="2021-07-19T02:44:52.978" v="1910" actId="26606"/>
          <ac:spMkLst>
            <pc:docMk/>
            <pc:sldMk cId="1754732519" sldId="277"/>
            <ac:spMk id="11" creationId="{82EAAEF9-78E9-4B67-93B4-CD09F7570300}"/>
          </ac:spMkLst>
        </pc:spChg>
        <pc:spChg chg="add">
          <ac:chgData name="Tamjid Ahsan" userId="15c1a18861ae33e8" providerId="LiveId" clId="{B4F66AF7-A10F-4D64-B2E7-DA3083221450}" dt="2021-07-19T02:44:52.978" v="1910" actId="26606"/>
          <ac:spMkLst>
            <pc:docMk/>
            <pc:sldMk cId="1754732519" sldId="277"/>
            <ac:spMk id="13" creationId="{2CE23D09-8BA3-4FEE-892D-ACE847DC085D}"/>
          </ac:spMkLst>
        </pc:spChg>
        <pc:spChg chg="add">
          <ac:chgData name="Tamjid Ahsan" userId="15c1a18861ae33e8" providerId="LiveId" clId="{B4F66AF7-A10F-4D64-B2E7-DA3083221450}" dt="2021-07-19T02:44:52.978" v="1910" actId="26606"/>
          <ac:spMkLst>
            <pc:docMk/>
            <pc:sldMk cId="1754732519" sldId="277"/>
            <ac:spMk id="15" creationId="{5707F116-8EC0-4822-9067-186AC8C96EB8}"/>
          </ac:spMkLst>
        </pc:spChg>
        <pc:spChg chg="add">
          <ac:chgData name="Tamjid Ahsan" userId="15c1a18861ae33e8" providerId="LiveId" clId="{B4F66AF7-A10F-4D64-B2E7-DA3083221450}" dt="2021-07-19T02:44:52.978" v="1910" actId="26606"/>
          <ac:spMkLst>
            <pc:docMk/>
            <pc:sldMk cId="1754732519" sldId="277"/>
            <ac:spMk id="17" creationId="{6BFBE7AA-40DE-4FE5-B385-5CA874501B05}"/>
          </ac:spMkLst>
        </pc:spChg>
        <pc:spChg chg="add">
          <ac:chgData name="Tamjid Ahsan" userId="15c1a18861ae33e8" providerId="LiveId" clId="{B4F66AF7-A10F-4D64-B2E7-DA3083221450}" dt="2021-07-19T02:44:52.978" v="1910" actId="26606"/>
          <ac:spMkLst>
            <pc:docMk/>
            <pc:sldMk cId="1754732519" sldId="277"/>
            <ac:spMk id="19" creationId="{41ACE746-85D5-45EE-8944-61B542B392FC}"/>
          </ac:spMkLst>
        </pc:spChg>
        <pc:spChg chg="add">
          <ac:chgData name="Tamjid Ahsan" userId="15c1a18861ae33e8" providerId="LiveId" clId="{B4F66AF7-A10F-4D64-B2E7-DA3083221450}" dt="2021-07-19T02:44:52.978" v="1910" actId="26606"/>
          <ac:spMkLst>
            <pc:docMk/>
            <pc:sldMk cId="1754732519" sldId="277"/>
            <ac:spMk id="21" creationId="{00BB3E03-CC38-4FA6-9A99-701C62D05A5B}"/>
          </ac:spMkLst>
        </pc:spChg>
      </pc:sldChg>
      <pc:sldChg chg="addSp delSp modSp new mod ord modTransition setBg modNotesTx">
        <pc:chgData name="Tamjid Ahsan" userId="15c1a18861ae33e8" providerId="LiveId" clId="{B4F66AF7-A10F-4D64-B2E7-DA3083221450}" dt="2021-07-24T18:34:15.983" v="3769" actId="20577"/>
        <pc:sldMkLst>
          <pc:docMk/>
          <pc:sldMk cId="1108634628" sldId="278"/>
        </pc:sldMkLst>
        <pc:spChg chg="mod">
          <ac:chgData name="Tamjid Ahsan" userId="15c1a18861ae33e8" providerId="LiveId" clId="{B4F66AF7-A10F-4D64-B2E7-DA3083221450}" dt="2021-07-19T02:12:42.745" v="1726" actId="26606"/>
          <ac:spMkLst>
            <pc:docMk/>
            <pc:sldMk cId="1108634628" sldId="278"/>
            <ac:spMk id="2" creationId="{CBD2D29D-CF01-417C-93FB-ED114F58AA74}"/>
          </ac:spMkLst>
        </pc:spChg>
        <pc:spChg chg="del">
          <ac:chgData name="Tamjid Ahsan" userId="15c1a18861ae33e8" providerId="LiveId" clId="{B4F66AF7-A10F-4D64-B2E7-DA3083221450}" dt="2021-07-19T01:41:43.537" v="1093"/>
          <ac:spMkLst>
            <pc:docMk/>
            <pc:sldMk cId="1108634628" sldId="278"/>
            <ac:spMk id="3" creationId="{C40F1E00-238C-4011-9CAA-5CC812838FAB}"/>
          </ac:spMkLst>
        </pc:spChg>
        <pc:spChg chg="add mod">
          <ac:chgData name="Tamjid Ahsan" userId="15c1a18861ae33e8" providerId="LiveId" clId="{B4F66AF7-A10F-4D64-B2E7-DA3083221450}" dt="2021-07-24T18:34:15.983" v="3769" actId="20577"/>
          <ac:spMkLst>
            <pc:docMk/>
            <pc:sldMk cId="1108634628" sldId="278"/>
            <ac:spMk id="9" creationId="{D2178D71-105D-4B97-B91F-E0B78AD170FC}"/>
          </ac:spMkLst>
        </pc:spChg>
        <pc:spChg chg="add">
          <ac:chgData name="Tamjid Ahsan" userId="15c1a18861ae33e8" providerId="LiveId" clId="{B4F66AF7-A10F-4D64-B2E7-DA3083221450}" dt="2021-07-19T02:12:42.745" v="1726" actId="26606"/>
          <ac:spMkLst>
            <pc:docMk/>
            <pc:sldMk cId="1108634628" sldId="278"/>
            <ac:spMk id="14" creationId="{2B566528-1B12-4246-9431-5C2D7D081168}"/>
          </ac:spMkLst>
        </pc:spChg>
        <pc:spChg chg="mod">
          <ac:chgData name="Tamjid Ahsan" userId="15c1a18861ae33e8" providerId="LiveId" clId="{B4F66AF7-A10F-4D64-B2E7-DA3083221450}" dt="2021-07-21T08:26:47.453" v="2412"/>
          <ac:spMkLst>
            <pc:docMk/>
            <pc:sldMk cId="1108634628" sldId="278"/>
            <ac:spMk id="17" creationId="{D3F51FEB-38FB-4F6C-9F7B-2F2AFAB65463}"/>
          </ac:spMkLst>
        </pc:spChg>
        <pc:spChg chg="mod">
          <ac:chgData name="Tamjid Ahsan" userId="15c1a18861ae33e8" providerId="LiveId" clId="{B4F66AF7-A10F-4D64-B2E7-DA3083221450}" dt="2021-07-21T08:26:47.453" v="2412"/>
          <ac:spMkLst>
            <pc:docMk/>
            <pc:sldMk cId="1108634628" sldId="278"/>
            <ac:spMk id="18" creationId="{1E547BA6-BAE0-43BB-A7CA-60F69CE252F0}"/>
          </ac:spMkLst>
        </pc:spChg>
        <pc:spChg chg="mod">
          <ac:chgData name="Tamjid Ahsan" userId="15c1a18861ae33e8" providerId="LiveId" clId="{B4F66AF7-A10F-4D64-B2E7-DA3083221450}" dt="2021-07-21T08:28:56.487" v="2420"/>
          <ac:spMkLst>
            <pc:docMk/>
            <pc:sldMk cId="1108634628" sldId="278"/>
            <ac:spMk id="21" creationId="{CC1A72C6-3DE4-4EC3-9AD5-9E0D40D8CE8A}"/>
          </ac:spMkLst>
        </pc:spChg>
        <pc:spChg chg="mod">
          <ac:chgData name="Tamjid Ahsan" userId="15c1a18861ae33e8" providerId="LiveId" clId="{B4F66AF7-A10F-4D64-B2E7-DA3083221450}" dt="2021-07-21T08:28:56.487" v="2420"/>
          <ac:spMkLst>
            <pc:docMk/>
            <pc:sldMk cId="1108634628" sldId="278"/>
            <ac:spMk id="22" creationId="{0B0DA1F1-C391-4EDF-9FE0-23E86E137765}"/>
          </ac:spMkLst>
        </pc:spChg>
        <pc:grpChg chg="add mod">
          <ac:chgData name="Tamjid Ahsan" userId="15c1a18861ae33e8" providerId="LiveId" clId="{B4F66AF7-A10F-4D64-B2E7-DA3083221450}" dt="2021-07-21T08:26:47.453" v="2412"/>
          <ac:grpSpMkLst>
            <pc:docMk/>
            <pc:sldMk cId="1108634628" sldId="278"/>
            <ac:grpSpMk id="16" creationId="{828A5161-06F1-46CF-8AD7-844680A59E13}"/>
          </ac:grpSpMkLst>
        </pc:grpChg>
        <pc:grpChg chg="add mod">
          <ac:chgData name="Tamjid Ahsan" userId="15c1a18861ae33e8" providerId="LiveId" clId="{B4F66AF7-A10F-4D64-B2E7-DA3083221450}" dt="2021-07-21T08:28:56.487" v="2420"/>
          <ac:grpSpMkLst>
            <pc:docMk/>
            <pc:sldMk cId="1108634628" sldId="278"/>
            <ac:grpSpMk id="20" creationId="{5995D10D-E9C9-47DB-AE7E-801FEF38F5C9}"/>
          </ac:grpSpMkLst>
        </pc:grpChg>
        <pc:picChg chg="add mod ord modCrop">
          <ac:chgData name="Tamjid Ahsan" userId="15c1a18861ae33e8" providerId="LiveId" clId="{B4F66AF7-A10F-4D64-B2E7-DA3083221450}" dt="2021-07-21T08:26:34.700" v="2411" actId="13244"/>
          <ac:picMkLst>
            <pc:docMk/>
            <pc:sldMk cId="1108634628" sldId="278"/>
            <ac:picMk id="5" creationId="{FBF8177E-7A24-4C4D-B48D-1D50431C6472}"/>
          </ac:picMkLst>
        </pc:picChg>
        <pc:picChg chg="add del mod">
          <ac:chgData name="Tamjid Ahsan" userId="15c1a18861ae33e8" providerId="LiveId" clId="{B4F66AF7-A10F-4D64-B2E7-DA3083221450}" dt="2021-07-19T02:12:20.039" v="1723" actId="478"/>
          <ac:picMkLst>
            <pc:docMk/>
            <pc:sldMk cId="1108634628" sldId="278"/>
            <ac:picMk id="7" creationId="{AD9C83E9-2B31-44D7-BEB1-9FDB27ABE795}"/>
          </ac:picMkLst>
        </pc:picChg>
      </pc:sldChg>
      <pc:sldChg chg="addSp delSp modSp new mod ord modTransition setBg">
        <pc:chgData name="Tamjid Ahsan" userId="15c1a18861ae33e8" providerId="LiveId" clId="{B4F66AF7-A10F-4D64-B2E7-DA3083221450}" dt="2021-07-21T23:54:40.087" v="2800"/>
        <pc:sldMkLst>
          <pc:docMk/>
          <pc:sldMk cId="3385092888" sldId="279"/>
        </pc:sldMkLst>
        <pc:spChg chg="mod">
          <ac:chgData name="Tamjid Ahsan" userId="15c1a18861ae33e8" providerId="LiveId" clId="{B4F66AF7-A10F-4D64-B2E7-DA3083221450}" dt="2021-07-19T09:25:45.053" v="2378"/>
          <ac:spMkLst>
            <pc:docMk/>
            <pc:sldMk cId="3385092888" sldId="279"/>
            <ac:spMk id="2" creationId="{04E65697-812B-4C3A-982C-925A069AF3D9}"/>
          </ac:spMkLst>
        </pc:spChg>
        <pc:spChg chg="mod">
          <ac:chgData name="Tamjid Ahsan" userId="15c1a18861ae33e8" providerId="LiveId" clId="{B4F66AF7-A10F-4D64-B2E7-DA3083221450}" dt="2021-07-19T09:16:19.804" v="2331"/>
          <ac:spMkLst>
            <pc:docMk/>
            <pc:sldMk cId="3385092888" sldId="279"/>
            <ac:spMk id="3" creationId="{6128E504-4386-46FA-99A5-62518829D78D}"/>
          </ac:spMkLst>
        </pc:spChg>
        <pc:spChg chg="add del">
          <ac:chgData name="Tamjid Ahsan" userId="15c1a18861ae33e8" providerId="LiveId" clId="{B4F66AF7-A10F-4D64-B2E7-DA3083221450}" dt="2021-07-19T01:59:09.637" v="1550" actId="26606"/>
          <ac:spMkLst>
            <pc:docMk/>
            <pc:sldMk cId="3385092888" sldId="279"/>
            <ac:spMk id="9" creationId="{ECC07320-C2CA-4E29-8481-9D9E143C7788}"/>
          </ac:spMkLst>
        </pc:spChg>
        <pc:spChg chg="add del">
          <ac:chgData name="Tamjid Ahsan" userId="15c1a18861ae33e8" providerId="LiveId" clId="{B4F66AF7-A10F-4D64-B2E7-DA3083221450}" dt="2021-07-19T01:59:09.637" v="1550" actId="26606"/>
          <ac:spMkLst>
            <pc:docMk/>
            <pc:sldMk cId="3385092888" sldId="279"/>
            <ac:spMk id="11" creationId="{178FB36B-5BFE-42CA-BC60-1115E0D95EEC}"/>
          </ac:spMkLst>
        </pc:spChg>
        <pc:spChg chg="add mod modVis">
          <ac:chgData name="Tamjid Ahsan" userId="15c1a18861ae33e8" providerId="LiveId" clId="{B4F66AF7-A10F-4D64-B2E7-DA3083221450}" dt="2021-07-19T09:26:23.688" v="2383" actId="14429"/>
          <ac:spMkLst>
            <pc:docMk/>
            <pc:sldMk cId="3385092888" sldId="279"/>
            <ac:spMk id="16" creationId="{ECC07320-C2CA-4E29-8481-9D9E143C7788}"/>
          </ac:spMkLst>
        </pc:spChg>
        <pc:spChg chg="add mod modVis">
          <ac:chgData name="Tamjid Ahsan" userId="15c1a18861ae33e8" providerId="LiveId" clId="{B4F66AF7-A10F-4D64-B2E7-DA3083221450}" dt="2021-07-19T09:28:45.171" v="2399"/>
          <ac:spMkLst>
            <pc:docMk/>
            <pc:sldMk cId="3385092888" sldId="279"/>
            <ac:spMk id="18" creationId="{178FB36B-5BFE-42CA-BC60-1115E0D95EEC}"/>
          </ac:spMkLst>
        </pc:spChg>
        <pc:picChg chg="add del mod ord">
          <ac:chgData name="Tamjid Ahsan" userId="15c1a18861ae33e8" providerId="LiveId" clId="{B4F66AF7-A10F-4D64-B2E7-DA3083221450}" dt="2021-07-19T01:59:06.489" v="1549" actId="478"/>
          <ac:picMkLst>
            <pc:docMk/>
            <pc:sldMk cId="3385092888" sldId="279"/>
            <ac:picMk id="4" creationId="{56CC1615-6DD9-4B65-B14B-8650AFD0CD07}"/>
          </ac:picMkLst>
        </pc:picChg>
        <pc:picChg chg="add mod ord modVis modCrop">
          <ac:chgData name="Tamjid Ahsan" userId="15c1a18861ae33e8" providerId="LiveId" clId="{B4F66AF7-A10F-4D64-B2E7-DA3083221450}" dt="2021-07-19T09:26:25.390" v="2385" actId="14429"/>
          <ac:picMkLst>
            <pc:docMk/>
            <pc:sldMk cId="3385092888" sldId="279"/>
            <ac:picMk id="5" creationId="{A3A12BF4-E3EF-4DE1-B7D6-90BFB91C36C2}"/>
          </ac:picMkLst>
        </pc:picChg>
      </pc:sldChg>
      <pc:sldChg chg="addSp modSp add mod ord modTransition setBg modNotesTx">
        <pc:chgData name="Tamjid Ahsan" userId="15c1a18861ae33e8" providerId="LiveId" clId="{B4F66AF7-A10F-4D64-B2E7-DA3083221450}" dt="2021-07-24T18:39:05.547" v="3819" actId="20577"/>
        <pc:sldMkLst>
          <pc:docMk/>
          <pc:sldMk cId="3425225707" sldId="280"/>
        </pc:sldMkLst>
        <pc:spChg chg="mod">
          <ac:chgData name="Tamjid Ahsan" userId="15c1a18861ae33e8" providerId="LiveId" clId="{B4F66AF7-A10F-4D64-B2E7-DA3083221450}" dt="2021-07-19T03:01:50.701" v="1996" actId="242"/>
          <ac:spMkLst>
            <pc:docMk/>
            <pc:sldMk cId="3425225707" sldId="280"/>
            <ac:spMk id="2" creationId="{04E65697-812B-4C3A-982C-925A069AF3D9}"/>
          </ac:spMkLst>
        </pc:spChg>
        <pc:spChg chg="mod ord">
          <ac:chgData name="Tamjid Ahsan" userId="15c1a18861ae33e8" providerId="LiveId" clId="{B4F66AF7-A10F-4D64-B2E7-DA3083221450}" dt="2021-07-19T09:20:20.130" v="2370" actId="20577"/>
          <ac:spMkLst>
            <pc:docMk/>
            <pc:sldMk cId="3425225707" sldId="280"/>
            <ac:spMk id="3" creationId="{6128E504-4386-46FA-99A5-62518829D78D}"/>
          </ac:spMkLst>
        </pc:spChg>
        <pc:spChg chg="mod">
          <ac:chgData name="Tamjid Ahsan" userId="15c1a18861ae33e8" providerId="LiveId" clId="{B4F66AF7-A10F-4D64-B2E7-DA3083221450}" dt="2021-07-19T02:36:40.810" v="1779" actId="207"/>
          <ac:spMkLst>
            <pc:docMk/>
            <pc:sldMk cId="3425225707" sldId="280"/>
            <ac:spMk id="12" creationId="{9C00041D-15F4-4B6F-AD93-F4E782921894}"/>
          </ac:spMkLst>
        </pc:spChg>
        <pc:spChg chg="mod">
          <ac:chgData name="Tamjid Ahsan" userId="15c1a18861ae33e8" providerId="LiveId" clId="{B4F66AF7-A10F-4D64-B2E7-DA3083221450}" dt="2021-07-19T02:36:40.810" v="1779" actId="207"/>
          <ac:spMkLst>
            <pc:docMk/>
            <pc:sldMk cId="3425225707" sldId="280"/>
            <ac:spMk id="13" creationId="{51C2BF69-C216-4833-9C7A-51014150A3F0}"/>
          </ac:spMkLst>
        </pc:spChg>
        <pc:spChg chg="mod">
          <ac:chgData name="Tamjid Ahsan" userId="15c1a18861ae33e8" providerId="LiveId" clId="{B4F66AF7-A10F-4D64-B2E7-DA3083221450}" dt="2021-07-19T02:36:40.810" v="1779" actId="207"/>
          <ac:spMkLst>
            <pc:docMk/>
            <pc:sldMk cId="3425225707" sldId="280"/>
            <ac:spMk id="14" creationId="{04256900-5A10-4971-A06E-8AFEEB01739E}"/>
          </ac:spMkLst>
        </pc:spChg>
        <pc:spChg chg="mod">
          <ac:chgData name="Tamjid Ahsan" userId="15c1a18861ae33e8" providerId="LiveId" clId="{B4F66AF7-A10F-4D64-B2E7-DA3083221450}" dt="2021-07-19T02:36:40.810" v="1779" actId="207"/>
          <ac:spMkLst>
            <pc:docMk/>
            <pc:sldMk cId="3425225707" sldId="280"/>
            <ac:spMk id="15" creationId="{8AA3465A-F65E-407E-B445-9252C201C4A7}"/>
          </ac:spMkLst>
        </pc:spChg>
        <pc:spChg chg="add">
          <ac:chgData name="Tamjid Ahsan" userId="15c1a18861ae33e8" providerId="LiveId" clId="{B4F66AF7-A10F-4D64-B2E7-DA3083221450}" dt="2021-07-19T02:30:19.635" v="1745" actId="26606"/>
          <ac:spMkLst>
            <pc:docMk/>
            <pc:sldMk cId="3425225707" sldId="280"/>
            <ac:spMk id="71" creationId="{870A1295-61BC-4214-AA3E-D396673024D0}"/>
          </ac:spMkLst>
        </pc:spChg>
        <pc:spChg chg="mod">
          <ac:chgData name="Tamjid Ahsan" userId="15c1a18861ae33e8" providerId="LiveId" clId="{B4F66AF7-A10F-4D64-B2E7-DA3083221450}" dt="2021-07-19T02:31:50.197" v="1752"/>
          <ac:spMkLst>
            <pc:docMk/>
            <pc:sldMk cId="3425225707" sldId="280"/>
            <ac:spMk id="74" creationId="{16C6BF63-6277-4C39-BE5D-3C341662CE4E}"/>
          </ac:spMkLst>
        </pc:spChg>
        <pc:spChg chg="mod">
          <ac:chgData name="Tamjid Ahsan" userId="15c1a18861ae33e8" providerId="LiveId" clId="{B4F66AF7-A10F-4D64-B2E7-DA3083221450}" dt="2021-07-19T02:31:50.197" v="1752"/>
          <ac:spMkLst>
            <pc:docMk/>
            <pc:sldMk cId="3425225707" sldId="280"/>
            <ac:spMk id="75" creationId="{6EA3BAD9-C130-4A9C-9086-20D132A6CF29}"/>
          </ac:spMkLst>
        </pc:spChg>
        <pc:spChg chg="mod">
          <ac:chgData name="Tamjid Ahsan" userId="15c1a18861ae33e8" providerId="LiveId" clId="{B4F66AF7-A10F-4D64-B2E7-DA3083221450}" dt="2021-07-19T02:31:50.197" v="1752"/>
          <ac:spMkLst>
            <pc:docMk/>
            <pc:sldMk cId="3425225707" sldId="280"/>
            <ac:spMk id="76" creationId="{2587D38B-9E07-4A8B-B285-5FEBF6A60DC7}"/>
          </ac:spMkLst>
        </pc:spChg>
        <pc:spChg chg="mod">
          <ac:chgData name="Tamjid Ahsan" userId="15c1a18861ae33e8" providerId="LiveId" clId="{B4F66AF7-A10F-4D64-B2E7-DA3083221450}" dt="2021-07-19T02:31:50.197" v="1752"/>
          <ac:spMkLst>
            <pc:docMk/>
            <pc:sldMk cId="3425225707" sldId="280"/>
            <ac:spMk id="77" creationId="{5EF4DD4B-217B-4346-A2B8-4327936399CA}"/>
          </ac:spMkLst>
        </pc:spChg>
        <pc:grpChg chg="add mod ord modVis">
          <ac:chgData name="Tamjid Ahsan" userId="15c1a18861ae33e8" providerId="LiveId" clId="{B4F66AF7-A10F-4D64-B2E7-DA3083221450}" dt="2021-07-19T02:36:49.158" v="1780" actId="14430"/>
          <ac:grpSpMkLst>
            <pc:docMk/>
            <pc:sldMk cId="3425225707" sldId="280"/>
            <ac:grpSpMk id="11" creationId="{EA3DC318-3127-4094-ADD5-E46693933283}"/>
          </ac:grpSpMkLst>
        </pc:grpChg>
        <pc:grpChg chg="add mod modVis">
          <ac:chgData name="Tamjid Ahsan" userId="15c1a18861ae33e8" providerId="LiveId" clId="{B4F66AF7-A10F-4D64-B2E7-DA3083221450}" dt="2021-07-19T02:32:02.532" v="1753" actId="1076"/>
          <ac:grpSpMkLst>
            <pc:docMk/>
            <pc:sldMk cId="3425225707" sldId="280"/>
            <ac:grpSpMk id="73" creationId="{0B139475-2B26-4CA9-9413-DE741E49F7BB}"/>
          </ac:grpSpMkLst>
        </pc:grpChg>
        <pc:picChg chg="add mod">
          <ac:chgData name="Tamjid Ahsan" userId="15c1a18861ae33e8" providerId="LiveId" clId="{B4F66AF7-A10F-4D64-B2E7-DA3083221450}" dt="2021-07-19T03:02:16.330" v="2001" actId="14100"/>
          <ac:picMkLst>
            <pc:docMk/>
            <pc:sldMk cId="3425225707" sldId="280"/>
            <ac:picMk id="2050" creationId="{594E06A7-EAFD-4B90-81C5-51D0242606A0}"/>
          </ac:picMkLst>
        </pc:picChg>
      </pc:sldChg>
      <pc:sldChg chg="addSp delSp modSp new add del mod modTransition setBg">
        <pc:chgData name="Tamjid Ahsan" userId="15c1a18861ae33e8" providerId="LiveId" clId="{B4F66AF7-A10F-4D64-B2E7-DA3083221450}" dt="2021-07-21T23:55:00.289" v="2802"/>
        <pc:sldMkLst>
          <pc:docMk/>
          <pc:sldMk cId="972326610" sldId="281"/>
        </pc:sldMkLst>
        <pc:spChg chg="mod">
          <ac:chgData name="Tamjid Ahsan" userId="15c1a18861ae33e8" providerId="LiveId" clId="{B4F66AF7-A10F-4D64-B2E7-DA3083221450}" dt="2021-07-19T09:19:47.800" v="2367"/>
          <ac:spMkLst>
            <pc:docMk/>
            <pc:sldMk cId="972326610" sldId="281"/>
            <ac:spMk id="2" creationId="{0D21DCB3-A656-4DDF-917F-612FF56F2D61}"/>
          </ac:spMkLst>
        </pc:spChg>
        <pc:spChg chg="del mod">
          <ac:chgData name="Tamjid Ahsan" userId="15c1a18861ae33e8" providerId="LiveId" clId="{B4F66AF7-A10F-4D64-B2E7-DA3083221450}" dt="2021-07-19T01:43:29.792" v="1112"/>
          <ac:spMkLst>
            <pc:docMk/>
            <pc:sldMk cId="972326610" sldId="281"/>
            <ac:spMk id="3" creationId="{1A1DC54A-B6B1-4A8F-A75C-81EC3F2D672E}"/>
          </ac:spMkLst>
        </pc:spChg>
        <pc:spChg chg="mod">
          <ac:chgData name="Tamjid Ahsan" userId="15c1a18861ae33e8" providerId="LiveId" clId="{B4F66AF7-A10F-4D64-B2E7-DA3083221450}" dt="2021-07-19T09:19:48.490" v="2368"/>
          <ac:spMkLst>
            <pc:docMk/>
            <pc:sldMk cId="972326610" sldId="281"/>
            <ac:spMk id="4" creationId="{A3650C9B-2F94-47CA-857E-1B6D663A4362}"/>
          </ac:spMkLst>
        </pc:spChg>
        <pc:spChg chg="add del mod">
          <ac:chgData name="Tamjid Ahsan" userId="15c1a18861ae33e8" providerId="LiveId" clId="{B4F66AF7-A10F-4D64-B2E7-DA3083221450}" dt="2021-07-19T01:45:01.399" v="1196"/>
          <ac:spMkLst>
            <pc:docMk/>
            <pc:sldMk cId="972326610" sldId="281"/>
            <ac:spMk id="8" creationId="{D3785779-34B5-4DD5-BEC3-7C1CD880D291}"/>
          </ac:spMkLst>
        </pc:spChg>
        <pc:spChg chg="add">
          <ac:chgData name="Tamjid Ahsan" userId="15c1a18861ae33e8" providerId="LiveId" clId="{B4F66AF7-A10F-4D64-B2E7-DA3083221450}" dt="2021-07-19T01:55:27.229" v="1505" actId="26606"/>
          <ac:spMkLst>
            <pc:docMk/>
            <pc:sldMk cId="972326610" sldId="281"/>
            <ac:spMk id="17" creationId="{2B566528-1B12-4246-9431-5C2D7D081168}"/>
          </ac:spMkLst>
        </pc:spChg>
        <pc:spChg chg="add">
          <ac:chgData name="Tamjid Ahsan" userId="15c1a18861ae33e8" providerId="LiveId" clId="{B4F66AF7-A10F-4D64-B2E7-DA3083221450}" dt="2021-07-19T01:55:27.229" v="1505" actId="26606"/>
          <ac:spMkLst>
            <pc:docMk/>
            <pc:sldMk cId="972326610" sldId="281"/>
            <ac:spMk id="19" creationId="{D3F51FEB-38FB-4F6C-9F7B-2F2AFAB65463}"/>
          </ac:spMkLst>
        </pc:spChg>
        <pc:spChg chg="add">
          <ac:chgData name="Tamjid Ahsan" userId="15c1a18861ae33e8" providerId="LiveId" clId="{B4F66AF7-A10F-4D64-B2E7-DA3083221450}" dt="2021-07-19T01:55:27.229" v="1505" actId="26606"/>
          <ac:spMkLst>
            <pc:docMk/>
            <pc:sldMk cId="972326610" sldId="281"/>
            <ac:spMk id="21" creationId="{1E547BA6-BAE0-43BB-A7CA-60F69CE252F0}"/>
          </ac:spMkLst>
        </pc:spChg>
        <pc:spChg chg="mod">
          <ac:chgData name="Tamjid Ahsan" userId="15c1a18861ae33e8" providerId="LiveId" clId="{B4F66AF7-A10F-4D64-B2E7-DA3083221450}" dt="2021-07-19T09:19:44.345" v="2366"/>
          <ac:spMkLst>
            <pc:docMk/>
            <pc:sldMk cId="972326610" sldId="281"/>
            <ac:spMk id="24" creationId="{DEEDCD65-9740-4F34-BDF1-9C068E0532C0}"/>
          </ac:spMkLst>
        </pc:spChg>
        <pc:spChg chg="mod">
          <ac:chgData name="Tamjid Ahsan" userId="15c1a18861ae33e8" providerId="LiveId" clId="{B4F66AF7-A10F-4D64-B2E7-DA3083221450}" dt="2021-07-19T09:19:43.043" v="2365"/>
          <ac:spMkLst>
            <pc:docMk/>
            <pc:sldMk cId="972326610" sldId="281"/>
            <ac:spMk id="25" creationId="{4B3DA7FD-5CC0-46D1-9DFB-5BAF6BE249C8}"/>
          </ac:spMkLst>
        </pc:spChg>
        <pc:grpChg chg="add">
          <ac:chgData name="Tamjid Ahsan" userId="15c1a18861ae33e8" providerId="LiveId" clId="{B4F66AF7-A10F-4D64-B2E7-DA3083221450}" dt="2021-07-19T01:55:27.229" v="1505" actId="26606"/>
          <ac:grpSpMkLst>
            <pc:docMk/>
            <pc:sldMk cId="972326610" sldId="281"/>
            <ac:grpSpMk id="23" creationId="{15CBE6EC-46EF-45D9-8E16-DCDC5917CA31}"/>
          </ac:grpSpMkLst>
        </pc:grpChg>
        <pc:picChg chg="add del mod ord">
          <ac:chgData name="Tamjid Ahsan" userId="15c1a18861ae33e8" providerId="LiveId" clId="{B4F66AF7-A10F-4D64-B2E7-DA3083221450}" dt="2021-07-19T01:44:53.177" v="1189" actId="478"/>
          <ac:picMkLst>
            <pc:docMk/>
            <pc:sldMk cId="972326610" sldId="281"/>
            <ac:picMk id="6" creationId="{1000C821-A3CB-4B8D-BB82-8656E2AEE5B7}"/>
          </ac:picMkLst>
        </pc:picChg>
        <pc:picChg chg="add del mod ord">
          <ac:chgData name="Tamjid Ahsan" userId="15c1a18861ae33e8" providerId="LiveId" clId="{B4F66AF7-A10F-4D64-B2E7-DA3083221450}" dt="2021-07-19T01:44:58.589" v="1194" actId="931"/>
          <ac:picMkLst>
            <pc:docMk/>
            <pc:sldMk cId="972326610" sldId="281"/>
            <ac:picMk id="10" creationId="{5A803001-6182-4F17-BCB1-13D3E493CAFC}"/>
          </ac:picMkLst>
        </pc:picChg>
        <pc:picChg chg="add mod ord">
          <ac:chgData name="Tamjid Ahsan" userId="15c1a18861ae33e8" providerId="LiveId" clId="{B4F66AF7-A10F-4D64-B2E7-DA3083221450}" dt="2021-07-19T09:19:41.113" v="2364"/>
          <ac:picMkLst>
            <pc:docMk/>
            <pc:sldMk cId="972326610" sldId="281"/>
            <ac:picMk id="12" creationId="{7BF8E3BA-9C93-4732-959D-D64DBA8B9DBF}"/>
          </ac:picMkLst>
        </pc:picChg>
        <pc:cxnChg chg="add mod">
          <ac:chgData name="Tamjid Ahsan" userId="15c1a18861ae33e8" providerId="LiveId" clId="{B4F66AF7-A10F-4D64-B2E7-DA3083221450}" dt="2021-07-21T08:29:38.682" v="2425"/>
          <ac:cxnSpMkLst>
            <pc:docMk/>
            <pc:sldMk cId="972326610" sldId="281"/>
            <ac:cxnSpMk id="5" creationId="{67C4EF05-1C78-41D7-A48D-30FD2F895B6F}"/>
          </ac:cxnSpMkLst>
        </pc:cxnChg>
      </pc:sldChg>
      <pc:sldChg chg="addSp delSp modSp">
        <pc:chgData name="Tamjid Ahsan" userId="15c1a18861ae33e8" providerId="LiveId" clId="{B4F66AF7-A10F-4D64-B2E7-DA3083221450}" dt="2021-07-19T01:46:13.914" v="1213"/>
        <pc:sldMkLst>
          <pc:docMk/>
          <pc:sldMk cId="2597620786" sldId="281"/>
        </pc:sldMkLst>
        <pc:spChg chg="add mod">
          <ac:chgData name="Tamjid Ahsan" userId="15c1a18861ae33e8" providerId="LiveId" clId="{B4F66AF7-A10F-4D64-B2E7-DA3083221450}" dt="2021-07-19T01:46:13.914" v="1213"/>
          <ac:spMkLst>
            <pc:docMk/>
            <pc:sldMk cId="2597620786" sldId="281"/>
            <ac:spMk id="3" creationId="{001B0060-64E0-4769-9A6E-4234A2400586}"/>
          </ac:spMkLst>
        </pc:spChg>
        <pc:spChg chg="del">
          <ac:chgData name="Tamjid Ahsan" userId="15c1a18861ae33e8" providerId="LiveId" clId="{B4F66AF7-A10F-4D64-B2E7-DA3083221450}" dt="2021-07-19T01:46:13.914" v="1213"/>
          <ac:spMkLst>
            <pc:docMk/>
            <pc:sldMk cId="2597620786" sldId="281"/>
            <ac:spMk id="4" creationId="{A3650C9B-2F94-47CA-857E-1B6D663A4362}"/>
          </ac:spMkLst>
        </pc:spChg>
      </pc:sldChg>
      <pc:sldChg chg="addSp delSp modSp new mod ord modTransition setBg">
        <pc:chgData name="Tamjid Ahsan" userId="15c1a18861ae33e8" providerId="LiveId" clId="{B4F66AF7-A10F-4D64-B2E7-DA3083221450}" dt="2021-07-22T00:00:58.558" v="2853"/>
        <pc:sldMkLst>
          <pc:docMk/>
          <pc:sldMk cId="2003205304" sldId="282"/>
        </pc:sldMkLst>
        <pc:spChg chg="mod">
          <ac:chgData name="Tamjid Ahsan" userId="15c1a18861ae33e8" providerId="LiveId" clId="{B4F66AF7-A10F-4D64-B2E7-DA3083221450}" dt="2021-07-19T01:53:44.900" v="1445" actId="26606"/>
          <ac:spMkLst>
            <pc:docMk/>
            <pc:sldMk cId="2003205304" sldId="282"/>
            <ac:spMk id="2" creationId="{866DEF48-7EDD-4ECD-9632-DCFDFCDA165B}"/>
          </ac:spMkLst>
        </pc:spChg>
        <pc:spChg chg="del">
          <ac:chgData name="Tamjid Ahsan" userId="15c1a18861ae33e8" providerId="LiveId" clId="{B4F66AF7-A10F-4D64-B2E7-DA3083221450}" dt="2021-07-19T01:53:11.162" v="1417"/>
          <ac:spMkLst>
            <pc:docMk/>
            <pc:sldMk cId="2003205304" sldId="282"/>
            <ac:spMk id="3" creationId="{7894B6B1-ED85-4EFD-9973-6321C596336F}"/>
          </ac:spMkLst>
        </pc:spChg>
        <pc:spChg chg="add mod">
          <ac:chgData name="Tamjid Ahsan" userId="15c1a18861ae33e8" providerId="LiveId" clId="{B4F66AF7-A10F-4D64-B2E7-DA3083221450}" dt="2021-07-21T23:49:34.046" v="2743"/>
          <ac:spMkLst>
            <pc:docMk/>
            <pc:sldMk cId="2003205304" sldId="282"/>
            <ac:spMk id="10" creationId="{A4AC5506-6312-4701-8D3C-40187889A947}"/>
          </ac:spMkLst>
        </pc:spChg>
        <pc:picChg chg="add mod ord modCrop">
          <ac:chgData name="Tamjid Ahsan" userId="15c1a18861ae33e8" providerId="LiveId" clId="{B4F66AF7-A10F-4D64-B2E7-DA3083221450}" dt="2021-07-19T01:54:40.088" v="1495" actId="1036"/>
          <ac:picMkLst>
            <pc:docMk/>
            <pc:sldMk cId="2003205304" sldId="282"/>
            <ac:picMk id="5" creationId="{DDC56157-3E7F-4FE7-B5C5-1A68A0086D51}"/>
          </ac:picMkLst>
        </pc:picChg>
      </pc:sldChg>
      <pc:sldChg chg="addSp delSp modSp new mod ord modTransition setBg">
        <pc:chgData name="Tamjid Ahsan" userId="15c1a18861ae33e8" providerId="LiveId" clId="{B4F66AF7-A10F-4D64-B2E7-DA3083221450}" dt="2021-07-24T19:43:39.345" v="3826" actId="1076"/>
        <pc:sldMkLst>
          <pc:docMk/>
          <pc:sldMk cId="3266602803" sldId="283"/>
        </pc:sldMkLst>
        <pc:spChg chg="mod">
          <ac:chgData name="Tamjid Ahsan" userId="15c1a18861ae33e8" providerId="LiveId" clId="{B4F66AF7-A10F-4D64-B2E7-DA3083221450}" dt="2021-07-22T20:30:24.621" v="2978"/>
          <ac:spMkLst>
            <pc:docMk/>
            <pc:sldMk cId="3266602803" sldId="283"/>
            <ac:spMk id="2" creationId="{87205852-4277-40BE-98A9-10AF71C13A83}"/>
          </ac:spMkLst>
        </pc:spChg>
        <pc:spChg chg="del mod">
          <ac:chgData name="Tamjid Ahsan" userId="15c1a18861ae33e8" providerId="LiveId" clId="{B4F66AF7-A10F-4D64-B2E7-DA3083221450}" dt="2021-07-19T02:02:39.063" v="1566"/>
          <ac:spMkLst>
            <pc:docMk/>
            <pc:sldMk cId="3266602803" sldId="283"/>
            <ac:spMk id="3" creationId="{366EDEAD-7A59-4227-94E0-C58D3ED8249C}"/>
          </ac:spMkLst>
        </pc:spChg>
        <pc:spChg chg="mod">
          <ac:chgData name="Tamjid Ahsan" userId="15c1a18861ae33e8" providerId="LiveId" clId="{B4F66AF7-A10F-4D64-B2E7-DA3083221450}" dt="2021-07-24T18:23:10.493" v="3615" actId="20577"/>
          <ac:spMkLst>
            <pc:docMk/>
            <pc:sldMk cId="3266602803" sldId="283"/>
            <ac:spMk id="4" creationId="{468BA153-F31F-4330-9BA8-E8191507CF5F}"/>
          </ac:spMkLst>
        </pc:spChg>
        <pc:spChg chg="add del mod">
          <ac:chgData name="Tamjid Ahsan" userId="15c1a18861ae33e8" providerId="LiveId" clId="{B4F66AF7-A10F-4D64-B2E7-DA3083221450}" dt="2021-07-24T17:22:03.862" v="3256" actId="478"/>
          <ac:spMkLst>
            <pc:docMk/>
            <pc:sldMk cId="3266602803" sldId="283"/>
            <ac:spMk id="5" creationId="{31286181-43F2-4954-9913-F964977B955B}"/>
          </ac:spMkLst>
        </pc:spChg>
        <pc:spChg chg="add mod ord">
          <ac:chgData name="Tamjid Ahsan" userId="15c1a18861ae33e8" providerId="LiveId" clId="{B4F66AF7-A10F-4D64-B2E7-DA3083221450}" dt="2021-07-22T20:30:45.417" v="2981" actId="20577"/>
          <ac:spMkLst>
            <pc:docMk/>
            <pc:sldMk cId="3266602803" sldId="283"/>
            <ac:spMk id="8" creationId="{64155431-FCBE-41A3-AA17-04E5C505AB4D}"/>
          </ac:spMkLst>
        </pc:spChg>
        <pc:spChg chg="mod">
          <ac:chgData name="Tamjid Ahsan" userId="15c1a18861ae33e8" providerId="LiveId" clId="{B4F66AF7-A10F-4D64-B2E7-DA3083221450}" dt="2021-07-22T20:30:31.938" v="2979"/>
          <ac:spMkLst>
            <pc:docMk/>
            <pc:sldMk cId="3266602803" sldId="283"/>
            <ac:spMk id="10" creationId="{D75089DB-893E-401E-9930-27C19BA9D40D}"/>
          </ac:spMkLst>
        </pc:spChg>
        <pc:spChg chg="mod">
          <ac:chgData name="Tamjid Ahsan" userId="15c1a18861ae33e8" providerId="LiveId" clId="{B4F66AF7-A10F-4D64-B2E7-DA3083221450}" dt="2021-07-22T20:30:31.938" v="2979"/>
          <ac:spMkLst>
            <pc:docMk/>
            <pc:sldMk cId="3266602803" sldId="283"/>
            <ac:spMk id="11" creationId="{D6487E6A-4609-42FA-87AE-01C7442BB53D}"/>
          </ac:spMkLst>
        </pc:spChg>
        <pc:spChg chg="mod">
          <ac:chgData name="Tamjid Ahsan" userId="15c1a18861ae33e8" providerId="LiveId" clId="{B4F66AF7-A10F-4D64-B2E7-DA3083221450}" dt="2021-07-22T20:30:17.248" v="2974"/>
          <ac:spMkLst>
            <pc:docMk/>
            <pc:sldMk cId="3266602803" sldId="283"/>
            <ac:spMk id="13" creationId="{74BE1315-585E-4C10-80A5-5BAD5E863FFB}"/>
          </ac:spMkLst>
        </pc:spChg>
        <pc:spChg chg="mod">
          <ac:chgData name="Tamjid Ahsan" userId="15c1a18861ae33e8" providerId="LiveId" clId="{B4F66AF7-A10F-4D64-B2E7-DA3083221450}" dt="2021-07-22T20:30:17.248" v="2974"/>
          <ac:spMkLst>
            <pc:docMk/>
            <pc:sldMk cId="3266602803" sldId="283"/>
            <ac:spMk id="14" creationId="{D5B10495-7439-4916-A474-110D0BA6F60E}"/>
          </ac:spMkLst>
        </pc:spChg>
        <pc:grpChg chg="add mod">
          <ac:chgData name="Tamjid Ahsan" userId="15c1a18861ae33e8" providerId="LiveId" clId="{B4F66AF7-A10F-4D64-B2E7-DA3083221450}" dt="2021-07-22T20:30:31.938" v="2979"/>
          <ac:grpSpMkLst>
            <pc:docMk/>
            <pc:sldMk cId="3266602803" sldId="283"/>
            <ac:grpSpMk id="9" creationId="{86340EE1-FE8F-407D-9B20-C9F7BE892C1F}"/>
          </ac:grpSpMkLst>
        </pc:grpChg>
        <pc:grpChg chg="add mod">
          <ac:chgData name="Tamjid Ahsan" userId="15c1a18861ae33e8" providerId="LiveId" clId="{B4F66AF7-A10F-4D64-B2E7-DA3083221450}" dt="2021-07-22T20:30:17.248" v="2974"/>
          <ac:grpSpMkLst>
            <pc:docMk/>
            <pc:sldMk cId="3266602803" sldId="283"/>
            <ac:grpSpMk id="12" creationId="{9ACF07B3-C945-4CE8-8919-FCFD68856EC2}"/>
          </ac:grpSpMkLst>
        </pc:grpChg>
        <pc:graphicFrameChg chg="add mod">
          <ac:chgData name="Tamjid Ahsan" userId="15c1a18861ae33e8" providerId="LiveId" clId="{B4F66AF7-A10F-4D64-B2E7-DA3083221450}" dt="2021-07-24T19:43:39.345" v="3826" actId="1076"/>
          <ac:graphicFrameMkLst>
            <pc:docMk/>
            <pc:sldMk cId="3266602803" sldId="283"/>
            <ac:graphicFrameMk id="16" creationId="{AF44BF81-8EE7-42C9-9E37-77561CE349B9}"/>
          </ac:graphicFrameMkLst>
        </pc:graphicFrameChg>
        <pc:picChg chg="add del mod ord">
          <ac:chgData name="Tamjid Ahsan" userId="15c1a18861ae33e8" providerId="LiveId" clId="{B4F66AF7-A10F-4D64-B2E7-DA3083221450}" dt="2021-07-24T17:21:42.849" v="3254" actId="478"/>
          <ac:picMkLst>
            <pc:docMk/>
            <pc:sldMk cId="3266602803" sldId="283"/>
            <ac:picMk id="6" creationId="{94E0CA26-C2A0-47B2-AD21-2E03DE1557AC}"/>
          </ac:picMkLst>
        </pc:picChg>
        <pc:picChg chg="add mod">
          <ac:chgData name="Tamjid Ahsan" userId="15c1a18861ae33e8" providerId="LiveId" clId="{B4F66AF7-A10F-4D64-B2E7-DA3083221450}" dt="2021-07-22T20:30:21.341" v="2976"/>
          <ac:picMkLst>
            <pc:docMk/>
            <pc:sldMk cId="3266602803" sldId="283"/>
            <ac:picMk id="7" creationId="{23B747CC-B92B-47F8-80D7-3E717555678F}"/>
          </ac:picMkLst>
        </pc:picChg>
        <pc:cxnChg chg="add mod">
          <ac:chgData name="Tamjid Ahsan" userId="15c1a18861ae33e8" providerId="LiveId" clId="{B4F66AF7-A10F-4D64-B2E7-DA3083221450}" dt="2021-07-22T20:30:15.966" v="2973"/>
          <ac:cxnSpMkLst>
            <pc:docMk/>
            <pc:sldMk cId="3266602803" sldId="283"/>
            <ac:cxnSpMk id="15" creationId="{816C71E8-5C50-439F-9CEB-32EFFEFADB7E}"/>
          </ac:cxnSpMkLst>
        </pc:cxnChg>
      </pc:sldChg>
      <pc:sldChg chg="addSp delSp modSp new mod ord modTransition setBg">
        <pc:chgData name="Tamjid Ahsan" userId="15c1a18861ae33e8" providerId="LiveId" clId="{B4F66AF7-A10F-4D64-B2E7-DA3083221450}" dt="2021-07-24T17:20:10.651" v="3246" actId="1076"/>
        <pc:sldMkLst>
          <pc:docMk/>
          <pc:sldMk cId="746939195" sldId="284"/>
        </pc:sldMkLst>
        <pc:spChg chg="mod">
          <ac:chgData name="Tamjid Ahsan" userId="15c1a18861ae33e8" providerId="LiveId" clId="{B4F66AF7-A10F-4D64-B2E7-DA3083221450}" dt="2021-07-19T02:50:11.163" v="1924" actId="1076"/>
          <ac:spMkLst>
            <pc:docMk/>
            <pc:sldMk cId="746939195" sldId="284"/>
            <ac:spMk id="2" creationId="{9FB20991-31C4-416B-B304-75C17B7B6F69}"/>
          </ac:spMkLst>
        </pc:spChg>
        <pc:spChg chg="del">
          <ac:chgData name="Tamjid Ahsan" userId="15c1a18861ae33e8" providerId="LiveId" clId="{B4F66AF7-A10F-4D64-B2E7-DA3083221450}" dt="2021-07-19T02:05:45.809" v="1664"/>
          <ac:spMkLst>
            <pc:docMk/>
            <pc:sldMk cId="746939195" sldId="284"/>
            <ac:spMk id="3" creationId="{27E537C9-73BF-42A3-8C9A-4B2EFA4FA835}"/>
          </ac:spMkLst>
        </pc:spChg>
        <pc:spChg chg="del">
          <ac:chgData name="Tamjid Ahsan" userId="15c1a18861ae33e8" providerId="LiveId" clId="{B4F66AF7-A10F-4D64-B2E7-DA3083221450}" dt="2021-07-19T02:05:58.690" v="1668"/>
          <ac:spMkLst>
            <pc:docMk/>
            <pc:sldMk cId="746939195" sldId="284"/>
            <ac:spMk id="4" creationId="{B7A8A7A8-BE3A-49F4-B763-5AEACB26ED93}"/>
          </ac:spMkLst>
        </pc:spChg>
        <pc:spChg chg="add">
          <ac:chgData name="Tamjid Ahsan" userId="15c1a18861ae33e8" providerId="LiveId" clId="{B4F66AF7-A10F-4D64-B2E7-DA3083221450}" dt="2021-07-19T02:07:28.559" v="1687" actId="26606"/>
          <ac:spMkLst>
            <pc:docMk/>
            <pc:sldMk cId="746939195" sldId="284"/>
            <ac:spMk id="15" creationId="{70155189-D96C-4527-B0EC-654B946BE615}"/>
          </ac:spMkLst>
        </pc:spChg>
        <pc:picChg chg="add mod ord">
          <ac:chgData name="Tamjid Ahsan" userId="15c1a18861ae33e8" providerId="LiveId" clId="{B4F66AF7-A10F-4D64-B2E7-DA3083221450}" dt="2021-07-19T02:09:12.519" v="1699" actId="1076"/>
          <ac:picMkLst>
            <pc:docMk/>
            <pc:sldMk cId="746939195" sldId="284"/>
            <ac:picMk id="6" creationId="{FE1AABEF-AC07-48BF-AFCE-17FFB4A5617F}"/>
          </ac:picMkLst>
        </pc:picChg>
        <pc:picChg chg="add mod">
          <ac:chgData name="Tamjid Ahsan" userId="15c1a18861ae33e8" providerId="LiveId" clId="{B4F66AF7-A10F-4D64-B2E7-DA3083221450}" dt="2021-07-24T17:20:10.651" v="3246" actId="1076"/>
          <ac:picMkLst>
            <pc:docMk/>
            <pc:sldMk cId="746939195" sldId="284"/>
            <ac:picMk id="7" creationId="{4178BB33-C11A-462B-9ED0-02A99A676762}"/>
          </ac:picMkLst>
        </pc:picChg>
        <pc:picChg chg="add mod ord">
          <ac:chgData name="Tamjid Ahsan" userId="15c1a18861ae33e8" providerId="LiveId" clId="{B4F66AF7-A10F-4D64-B2E7-DA3083221450}" dt="2021-07-19T02:09:01.580" v="1697" actId="1076"/>
          <ac:picMkLst>
            <pc:docMk/>
            <pc:sldMk cId="746939195" sldId="284"/>
            <ac:picMk id="8" creationId="{7E61BC14-FE4F-4DB3-B69E-25697C95A3E2}"/>
          </ac:picMkLst>
        </pc:picChg>
        <pc:picChg chg="add mod">
          <ac:chgData name="Tamjid Ahsan" userId="15c1a18861ae33e8" providerId="LiveId" clId="{B4F66AF7-A10F-4D64-B2E7-DA3083221450}" dt="2021-07-24T17:19:58.708" v="3243" actId="1076"/>
          <ac:picMkLst>
            <pc:docMk/>
            <pc:sldMk cId="746939195" sldId="284"/>
            <ac:picMk id="10" creationId="{FD5AF841-45BF-4570-ADC0-62B89C805066}"/>
          </ac:picMkLst>
        </pc:picChg>
      </pc:sldChg>
      <pc:sldChg chg="addSp delSp modSp new mod ord modTransition modNotesTx">
        <pc:chgData name="Tamjid Ahsan" userId="15c1a18861ae33e8" providerId="LiveId" clId="{B4F66AF7-A10F-4D64-B2E7-DA3083221450}" dt="2021-07-24T17:17:32.189" v="3150"/>
        <pc:sldMkLst>
          <pc:docMk/>
          <pc:sldMk cId="2110126101" sldId="285"/>
        </pc:sldMkLst>
        <pc:spChg chg="mod">
          <ac:chgData name="Tamjid Ahsan" userId="15c1a18861ae33e8" providerId="LiveId" clId="{B4F66AF7-A10F-4D64-B2E7-DA3083221450}" dt="2021-07-19T02:38:55.528" v="1810" actId="20577"/>
          <ac:spMkLst>
            <pc:docMk/>
            <pc:sldMk cId="2110126101" sldId="285"/>
            <ac:spMk id="2" creationId="{A754E2C5-AA16-43D4-B471-4061D1BB1FB7}"/>
          </ac:spMkLst>
        </pc:spChg>
        <pc:spChg chg="del">
          <ac:chgData name="Tamjid Ahsan" userId="15c1a18861ae33e8" providerId="LiveId" clId="{B4F66AF7-A10F-4D64-B2E7-DA3083221450}" dt="2021-07-19T02:38:14.217" v="1784"/>
          <ac:spMkLst>
            <pc:docMk/>
            <pc:sldMk cId="2110126101" sldId="285"/>
            <ac:spMk id="3" creationId="{D752E75B-523C-46F9-960D-F4FD9956C360}"/>
          </ac:spMkLst>
        </pc:spChg>
        <pc:spChg chg="del mod">
          <ac:chgData name="Tamjid Ahsan" userId="15c1a18861ae33e8" providerId="LiveId" clId="{B4F66AF7-A10F-4D64-B2E7-DA3083221450}" dt="2021-07-21T08:31:29.101" v="2445"/>
          <ac:spMkLst>
            <pc:docMk/>
            <pc:sldMk cId="2110126101" sldId="285"/>
            <ac:spMk id="4" creationId="{7AB1BDF9-34E4-47B2-AD22-223E3A066EC0}"/>
          </ac:spMkLst>
        </pc:spChg>
        <pc:spChg chg="add del mod">
          <ac:chgData name="Tamjid Ahsan" userId="15c1a18861ae33e8" providerId="LiveId" clId="{B4F66AF7-A10F-4D64-B2E7-DA3083221450}" dt="2021-07-21T08:30:22.232" v="2433"/>
          <ac:spMkLst>
            <pc:docMk/>
            <pc:sldMk cId="2110126101" sldId="285"/>
            <ac:spMk id="5" creationId="{5C078523-AB23-4241-ADB8-6B7AE71E7EF0}"/>
          </ac:spMkLst>
        </pc:spChg>
        <pc:spChg chg="add del mod">
          <ac:chgData name="Tamjid Ahsan" userId="15c1a18861ae33e8" providerId="LiveId" clId="{B4F66AF7-A10F-4D64-B2E7-DA3083221450}" dt="2021-07-21T08:30:44.163" v="2439"/>
          <ac:spMkLst>
            <pc:docMk/>
            <pc:sldMk cId="2110126101" sldId="285"/>
            <ac:spMk id="10" creationId="{22A2A1F7-F7DF-41E9-95A5-0FC6713234E6}"/>
          </ac:spMkLst>
        </pc:spChg>
        <pc:spChg chg="add del mod">
          <ac:chgData name="Tamjid Ahsan" userId="15c1a18861ae33e8" providerId="LiveId" clId="{B4F66AF7-A10F-4D64-B2E7-DA3083221450}" dt="2021-07-21T08:37:09.088" v="2464" actId="3680"/>
          <ac:spMkLst>
            <pc:docMk/>
            <pc:sldMk cId="2110126101" sldId="285"/>
            <ac:spMk id="15" creationId="{44845A9D-766D-4334-BC74-ED5C3D208D11}"/>
          </ac:spMkLst>
        </pc:spChg>
        <pc:spChg chg="add del">
          <ac:chgData name="Tamjid Ahsan" userId="15c1a18861ae33e8" providerId="LiveId" clId="{B4F66AF7-A10F-4D64-B2E7-DA3083221450}" dt="2021-07-21T08:37:11.921" v="2466" actId="22"/>
          <ac:spMkLst>
            <pc:docMk/>
            <pc:sldMk cId="2110126101" sldId="285"/>
            <ac:spMk id="18" creationId="{B0E4C48C-8CB5-49DF-BD7F-CFE5D5B3C586}"/>
          </ac:spMkLst>
        </pc:spChg>
        <pc:spChg chg="mod">
          <ac:chgData name="Tamjid Ahsan" userId="15c1a18861ae33e8" providerId="LiveId" clId="{B4F66AF7-A10F-4D64-B2E7-DA3083221450}" dt="2021-07-21T08:43:01.020" v="2505"/>
          <ac:spMkLst>
            <pc:docMk/>
            <pc:sldMk cId="2110126101" sldId="285"/>
            <ac:spMk id="20" creationId="{4E40D681-D182-47E9-8294-D8A20CBB3F81}"/>
          </ac:spMkLst>
        </pc:spChg>
        <pc:spChg chg="mod">
          <ac:chgData name="Tamjid Ahsan" userId="15c1a18861ae33e8" providerId="LiveId" clId="{B4F66AF7-A10F-4D64-B2E7-DA3083221450}" dt="2021-07-21T08:43:01.020" v="2505"/>
          <ac:spMkLst>
            <pc:docMk/>
            <pc:sldMk cId="2110126101" sldId="285"/>
            <ac:spMk id="21" creationId="{97345459-1AA8-4CC0-847D-33AA562719EB}"/>
          </ac:spMkLst>
        </pc:spChg>
        <pc:spChg chg="mod">
          <ac:chgData name="Tamjid Ahsan" userId="15c1a18861ae33e8" providerId="LiveId" clId="{B4F66AF7-A10F-4D64-B2E7-DA3083221450}" dt="2021-07-21T08:43:18.317" v="2506"/>
          <ac:spMkLst>
            <pc:docMk/>
            <pc:sldMk cId="2110126101" sldId="285"/>
            <ac:spMk id="23" creationId="{068DEE4F-4BF5-4BF9-94EB-3A0DBED558F1}"/>
          </ac:spMkLst>
        </pc:spChg>
        <pc:spChg chg="mod">
          <ac:chgData name="Tamjid Ahsan" userId="15c1a18861ae33e8" providerId="LiveId" clId="{B4F66AF7-A10F-4D64-B2E7-DA3083221450}" dt="2021-07-21T08:43:18.317" v="2506"/>
          <ac:spMkLst>
            <pc:docMk/>
            <pc:sldMk cId="2110126101" sldId="285"/>
            <ac:spMk id="24" creationId="{4D2FA630-5BD1-4340-AF0C-03EFA7417E6D}"/>
          </ac:spMkLst>
        </pc:spChg>
        <pc:grpChg chg="add mod">
          <ac:chgData name="Tamjid Ahsan" userId="15c1a18861ae33e8" providerId="LiveId" clId="{B4F66AF7-A10F-4D64-B2E7-DA3083221450}" dt="2021-07-21T08:43:01.020" v="2505"/>
          <ac:grpSpMkLst>
            <pc:docMk/>
            <pc:sldMk cId="2110126101" sldId="285"/>
            <ac:grpSpMk id="19" creationId="{2095C302-24DD-446F-B93F-4AFDD854C508}"/>
          </ac:grpSpMkLst>
        </pc:grpChg>
        <pc:grpChg chg="add mod">
          <ac:chgData name="Tamjid Ahsan" userId="15c1a18861ae33e8" providerId="LiveId" clId="{B4F66AF7-A10F-4D64-B2E7-DA3083221450}" dt="2021-07-21T08:43:18.317" v="2506"/>
          <ac:grpSpMkLst>
            <pc:docMk/>
            <pc:sldMk cId="2110126101" sldId="285"/>
            <ac:grpSpMk id="22" creationId="{01DB4754-D6AB-4FFE-9293-A2C19DEA310C}"/>
          </ac:grpSpMkLst>
        </pc:grpChg>
        <pc:graphicFrameChg chg="add del mod">
          <ac:chgData name="Tamjid Ahsan" userId="15c1a18861ae33e8" providerId="LiveId" clId="{B4F66AF7-A10F-4D64-B2E7-DA3083221450}" dt="2021-07-21T08:37:02.282" v="2463" actId="478"/>
          <ac:graphicFrameMkLst>
            <pc:docMk/>
            <pc:sldMk cId="2110126101" sldId="285"/>
            <ac:graphicFrameMk id="13" creationId="{12E691C5-FA06-47F2-915E-239B443484BD}"/>
          </ac:graphicFrameMkLst>
        </pc:graphicFrameChg>
        <pc:graphicFrameChg chg="add mod ord modGraphic">
          <ac:chgData name="Tamjid Ahsan" userId="15c1a18861ae33e8" providerId="LiveId" clId="{B4F66AF7-A10F-4D64-B2E7-DA3083221450}" dt="2021-07-21T08:44:14.261" v="2516" actId="20577"/>
          <ac:graphicFrameMkLst>
            <pc:docMk/>
            <pc:sldMk cId="2110126101" sldId="285"/>
            <ac:graphicFrameMk id="16" creationId="{633A4B0B-65D3-4C6F-9BF0-C00203D3C8EB}"/>
          </ac:graphicFrameMkLst>
        </pc:graphicFrameChg>
        <pc:picChg chg="add del mod ord">
          <ac:chgData name="Tamjid Ahsan" userId="15c1a18861ae33e8" providerId="LiveId" clId="{B4F66AF7-A10F-4D64-B2E7-DA3083221450}" dt="2021-07-21T08:30:15.706" v="2431" actId="478"/>
          <ac:picMkLst>
            <pc:docMk/>
            <pc:sldMk cId="2110126101" sldId="285"/>
            <ac:picMk id="6" creationId="{F0C76035-9F05-460E-B9F3-33D9926F0C9F}"/>
          </ac:picMkLst>
        </pc:picChg>
        <pc:picChg chg="add del mod ord">
          <ac:chgData name="Tamjid Ahsan" userId="15c1a18861ae33e8" providerId="LiveId" clId="{B4F66AF7-A10F-4D64-B2E7-DA3083221450}" dt="2021-07-21T08:30:41.922" v="2437" actId="478"/>
          <ac:picMkLst>
            <pc:docMk/>
            <pc:sldMk cId="2110126101" sldId="285"/>
            <ac:picMk id="8" creationId="{26BB0351-733B-4AFE-BBCA-2D9802C46969}"/>
          </ac:picMkLst>
        </pc:picChg>
        <pc:picChg chg="add mod ord">
          <ac:chgData name="Tamjid Ahsan" userId="15c1a18861ae33e8" providerId="LiveId" clId="{B4F66AF7-A10F-4D64-B2E7-DA3083221450}" dt="2021-07-21T08:42:23.822" v="2503" actId="1076"/>
          <ac:picMkLst>
            <pc:docMk/>
            <pc:sldMk cId="2110126101" sldId="285"/>
            <ac:picMk id="12" creationId="{1B87D0F5-34CE-4220-9351-ED66175B22B1}"/>
          </ac:picMkLst>
        </pc:picChg>
        <pc:cxnChg chg="add mod">
          <ac:chgData name="Tamjid Ahsan" userId="15c1a18861ae33e8" providerId="LiveId" clId="{B4F66AF7-A10F-4D64-B2E7-DA3083221450}" dt="2021-07-21T08:43:47.809" v="2509" actId="14100"/>
          <ac:cxnSpMkLst>
            <pc:docMk/>
            <pc:sldMk cId="2110126101" sldId="285"/>
            <ac:cxnSpMk id="25" creationId="{E8864D0C-62EC-406C-A5BE-854486105F99}"/>
          </ac:cxnSpMkLst>
        </pc:cxnChg>
      </pc:sldChg>
      <pc:sldChg chg="addSp delSp modSp add mod modTransition">
        <pc:chgData name="Tamjid Ahsan" userId="15c1a18861ae33e8" providerId="LiveId" clId="{B4F66AF7-A10F-4D64-B2E7-DA3083221450}" dt="2021-07-24T18:33:49.587" v="3764" actId="1076"/>
        <pc:sldMkLst>
          <pc:docMk/>
          <pc:sldMk cId="2091684064" sldId="286"/>
        </pc:sldMkLst>
        <pc:spChg chg="mod">
          <ac:chgData name="Tamjid Ahsan" userId="15c1a18861ae33e8" providerId="LiveId" clId="{B4F66AF7-A10F-4D64-B2E7-DA3083221450}" dt="2021-07-19T03:07:17.782" v="2138" actId="20577"/>
          <ac:spMkLst>
            <pc:docMk/>
            <pc:sldMk cId="2091684064" sldId="286"/>
            <ac:spMk id="2" creationId="{CBD2D29D-CF01-417C-93FB-ED114F58AA74}"/>
          </ac:spMkLst>
        </pc:spChg>
        <pc:spChg chg="add del mod">
          <ac:chgData name="Tamjid Ahsan" userId="15c1a18861ae33e8" providerId="LiveId" clId="{B4F66AF7-A10F-4D64-B2E7-DA3083221450}" dt="2021-07-19T03:06:31.664" v="2098"/>
          <ac:spMkLst>
            <pc:docMk/>
            <pc:sldMk cId="2091684064" sldId="286"/>
            <ac:spMk id="7" creationId="{68CFF646-8C9B-4227-91F3-400321C12D57}"/>
          </ac:spMkLst>
        </pc:spChg>
        <pc:spChg chg="mod">
          <ac:chgData name="Tamjid Ahsan" userId="15c1a18861ae33e8" providerId="LiveId" clId="{B4F66AF7-A10F-4D64-B2E7-DA3083221450}" dt="2021-07-24T18:33:41.315" v="3762"/>
          <ac:spMkLst>
            <pc:docMk/>
            <pc:sldMk cId="2091684064" sldId="286"/>
            <ac:spMk id="9" creationId="{D2178D71-105D-4B97-B91F-E0B78AD170FC}"/>
          </ac:spMkLst>
        </pc:spChg>
        <pc:spChg chg="add del">
          <ac:chgData name="Tamjid Ahsan" userId="15c1a18861ae33e8" providerId="LiveId" clId="{B4F66AF7-A10F-4D64-B2E7-DA3083221450}" dt="2021-07-19T03:06:55.412" v="2106" actId="26606"/>
          <ac:spMkLst>
            <pc:docMk/>
            <pc:sldMk cId="2091684064" sldId="286"/>
            <ac:spMk id="15" creationId="{2B566528-1B12-4246-9431-5C2D7D081168}"/>
          </ac:spMkLst>
        </pc:spChg>
        <pc:spChg chg="add del">
          <ac:chgData name="Tamjid Ahsan" userId="15c1a18861ae33e8" providerId="LiveId" clId="{B4F66AF7-A10F-4D64-B2E7-DA3083221450}" dt="2021-07-19T03:06:56.748" v="2108" actId="26606"/>
          <ac:spMkLst>
            <pc:docMk/>
            <pc:sldMk cId="2091684064" sldId="286"/>
            <ac:spMk id="25" creationId="{2B566528-1B12-4246-9431-5C2D7D081168}"/>
          </ac:spMkLst>
        </pc:spChg>
        <pc:spChg chg="add del">
          <ac:chgData name="Tamjid Ahsan" userId="15c1a18861ae33e8" providerId="LiveId" clId="{B4F66AF7-A10F-4D64-B2E7-DA3083221450}" dt="2021-07-19T03:06:56.748" v="2108" actId="26606"/>
          <ac:spMkLst>
            <pc:docMk/>
            <pc:sldMk cId="2091684064" sldId="286"/>
            <ac:spMk id="26" creationId="{D3F51FEB-38FB-4F6C-9F7B-2F2AFAB65463}"/>
          </ac:spMkLst>
        </pc:spChg>
        <pc:spChg chg="add del">
          <ac:chgData name="Tamjid Ahsan" userId="15c1a18861ae33e8" providerId="LiveId" clId="{B4F66AF7-A10F-4D64-B2E7-DA3083221450}" dt="2021-07-19T03:06:56.748" v="2108" actId="26606"/>
          <ac:spMkLst>
            <pc:docMk/>
            <pc:sldMk cId="2091684064" sldId="286"/>
            <ac:spMk id="27" creationId="{1E547BA6-BAE0-43BB-A7CA-60F69CE252F0}"/>
          </ac:spMkLst>
        </pc:spChg>
        <pc:spChg chg="add">
          <ac:chgData name="Tamjid Ahsan" userId="15c1a18861ae33e8" providerId="LiveId" clId="{B4F66AF7-A10F-4D64-B2E7-DA3083221450}" dt="2021-07-19T03:06:56.754" v="2109" actId="26606"/>
          <ac:spMkLst>
            <pc:docMk/>
            <pc:sldMk cId="2091684064" sldId="286"/>
            <ac:spMk id="32" creationId="{2B566528-1B12-4246-9431-5C2D7D081168}"/>
          </ac:spMkLst>
        </pc:spChg>
        <pc:grpChg chg="add del">
          <ac:chgData name="Tamjid Ahsan" userId="15c1a18861ae33e8" providerId="LiveId" clId="{B4F66AF7-A10F-4D64-B2E7-DA3083221450}" dt="2021-07-19T03:06:55.412" v="2106" actId="26606"/>
          <ac:grpSpMkLst>
            <pc:docMk/>
            <pc:sldMk cId="2091684064" sldId="286"/>
            <ac:grpSpMk id="17" creationId="{828A5161-06F1-46CF-8AD7-844680A59E13}"/>
          </ac:grpSpMkLst>
        </pc:grpChg>
        <pc:grpChg chg="add del">
          <ac:chgData name="Tamjid Ahsan" userId="15c1a18861ae33e8" providerId="LiveId" clId="{B4F66AF7-A10F-4D64-B2E7-DA3083221450}" dt="2021-07-19T03:06:55.412" v="2106" actId="26606"/>
          <ac:grpSpMkLst>
            <pc:docMk/>
            <pc:sldMk cId="2091684064" sldId="286"/>
            <ac:grpSpMk id="21" creationId="{5995D10D-E9C9-47DB-AE7E-801FEF38F5C9}"/>
          </ac:grpSpMkLst>
        </pc:grpChg>
        <pc:grpChg chg="add del">
          <ac:chgData name="Tamjid Ahsan" userId="15c1a18861ae33e8" providerId="LiveId" clId="{B4F66AF7-A10F-4D64-B2E7-DA3083221450}" dt="2021-07-19T03:06:56.748" v="2108" actId="26606"/>
          <ac:grpSpMkLst>
            <pc:docMk/>
            <pc:sldMk cId="2091684064" sldId="286"/>
            <ac:grpSpMk id="28" creationId="{15CBE6EC-46EF-45D9-8E16-DCDC5917CA31}"/>
          </ac:grpSpMkLst>
        </pc:grpChg>
        <pc:grpChg chg="add">
          <ac:chgData name="Tamjid Ahsan" userId="15c1a18861ae33e8" providerId="LiveId" clId="{B4F66AF7-A10F-4D64-B2E7-DA3083221450}" dt="2021-07-19T03:06:56.754" v="2109" actId="26606"/>
          <ac:grpSpMkLst>
            <pc:docMk/>
            <pc:sldMk cId="2091684064" sldId="286"/>
            <ac:grpSpMk id="33" creationId="{828A5161-06F1-46CF-8AD7-844680A59E13}"/>
          </ac:grpSpMkLst>
        </pc:grpChg>
        <pc:grpChg chg="add">
          <ac:chgData name="Tamjid Ahsan" userId="15c1a18861ae33e8" providerId="LiveId" clId="{B4F66AF7-A10F-4D64-B2E7-DA3083221450}" dt="2021-07-19T03:06:56.754" v="2109" actId="26606"/>
          <ac:grpSpMkLst>
            <pc:docMk/>
            <pc:sldMk cId="2091684064" sldId="286"/>
            <ac:grpSpMk id="34" creationId="{5995D10D-E9C9-47DB-AE7E-801FEF38F5C9}"/>
          </ac:grpSpMkLst>
        </pc:grpChg>
        <pc:picChg chg="add del mod">
          <ac:chgData name="Tamjid Ahsan" userId="15c1a18861ae33e8" providerId="LiveId" clId="{B4F66AF7-A10F-4D64-B2E7-DA3083221450}" dt="2021-07-19T03:06:26.098" v="2095" actId="931"/>
          <ac:picMkLst>
            <pc:docMk/>
            <pc:sldMk cId="2091684064" sldId="286"/>
            <ac:picMk id="4" creationId="{C465753F-663C-4909-BF48-63EEF028BB1F}"/>
          </ac:picMkLst>
        </pc:picChg>
        <pc:picChg chg="del">
          <ac:chgData name="Tamjid Ahsan" userId="15c1a18861ae33e8" providerId="LiveId" clId="{B4F66AF7-A10F-4D64-B2E7-DA3083221450}" dt="2021-07-19T03:06:27.509" v="2096" actId="478"/>
          <ac:picMkLst>
            <pc:docMk/>
            <pc:sldMk cId="2091684064" sldId="286"/>
            <ac:picMk id="5" creationId="{FBF8177E-7A24-4C4D-B48D-1D50431C6472}"/>
          </ac:picMkLst>
        </pc:picChg>
        <pc:picChg chg="add mod ord">
          <ac:chgData name="Tamjid Ahsan" userId="15c1a18861ae33e8" providerId="LiveId" clId="{B4F66AF7-A10F-4D64-B2E7-DA3083221450}" dt="2021-07-24T18:33:49.587" v="3764" actId="1076"/>
          <ac:picMkLst>
            <pc:docMk/>
            <pc:sldMk cId="2091684064" sldId="286"/>
            <ac:picMk id="10" creationId="{E85B1A45-03AE-4C89-8EA1-DA599FC297D6}"/>
          </ac:picMkLst>
        </pc:picChg>
      </pc:sldChg>
      <pc:sldChg chg="addSp delSp modSp add del mod modTransition">
        <pc:chgData name="Tamjid Ahsan" userId="15c1a18861ae33e8" providerId="LiveId" clId="{B4F66AF7-A10F-4D64-B2E7-DA3083221450}" dt="2021-07-24T18:34:31.783" v="3774"/>
        <pc:sldMkLst>
          <pc:docMk/>
          <pc:sldMk cId="362214767" sldId="287"/>
        </pc:sldMkLst>
        <pc:spChg chg="mod">
          <ac:chgData name="Tamjid Ahsan" userId="15c1a18861ae33e8" providerId="LiveId" clId="{B4F66AF7-A10F-4D64-B2E7-DA3083221450}" dt="2021-07-19T03:10:33.867" v="2285" actId="20577"/>
          <ac:spMkLst>
            <pc:docMk/>
            <pc:sldMk cId="362214767" sldId="287"/>
            <ac:spMk id="2" creationId="{CBD2D29D-CF01-417C-93FB-ED114F58AA74}"/>
          </ac:spMkLst>
        </pc:spChg>
        <pc:spChg chg="add del mod">
          <ac:chgData name="Tamjid Ahsan" userId="15c1a18861ae33e8" providerId="LiveId" clId="{B4F66AF7-A10F-4D64-B2E7-DA3083221450}" dt="2021-07-19T03:11:08.363" v="2294"/>
          <ac:spMkLst>
            <pc:docMk/>
            <pc:sldMk cId="362214767" sldId="287"/>
            <ac:spMk id="4" creationId="{0A06962D-13C3-42BE-977F-10321089E70A}"/>
          </ac:spMkLst>
        </pc:spChg>
        <pc:spChg chg="mod">
          <ac:chgData name="Tamjid Ahsan" userId="15c1a18861ae33e8" providerId="LiveId" clId="{B4F66AF7-A10F-4D64-B2E7-DA3083221450}" dt="2021-07-24T18:34:31.783" v="3774"/>
          <ac:spMkLst>
            <pc:docMk/>
            <pc:sldMk cId="362214767" sldId="287"/>
            <ac:spMk id="9" creationId="{D2178D71-105D-4B97-B91F-E0B78AD170FC}"/>
          </ac:spMkLst>
        </pc:spChg>
        <pc:spChg chg="add">
          <ac:chgData name="Tamjid Ahsan" userId="15c1a18861ae33e8" providerId="LiveId" clId="{B4F66AF7-A10F-4D64-B2E7-DA3083221450}" dt="2021-07-19T03:11:14.879" v="2297" actId="26606"/>
          <ac:spMkLst>
            <pc:docMk/>
            <pc:sldMk cId="362214767" sldId="287"/>
            <ac:spMk id="14" creationId="{2B566528-1B12-4246-9431-5C2D7D081168}"/>
          </ac:spMkLst>
        </pc:spChg>
        <pc:grpChg chg="add">
          <ac:chgData name="Tamjid Ahsan" userId="15c1a18861ae33e8" providerId="LiveId" clId="{B4F66AF7-A10F-4D64-B2E7-DA3083221450}" dt="2021-07-19T03:11:14.879" v="2297" actId="26606"/>
          <ac:grpSpMkLst>
            <pc:docMk/>
            <pc:sldMk cId="362214767" sldId="287"/>
            <ac:grpSpMk id="16" creationId="{828A5161-06F1-46CF-8AD7-844680A59E13}"/>
          </ac:grpSpMkLst>
        </pc:grpChg>
        <pc:grpChg chg="add">
          <ac:chgData name="Tamjid Ahsan" userId="15c1a18861ae33e8" providerId="LiveId" clId="{B4F66AF7-A10F-4D64-B2E7-DA3083221450}" dt="2021-07-19T03:11:14.879" v="2297" actId="26606"/>
          <ac:grpSpMkLst>
            <pc:docMk/>
            <pc:sldMk cId="362214767" sldId="287"/>
            <ac:grpSpMk id="20" creationId="{5995D10D-E9C9-47DB-AE7E-801FEF38F5C9}"/>
          </ac:grpSpMkLst>
        </pc:grpChg>
        <pc:picChg chg="del">
          <ac:chgData name="Tamjid Ahsan" userId="15c1a18861ae33e8" providerId="LiveId" clId="{B4F66AF7-A10F-4D64-B2E7-DA3083221450}" dt="2021-07-19T03:11:06.041" v="2292" actId="478"/>
          <ac:picMkLst>
            <pc:docMk/>
            <pc:sldMk cId="362214767" sldId="287"/>
            <ac:picMk id="5" creationId="{FBF8177E-7A24-4C4D-B48D-1D50431C6472}"/>
          </ac:picMkLst>
        </pc:picChg>
        <pc:picChg chg="add mod ord">
          <ac:chgData name="Tamjid Ahsan" userId="15c1a18861ae33e8" providerId="LiveId" clId="{B4F66AF7-A10F-4D64-B2E7-DA3083221450}" dt="2021-07-24T15:38:02.780" v="3147" actId="14100"/>
          <ac:picMkLst>
            <pc:docMk/>
            <pc:sldMk cId="362214767" sldId="287"/>
            <ac:picMk id="7" creationId="{01B3F4E4-A790-48D8-AB6E-AA9914FB12FB}"/>
          </ac:picMkLst>
        </pc:picChg>
      </pc:sldChg>
      <pc:sldChg chg="addSp">
        <pc:chgData name="Tamjid Ahsan" userId="15c1a18861ae33e8" providerId="LiveId" clId="{B4F66AF7-A10F-4D64-B2E7-DA3083221450}" dt="2021-07-19T03:10:22.812" v="2274"/>
        <pc:sldMkLst>
          <pc:docMk/>
          <pc:sldMk cId="3242130302" sldId="287"/>
        </pc:sldMkLst>
        <pc:spChg chg="add">
          <ac:chgData name="Tamjid Ahsan" userId="15c1a18861ae33e8" providerId="LiveId" clId="{B4F66AF7-A10F-4D64-B2E7-DA3083221450}" dt="2021-07-19T03:10:22.812" v="2274"/>
          <ac:spMkLst>
            <pc:docMk/>
            <pc:sldMk cId="3242130302" sldId="287"/>
            <ac:spMk id="3" creationId="{8AE588A4-71B2-4F10-BCFD-36E7001F322D}"/>
          </ac:spMkLst>
        </pc:spChg>
      </pc:sldChg>
      <pc:sldChg chg="addSp delSp modSp add mod ord modTransition modNotesTx">
        <pc:chgData name="Tamjid Ahsan" userId="15c1a18861ae33e8" providerId="LiveId" clId="{B4F66AF7-A10F-4D64-B2E7-DA3083221450}" dt="2021-07-24T18:37:47.332" v="3815" actId="20577"/>
        <pc:sldMkLst>
          <pc:docMk/>
          <pc:sldMk cId="1086857669" sldId="288"/>
        </pc:sldMkLst>
        <pc:spChg chg="mod">
          <ac:chgData name="Tamjid Ahsan" userId="15c1a18861ae33e8" providerId="LiveId" clId="{B4F66AF7-A10F-4D64-B2E7-DA3083221450}" dt="2021-07-19T03:06:05.695" v="2089" actId="26606"/>
          <ac:spMkLst>
            <pc:docMk/>
            <pc:sldMk cId="1086857669" sldId="288"/>
            <ac:spMk id="2" creationId="{CBD2D29D-CF01-417C-93FB-ED114F58AA74}"/>
          </ac:spMkLst>
        </pc:spChg>
        <pc:spChg chg="add del mod">
          <ac:chgData name="Tamjid Ahsan" userId="15c1a18861ae33e8" providerId="LiveId" clId="{B4F66AF7-A10F-4D64-B2E7-DA3083221450}" dt="2021-07-19T03:04:21.958" v="2057"/>
          <ac:spMkLst>
            <pc:docMk/>
            <pc:sldMk cId="1086857669" sldId="288"/>
            <ac:spMk id="4" creationId="{166F36B7-19B8-483E-9A44-BD3FCD64BB15}"/>
          </ac:spMkLst>
        </pc:spChg>
        <pc:spChg chg="mod">
          <ac:chgData name="Tamjid Ahsan" userId="15c1a18861ae33e8" providerId="LiveId" clId="{B4F66AF7-A10F-4D64-B2E7-DA3083221450}" dt="2021-07-24T18:33:30.012" v="3757"/>
          <ac:spMkLst>
            <pc:docMk/>
            <pc:sldMk cId="1086857669" sldId="288"/>
            <ac:spMk id="9" creationId="{D2178D71-105D-4B97-B91F-E0B78AD170FC}"/>
          </ac:spMkLst>
        </pc:spChg>
        <pc:spChg chg="add del">
          <ac:chgData name="Tamjid Ahsan" userId="15c1a18861ae33e8" providerId="LiveId" clId="{B4F66AF7-A10F-4D64-B2E7-DA3083221450}" dt="2021-07-19T03:06:00.591" v="2083" actId="26606"/>
          <ac:spMkLst>
            <pc:docMk/>
            <pc:sldMk cId="1086857669" sldId="288"/>
            <ac:spMk id="14" creationId="{2B566528-1B12-4246-9431-5C2D7D081168}"/>
          </ac:spMkLst>
        </pc:spChg>
        <pc:spChg chg="add del">
          <ac:chgData name="Tamjid Ahsan" userId="15c1a18861ae33e8" providerId="LiveId" clId="{B4F66AF7-A10F-4D64-B2E7-DA3083221450}" dt="2021-07-19T03:06:01.541" v="2085" actId="26606"/>
          <ac:spMkLst>
            <pc:docMk/>
            <pc:sldMk cId="1086857669" sldId="288"/>
            <ac:spMk id="24" creationId="{2B566528-1B12-4246-9431-5C2D7D081168}"/>
          </ac:spMkLst>
        </pc:spChg>
        <pc:spChg chg="add del">
          <ac:chgData name="Tamjid Ahsan" userId="15c1a18861ae33e8" providerId="LiveId" clId="{B4F66AF7-A10F-4D64-B2E7-DA3083221450}" dt="2021-07-19T03:06:01.541" v="2085" actId="26606"/>
          <ac:spMkLst>
            <pc:docMk/>
            <pc:sldMk cId="1086857669" sldId="288"/>
            <ac:spMk id="25" creationId="{D3F51FEB-38FB-4F6C-9F7B-2F2AFAB65463}"/>
          </ac:spMkLst>
        </pc:spChg>
        <pc:spChg chg="add del">
          <ac:chgData name="Tamjid Ahsan" userId="15c1a18861ae33e8" providerId="LiveId" clId="{B4F66AF7-A10F-4D64-B2E7-DA3083221450}" dt="2021-07-19T03:06:01.541" v="2085" actId="26606"/>
          <ac:spMkLst>
            <pc:docMk/>
            <pc:sldMk cId="1086857669" sldId="288"/>
            <ac:spMk id="26" creationId="{1E547BA6-BAE0-43BB-A7CA-60F69CE252F0}"/>
          </ac:spMkLst>
        </pc:spChg>
        <pc:spChg chg="add del">
          <ac:chgData name="Tamjid Ahsan" userId="15c1a18861ae33e8" providerId="LiveId" clId="{B4F66AF7-A10F-4D64-B2E7-DA3083221450}" dt="2021-07-19T03:06:03.274" v="2087" actId="26606"/>
          <ac:spMkLst>
            <pc:docMk/>
            <pc:sldMk cId="1086857669" sldId="288"/>
            <ac:spMk id="31" creationId="{2B566528-1B12-4246-9431-5C2D7D081168}"/>
          </ac:spMkLst>
        </pc:spChg>
        <pc:spChg chg="add del">
          <ac:chgData name="Tamjid Ahsan" userId="15c1a18861ae33e8" providerId="LiveId" clId="{B4F66AF7-A10F-4D64-B2E7-DA3083221450}" dt="2021-07-19T03:06:05.695" v="2089" actId="26606"/>
          <ac:spMkLst>
            <pc:docMk/>
            <pc:sldMk cId="1086857669" sldId="288"/>
            <ac:spMk id="35" creationId="{2B566528-1B12-4246-9431-5C2D7D081168}"/>
          </ac:spMkLst>
        </pc:spChg>
        <pc:spChg chg="add del">
          <ac:chgData name="Tamjid Ahsan" userId="15c1a18861ae33e8" providerId="LiveId" clId="{B4F66AF7-A10F-4D64-B2E7-DA3083221450}" dt="2021-07-19T03:06:05.695" v="2089" actId="26606"/>
          <ac:spMkLst>
            <pc:docMk/>
            <pc:sldMk cId="1086857669" sldId="288"/>
            <ac:spMk id="36" creationId="{D3F51FEB-38FB-4F6C-9F7B-2F2AFAB65463}"/>
          </ac:spMkLst>
        </pc:spChg>
        <pc:spChg chg="add del">
          <ac:chgData name="Tamjid Ahsan" userId="15c1a18861ae33e8" providerId="LiveId" clId="{B4F66AF7-A10F-4D64-B2E7-DA3083221450}" dt="2021-07-19T03:06:05.695" v="2089" actId="26606"/>
          <ac:spMkLst>
            <pc:docMk/>
            <pc:sldMk cId="1086857669" sldId="288"/>
            <ac:spMk id="37" creationId="{1E547BA6-BAE0-43BB-A7CA-60F69CE252F0}"/>
          </ac:spMkLst>
        </pc:spChg>
        <pc:spChg chg="add">
          <ac:chgData name="Tamjid Ahsan" userId="15c1a18861ae33e8" providerId="LiveId" clId="{B4F66AF7-A10F-4D64-B2E7-DA3083221450}" dt="2021-07-19T03:06:05.701" v="2090" actId="26606"/>
          <ac:spMkLst>
            <pc:docMk/>
            <pc:sldMk cId="1086857669" sldId="288"/>
            <ac:spMk id="42" creationId="{2B566528-1B12-4246-9431-5C2D7D081168}"/>
          </ac:spMkLst>
        </pc:spChg>
        <pc:grpChg chg="add del">
          <ac:chgData name="Tamjid Ahsan" userId="15c1a18861ae33e8" providerId="LiveId" clId="{B4F66AF7-A10F-4D64-B2E7-DA3083221450}" dt="2021-07-19T03:06:00.591" v="2083" actId="26606"/>
          <ac:grpSpMkLst>
            <pc:docMk/>
            <pc:sldMk cId="1086857669" sldId="288"/>
            <ac:grpSpMk id="16" creationId="{828A5161-06F1-46CF-8AD7-844680A59E13}"/>
          </ac:grpSpMkLst>
        </pc:grpChg>
        <pc:grpChg chg="add del">
          <ac:chgData name="Tamjid Ahsan" userId="15c1a18861ae33e8" providerId="LiveId" clId="{B4F66AF7-A10F-4D64-B2E7-DA3083221450}" dt="2021-07-19T03:06:00.591" v="2083" actId="26606"/>
          <ac:grpSpMkLst>
            <pc:docMk/>
            <pc:sldMk cId="1086857669" sldId="288"/>
            <ac:grpSpMk id="20" creationId="{5995D10D-E9C9-47DB-AE7E-801FEF38F5C9}"/>
          </ac:grpSpMkLst>
        </pc:grpChg>
        <pc:grpChg chg="add del">
          <ac:chgData name="Tamjid Ahsan" userId="15c1a18861ae33e8" providerId="LiveId" clId="{B4F66AF7-A10F-4D64-B2E7-DA3083221450}" dt="2021-07-19T03:06:01.541" v="2085" actId="26606"/>
          <ac:grpSpMkLst>
            <pc:docMk/>
            <pc:sldMk cId="1086857669" sldId="288"/>
            <ac:grpSpMk id="27" creationId="{15CBE6EC-46EF-45D9-8E16-DCDC5917CA31}"/>
          </ac:grpSpMkLst>
        </pc:grpChg>
        <pc:grpChg chg="add del">
          <ac:chgData name="Tamjid Ahsan" userId="15c1a18861ae33e8" providerId="LiveId" clId="{B4F66AF7-A10F-4D64-B2E7-DA3083221450}" dt="2021-07-19T03:06:03.274" v="2087" actId="26606"/>
          <ac:grpSpMkLst>
            <pc:docMk/>
            <pc:sldMk cId="1086857669" sldId="288"/>
            <ac:grpSpMk id="32" creationId="{828A5161-06F1-46CF-8AD7-844680A59E13}"/>
          </ac:grpSpMkLst>
        </pc:grpChg>
        <pc:grpChg chg="add del">
          <ac:chgData name="Tamjid Ahsan" userId="15c1a18861ae33e8" providerId="LiveId" clId="{B4F66AF7-A10F-4D64-B2E7-DA3083221450}" dt="2021-07-19T03:06:03.274" v="2087" actId="26606"/>
          <ac:grpSpMkLst>
            <pc:docMk/>
            <pc:sldMk cId="1086857669" sldId="288"/>
            <ac:grpSpMk id="33" creationId="{5995D10D-E9C9-47DB-AE7E-801FEF38F5C9}"/>
          </ac:grpSpMkLst>
        </pc:grpChg>
        <pc:grpChg chg="add del">
          <ac:chgData name="Tamjid Ahsan" userId="15c1a18861ae33e8" providerId="LiveId" clId="{B4F66AF7-A10F-4D64-B2E7-DA3083221450}" dt="2021-07-19T03:06:05.695" v="2089" actId="26606"/>
          <ac:grpSpMkLst>
            <pc:docMk/>
            <pc:sldMk cId="1086857669" sldId="288"/>
            <ac:grpSpMk id="38" creationId="{15CBE6EC-46EF-45D9-8E16-DCDC5917CA31}"/>
          </ac:grpSpMkLst>
        </pc:grpChg>
        <pc:grpChg chg="add">
          <ac:chgData name="Tamjid Ahsan" userId="15c1a18861ae33e8" providerId="LiveId" clId="{B4F66AF7-A10F-4D64-B2E7-DA3083221450}" dt="2021-07-19T03:06:05.701" v="2090" actId="26606"/>
          <ac:grpSpMkLst>
            <pc:docMk/>
            <pc:sldMk cId="1086857669" sldId="288"/>
            <ac:grpSpMk id="43" creationId="{828A5161-06F1-46CF-8AD7-844680A59E13}"/>
          </ac:grpSpMkLst>
        </pc:grpChg>
        <pc:grpChg chg="add">
          <ac:chgData name="Tamjid Ahsan" userId="15c1a18861ae33e8" providerId="LiveId" clId="{B4F66AF7-A10F-4D64-B2E7-DA3083221450}" dt="2021-07-19T03:06:05.701" v="2090" actId="26606"/>
          <ac:grpSpMkLst>
            <pc:docMk/>
            <pc:sldMk cId="1086857669" sldId="288"/>
            <ac:grpSpMk id="44" creationId="{5995D10D-E9C9-47DB-AE7E-801FEF38F5C9}"/>
          </ac:grpSpMkLst>
        </pc:grpChg>
        <pc:picChg chg="del">
          <ac:chgData name="Tamjid Ahsan" userId="15c1a18861ae33e8" providerId="LiveId" clId="{B4F66AF7-A10F-4D64-B2E7-DA3083221450}" dt="2021-07-19T03:04:19.454" v="2055" actId="478"/>
          <ac:picMkLst>
            <pc:docMk/>
            <pc:sldMk cId="1086857669" sldId="288"/>
            <ac:picMk id="5" creationId="{FBF8177E-7A24-4C4D-B48D-1D50431C6472}"/>
          </ac:picMkLst>
        </pc:picChg>
        <pc:picChg chg="add mod ord">
          <ac:chgData name="Tamjid Ahsan" userId="15c1a18861ae33e8" providerId="LiveId" clId="{B4F66AF7-A10F-4D64-B2E7-DA3083221450}" dt="2021-07-24T18:33:59.212" v="3766" actId="1076"/>
          <ac:picMkLst>
            <pc:docMk/>
            <pc:sldMk cId="1086857669" sldId="288"/>
            <ac:picMk id="7" creationId="{B1BCAF21-9824-4E43-8798-CD7CD452E88C}"/>
          </ac:picMkLst>
        </pc:picChg>
      </pc:sldChg>
      <pc:sldChg chg="add del ord">
        <pc:chgData name="Tamjid Ahsan" userId="15c1a18861ae33e8" providerId="LiveId" clId="{B4F66AF7-A10F-4D64-B2E7-DA3083221450}" dt="2021-07-21T08:28:10.736" v="2418" actId="2696"/>
        <pc:sldMkLst>
          <pc:docMk/>
          <pc:sldMk cId="1095859241" sldId="289"/>
        </pc:sldMkLst>
      </pc:sldChg>
      <pc:sldChg chg="addSp delSp modSp new add del mod modTransition">
        <pc:chgData name="Tamjid Ahsan" userId="15c1a18861ae33e8" providerId="LiveId" clId="{B4F66AF7-A10F-4D64-B2E7-DA3083221450}" dt="2021-07-24T18:35:11.887" v="3785" actId="20577"/>
        <pc:sldMkLst>
          <pc:docMk/>
          <pc:sldMk cId="3887325617" sldId="289"/>
        </pc:sldMkLst>
        <pc:spChg chg="mod ord">
          <ac:chgData name="Tamjid Ahsan" userId="15c1a18861ae33e8" providerId="LiveId" clId="{B4F66AF7-A10F-4D64-B2E7-DA3083221450}" dt="2021-07-21T23:50:46.447" v="2753" actId="255"/>
          <ac:spMkLst>
            <pc:docMk/>
            <pc:sldMk cId="3887325617" sldId="289"/>
            <ac:spMk id="2" creationId="{E0D98EF3-4B33-4487-BAF1-F2C0E9CB3480}"/>
          </ac:spMkLst>
        </pc:spChg>
        <pc:spChg chg="add mod modVis">
          <ac:chgData name="Tamjid Ahsan" userId="15c1a18861ae33e8" providerId="LiveId" clId="{B4F66AF7-A10F-4D64-B2E7-DA3083221450}" dt="2021-07-21T23:50:01.918" v="2749" actId="14429"/>
          <ac:spMkLst>
            <pc:docMk/>
            <pc:sldMk cId="3887325617" sldId="289"/>
            <ac:spMk id="5" creationId="{0835FA2D-3B48-4F3D-943F-751E97D43690}"/>
          </ac:spMkLst>
        </pc:spChg>
        <pc:graphicFrameChg chg="del">
          <ac:chgData name="Tamjid Ahsan" userId="15c1a18861ae33e8" providerId="LiveId" clId="{B4F66AF7-A10F-4D64-B2E7-DA3083221450}" dt="2021-07-21T23:41:05.066" v="2713" actId="478"/>
          <ac:graphicFrameMkLst>
            <pc:docMk/>
            <pc:sldMk cId="3887325617" sldId="289"/>
            <ac:graphicFrameMk id="4" creationId="{116BD76C-286D-426D-AE06-EBDE54750EC2}"/>
          </ac:graphicFrameMkLst>
        </pc:graphicFrameChg>
        <pc:graphicFrameChg chg="mod modGraphic">
          <ac:chgData name="Tamjid Ahsan" userId="15c1a18861ae33e8" providerId="LiveId" clId="{B4F66AF7-A10F-4D64-B2E7-DA3083221450}" dt="2021-07-24T18:35:11.887" v="3785" actId="20577"/>
          <ac:graphicFrameMkLst>
            <pc:docMk/>
            <pc:sldMk cId="3887325617" sldId="289"/>
            <ac:graphicFrameMk id="4" creationId="{753C7E3B-9307-48B1-B6B2-4EC55DCC3F7D}"/>
          </ac:graphicFrameMkLst>
        </pc:graphicFrameChg>
      </pc:sldChg>
      <pc:sldChg chg="addSp delSp modSp new mod ord modTransition setBg">
        <pc:chgData name="Tamjid Ahsan" userId="15c1a18861ae33e8" providerId="LiveId" clId="{B4F66AF7-A10F-4D64-B2E7-DA3083221450}" dt="2021-07-24T20:58:32.844" v="3855" actId="120"/>
        <pc:sldMkLst>
          <pc:docMk/>
          <pc:sldMk cId="1289962194" sldId="290"/>
        </pc:sldMkLst>
        <pc:spChg chg="mod">
          <ac:chgData name="Tamjid Ahsan" userId="15c1a18861ae33e8" providerId="LiveId" clId="{B4F66AF7-A10F-4D64-B2E7-DA3083221450}" dt="2021-07-24T19:48:01.189" v="3842" actId="122"/>
          <ac:spMkLst>
            <pc:docMk/>
            <pc:sldMk cId="1289962194" sldId="290"/>
            <ac:spMk id="2" creationId="{400D9799-647C-4780-8A18-C63A8D7136BF}"/>
          </ac:spMkLst>
        </pc:spChg>
        <pc:spChg chg="del">
          <ac:chgData name="Tamjid Ahsan" userId="15c1a18861ae33e8" providerId="LiveId" clId="{B4F66AF7-A10F-4D64-B2E7-DA3083221450}" dt="2021-07-22T09:48:21.006" v="2867"/>
          <ac:spMkLst>
            <pc:docMk/>
            <pc:sldMk cId="1289962194" sldId="290"/>
            <ac:spMk id="3" creationId="{7FBACD15-9A08-4109-8400-305252AB10C8}"/>
          </ac:spMkLst>
        </pc:spChg>
        <pc:spChg chg="add del mod">
          <ac:chgData name="Tamjid Ahsan" userId="15c1a18861ae33e8" providerId="LiveId" clId="{B4F66AF7-A10F-4D64-B2E7-DA3083221450}" dt="2021-07-24T18:23:51.871" v="3618" actId="478"/>
          <ac:spMkLst>
            <pc:docMk/>
            <pc:sldMk cId="1289962194" sldId="290"/>
            <ac:spMk id="9" creationId="{7D30F083-ACA3-4C48-8CE3-7739EFE58798}"/>
          </ac:spMkLst>
        </pc:spChg>
        <pc:spChg chg="add del">
          <ac:chgData name="Tamjid Ahsan" userId="15c1a18861ae33e8" providerId="LiveId" clId="{B4F66AF7-A10F-4D64-B2E7-DA3083221450}" dt="2021-07-24T18:26:22.715" v="3719" actId="26606"/>
          <ac:spMkLst>
            <pc:docMk/>
            <pc:sldMk cId="1289962194" sldId="290"/>
            <ac:spMk id="10" creationId="{A8384FB5-9ADC-4DDC-881B-597D56F5B15D}"/>
          </ac:spMkLst>
        </pc:spChg>
        <pc:spChg chg="add mod">
          <ac:chgData name="Tamjid Ahsan" userId="15c1a18861ae33e8" providerId="LiveId" clId="{B4F66AF7-A10F-4D64-B2E7-DA3083221450}" dt="2021-07-24T20:58:32.844" v="3855" actId="120"/>
          <ac:spMkLst>
            <pc:docMk/>
            <pc:sldMk cId="1289962194" sldId="290"/>
            <ac:spMk id="11" creationId="{FDC80825-9E34-40B0-A5C8-F28FDBAE4030}"/>
          </ac:spMkLst>
        </pc:spChg>
        <pc:spChg chg="add del">
          <ac:chgData name="Tamjid Ahsan" userId="15c1a18861ae33e8" providerId="LiveId" clId="{B4F66AF7-A10F-4D64-B2E7-DA3083221450}" dt="2021-07-24T18:26:22.715" v="3719" actId="26606"/>
          <ac:spMkLst>
            <pc:docMk/>
            <pc:sldMk cId="1289962194" sldId="290"/>
            <ac:spMk id="12" creationId="{91E5A9A7-95C6-4F4F-B00E-C82E07FE62EF}"/>
          </ac:spMkLst>
        </pc:spChg>
        <pc:spChg chg="add del">
          <ac:chgData name="Tamjid Ahsan" userId="15c1a18861ae33e8" providerId="LiveId" clId="{B4F66AF7-A10F-4D64-B2E7-DA3083221450}" dt="2021-07-24T18:26:22.715" v="3719" actId="26606"/>
          <ac:spMkLst>
            <pc:docMk/>
            <pc:sldMk cId="1289962194" sldId="290"/>
            <ac:spMk id="14" creationId="{D07DD2DE-F619-49DD-B5E7-03A290FF4ED1}"/>
          </ac:spMkLst>
        </pc:spChg>
        <pc:spChg chg="add del">
          <ac:chgData name="Tamjid Ahsan" userId="15c1a18861ae33e8" providerId="LiveId" clId="{B4F66AF7-A10F-4D64-B2E7-DA3083221450}" dt="2021-07-24T18:26:22.715" v="3719" actId="26606"/>
          <ac:spMkLst>
            <pc:docMk/>
            <pc:sldMk cId="1289962194" sldId="290"/>
            <ac:spMk id="16" creationId="{85149191-5F60-4A28-AAFF-039F96B0F3EC}"/>
          </ac:spMkLst>
        </pc:spChg>
        <pc:spChg chg="add del">
          <ac:chgData name="Tamjid Ahsan" userId="15c1a18861ae33e8" providerId="LiveId" clId="{B4F66AF7-A10F-4D64-B2E7-DA3083221450}" dt="2021-07-24T18:26:22.715" v="3719" actId="26606"/>
          <ac:spMkLst>
            <pc:docMk/>
            <pc:sldMk cId="1289962194" sldId="290"/>
            <ac:spMk id="18" creationId="{F8260ED5-17F7-4158-B241-D51DD4CF1B7E}"/>
          </ac:spMkLst>
        </pc:spChg>
        <pc:spChg chg="add mod">
          <ac:chgData name="Tamjid Ahsan" userId="15c1a18861ae33e8" providerId="LiveId" clId="{B4F66AF7-A10F-4D64-B2E7-DA3083221450}" dt="2021-07-24T19:47:05.342" v="3835" actId="339"/>
          <ac:spMkLst>
            <pc:docMk/>
            <pc:sldMk cId="1289962194" sldId="290"/>
            <ac:spMk id="23" creationId="{6166C6D1-23AC-49C4-BA07-238E4E9F8CEB}"/>
          </ac:spMkLst>
        </pc:spChg>
        <pc:spChg chg="add mod">
          <ac:chgData name="Tamjid Ahsan" userId="15c1a18861ae33e8" providerId="LiveId" clId="{B4F66AF7-A10F-4D64-B2E7-DA3083221450}" dt="2021-07-24T20:57:55.790" v="3849" actId="207"/>
          <ac:spMkLst>
            <pc:docMk/>
            <pc:sldMk cId="1289962194" sldId="290"/>
            <ac:spMk id="25" creationId="{1C091803-41C2-48E0-9228-5148460C7479}"/>
          </ac:spMkLst>
        </pc:spChg>
        <pc:spChg chg="add mod">
          <ac:chgData name="Tamjid Ahsan" userId="15c1a18861ae33e8" providerId="LiveId" clId="{B4F66AF7-A10F-4D64-B2E7-DA3083221450}" dt="2021-07-24T19:44:44.157" v="3827" actId="207"/>
          <ac:spMkLst>
            <pc:docMk/>
            <pc:sldMk cId="1289962194" sldId="290"/>
            <ac:spMk id="27" creationId="{05CC4153-3F0D-4F4C-8F12-E8FC3FA40AEE}"/>
          </ac:spMkLst>
        </pc:spChg>
        <pc:picChg chg="add mod ord modCrop">
          <ac:chgData name="Tamjid Ahsan" userId="15c1a18861ae33e8" providerId="LiveId" clId="{B4F66AF7-A10F-4D64-B2E7-DA3083221450}" dt="2021-07-24T18:27:49.258" v="3730" actId="1076"/>
          <ac:picMkLst>
            <pc:docMk/>
            <pc:sldMk cId="1289962194" sldId="290"/>
            <ac:picMk id="5" creationId="{81A3D10D-3CCB-47FB-A437-C8E9CF4925EC}"/>
          </ac:picMkLst>
        </pc:picChg>
      </pc:sldChg>
      <pc:sldChg chg="new del">
        <pc:chgData name="Tamjid Ahsan" userId="15c1a18861ae33e8" providerId="LiveId" clId="{B4F66AF7-A10F-4D64-B2E7-DA3083221450}" dt="2021-07-22T09:47:54.060" v="2855" actId="680"/>
        <pc:sldMkLst>
          <pc:docMk/>
          <pc:sldMk cId="1954356344" sldId="290"/>
        </pc:sldMkLst>
      </pc:sldChg>
      <pc:sldChg chg="addSp delSp modSp new mod ord modTransition setBg">
        <pc:chgData name="Tamjid Ahsan" userId="15c1a18861ae33e8" providerId="LiveId" clId="{B4F66AF7-A10F-4D64-B2E7-DA3083221450}" dt="2021-07-24T20:57:22.746" v="3848" actId="207"/>
        <pc:sldMkLst>
          <pc:docMk/>
          <pc:sldMk cId="3487884788" sldId="291"/>
        </pc:sldMkLst>
        <pc:spChg chg="mod">
          <ac:chgData name="Tamjid Ahsan" userId="15c1a18861ae33e8" providerId="LiveId" clId="{B4F66AF7-A10F-4D64-B2E7-DA3083221450}" dt="2021-07-24T20:57:22.746" v="3848" actId="207"/>
          <ac:spMkLst>
            <pc:docMk/>
            <pc:sldMk cId="3487884788" sldId="291"/>
            <ac:spMk id="2" creationId="{168FABFD-6FBB-4717-80ED-8FE5BBDB5E04}"/>
          </ac:spMkLst>
        </pc:spChg>
        <pc:spChg chg="del">
          <ac:chgData name="Tamjid Ahsan" userId="15c1a18861ae33e8" providerId="LiveId" clId="{B4F66AF7-A10F-4D64-B2E7-DA3083221450}" dt="2021-07-24T15:12:13.640" v="3125"/>
          <ac:spMkLst>
            <pc:docMk/>
            <pc:sldMk cId="3487884788" sldId="291"/>
            <ac:spMk id="3" creationId="{5F61C04D-26C1-49B0-8607-BF4624BFBBAA}"/>
          </ac:spMkLst>
        </pc:spChg>
        <pc:spChg chg="add mod">
          <ac:chgData name="Tamjid Ahsan" userId="15c1a18861ae33e8" providerId="LiveId" clId="{B4F66AF7-A10F-4D64-B2E7-DA3083221450}" dt="2021-07-24T17:39:22.382" v="3462" actId="20577"/>
          <ac:spMkLst>
            <pc:docMk/>
            <pc:sldMk cId="3487884788" sldId="291"/>
            <ac:spMk id="4" creationId="{044A21C3-5158-4EDC-9AA6-B1E4579B4D00}"/>
          </ac:spMkLst>
        </pc:spChg>
        <pc:spChg chg="del">
          <ac:chgData name="Tamjid Ahsan" userId="15c1a18861ae33e8" providerId="LiveId" clId="{B4F66AF7-A10F-4D64-B2E7-DA3083221450}" dt="2021-07-24T15:12:51.926" v="3136"/>
          <ac:spMkLst>
            <pc:docMk/>
            <pc:sldMk cId="3487884788" sldId="291"/>
            <ac:spMk id="4" creationId="{9A42D327-D593-442C-9211-FA713CA4A54A}"/>
          </ac:spMkLst>
        </pc:spChg>
        <pc:spChg chg="add mod">
          <ac:chgData name="Tamjid Ahsan" userId="15c1a18861ae33e8" providerId="LiveId" clId="{B4F66AF7-A10F-4D64-B2E7-DA3083221450}" dt="2021-07-24T19:49:05.246" v="3844" actId="339"/>
          <ac:spMkLst>
            <pc:docMk/>
            <pc:sldMk cId="3487884788" sldId="291"/>
            <ac:spMk id="14" creationId="{B775CD93-9DF2-48CB-9F57-1BCA9A46C7FA}"/>
          </ac:spMkLst>
        </pc:spChg>
        <pc:spChg chg="add">
          <ac:chgData name="Tamjid Ahsan" userId="15c1a18861ae33e8" providerId="LiveId" clId="{B4F66AF7-A10F-4D64-B2E7-DA3083221450}" dt="2021-07-24T17:27:56.807" v="3386" actId="26606"/>
          <ac:spMkLst>
            <pc:docMk/>
            <pc:sldMk cId="3487884788" sldId="291"/>
            <ac:spMk id="16" creationId="{E186B68C-84BC-4A6E-99D1-EE87483C1349}"/>
          </ac:spMkLst>
        </pc:spChg>
        <pc:spChg chg="add">
          <ac:chgData name="Tamjid Ahsan" userId="15c1a18861ae33e8" providerId="LiveId" clId="{B4F66AF7-A10F-4D64-B2E7-DA3083221450}" dt="2021-07-24T17:27:56.807" v="3386" actId="26606"/>
          <ac:spMkLst>
            <pc:docMk/>
            <pc:sldMk cId="3487884788" sldId="291"/>
            <ac:spMk id="18" creationId="{6166C6D1-23AC-49C4-BA07-238E4E9F8CEB}"/>
          </ac:spMkLst>
        </pc:spChg>
        <pc:spChg chg="add">
          <ac:chgData name="Tamjid Ahsan" userId="15c1a18861ae33e8" providerId="LiveId" clId="{B4F66AF7-A10F-4D64-B2E7-DA3083221450}" dt="2021-07-24T17:27:56.807" v="3386" actId="26606"/>
          <ac:spMkLst>
            <pc:docMk/>
            <pc:sldMk cId="3487884788" sldId="291"/>
            <ac:spMk id="20" creationId="{33A87B69-D1B1-4DA7-B224-F220FC5235E6}"/>
          </ac:spMkLst>
        </pc:spChg>
        <pc:spChg chg="add">
          <ac:chgData name="Tamjid Ahsan" userId="15c1a18861ae33e8" providerId="LiveId" clId="{B4F66AF7-A10F-4D64-B2E7-DA3083221450}" dt="2021-07-24T17:27:56.807" v="3386" actId="26606"/>
          <ac:spMkLst>
            <pc:docMk/>
            <pc:sldMk cId="3487884788" sldId="291"/>
            <ac:spMk id="22" creationId="{1C091803-41C2-48E0-9228-5148460C7479}"/>
          </ac:spMkLst>
        </pc:spChg>
        <pc:graphicFrameChg chg="add del mod">
          <ac:chgData name="Tamjid Ahsan" userId="15c1a18861ae33e8" providerId="LiveId" clId="{B4F66AF7-A10F-4D64-B2E7-DA3083221450}" dt="2021-07-24T15:12:43.284" v="3134" actId="21"/>
          <ac:graphicFrameMkLst>
            <pc:docMk/>
            <pc:sldMk cId="3487884788" sldId="291"/>
            <ac:graphicFrameMk id="7" creationId="{E7D7936F-4F2E-43A7-984A-CE9C91B27E88}"/>
          </ac:graphicFrameMkLst>
        </pc:graphicFrameChg>
        <pc:graphicFrameChg chg="add del mod">
          <ac:chgData name="Tamjid Ahsan" userId="15c1a18861ae33e8" providerId="LiveId" clId="{B4F66AF7-A10F-4D64-B2E7-DA3083221450}" dt="2021-07-24T17:22:27.282" v="3260" actId="478"/>
          <ac:graphicFrameMkLst>
            <pc:docMk/>
            <pc:sldMk cId="3487884788" sldId="291"/>
            <ac:graphicFrameMk id="10" creationId="{505C3F1C-65DA-4BBC-8D56-840DC4905BC7}"/>
          </ac:graphicFrameMkLst>
        </pc:graphicFrameChg>
        <pc:picChg chg="add mod ord modCrop">
          <ac:chgData name="Tamjid Ahsan" userId="15c1a18861ae33e8" providerId="LiveId" clId="{B4F66AF7-A10F-4D64-B2E7-DA3083221450}" dt="2021-07-24T18:32:31.118" v="3748" actId="14100"/>
          <ac:picMkLst>
            <pc:docMk/>
            <pc:sldMk cId="3487884788" sldId="291"/>
            <ac:picMk id="9" creationId="{441D0091-A7B0-4F4A-B1BC-2969EF8C0667}"/>
          </ac:picMkLst>
        </pc:picChg>
      </pc:sldChg>
      <pc:sldChg chg="addSp modSp new del">
        <pc:chgData name="Tamjid Ahsan" userId="15c1a18861ae33e8" providerId="LiveId" clId="{B4F66AF7-A10F-4D64-B2E7-DA3083221450}" dt="2021-07-24T17:24:12.749" v="3278" actId="2696"/>
        <pc:sldMkLst>
          <pc:docMk/>
          <pc:sldMk cId="3256181455" sldId="292"/>
        </pc:sldMkLst>
        <pc:graphicFrameChg chg="add mod">
          <ac:chgData name="Tamjid Ahsan" userId="15c1a18861ae33e8" providerId="LiveId" clId="{B4F66AF7-A10F-4D64-B2E7-DA3083221450}" dt="2021-07-24T15:12:45.375" v="3135"/>
          <ac:graphicFrameMkLst>
            <pc:docMk/>
            <pc:sldMk cId="3256181455" sldId="292"/>
            <ac:graphicFrameMk id="5" creationId="{B38989E9-9694-41D0-88AC-3042244526F4}"/>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tamji\OneDrive\DS\Flatiron_Study_materials\capstone_customer_churn\data\unscaled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[unscaled_data.csv]Sheet1!PivotTable1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Gender by</a:t>
            </a:r>
            <a:r>
              <a:rPr lang="en-US" baseline="0" dirty="0"/>
              <a:t> Clusters</a:t>
            </a:r>
            <a:endParaRPr lang="en-US"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FF66FF"/>
          </a:solidFill>
          <a:ln>
            <a:noFill/>
          </a:ln>
          <a:effectLst>
            <a:outerShdw blurRad="57150" dist="19050" dir="5400000" algn="ctr" rotWithShape="0">
              <a:srgbClr val="000000">
                <a:alpha val="63000"/>
              </a:srgbClr>
            </a:outerShdw>
          </a:effectLst>
        </c:spPr>
      </c:pivotFmt>
      <c:pivotFmt>
        <c:idx val="2"/>
        <c:spPr>
          <a:solidFill>
            <a:srgbClr val="FF66FF"/>
          </a:solidFill>
          <a:ln>
            <a:noFill/>
          </a:ln>
          <a:effectLst>
            <a:outerShdw blurRad="57150" dist="19050" dir="5400000" algn="ctr" rotWithShape="0">
              <a:srgbClr val="000000">
                <a:alpha val="63000"/>
              </a:srgbClr>
            </a:outerShdw>
          </a:effectLst>
        </c:spPr>
      </c:pivotFmt>
      <c:pivotFmt>
        <c:idx val="3"/>
        <c:spPr>
          <a:solidFill>
            <a:srgbClr val="FF66FF"/>
          </a:solidFill>
          <a:ln>
            <a:noFill/>
          </a:ln>
          <a:effectLst>
            <a:outerShdw blurRad="57150" dist="19050" dir="5400000" algn="ctr" rotWithShape="0">
              <a:srgbClr val="000000">
                <a:alpha val="63000"/>
              </a:srgbClr>
            </a:outerShdw>
          </a:effectLst>
        </c:spPr>
      </c:pivotFmt>
      <c:pivotFmt>
        <c:idx val="4"/>
        <c:spPr>
          <a:solidFill>
            <a:srgbClr val="FF66FF"/>
          </a:solidFill>
          <a:ln>
            <a:noFill/>
          </a:ln>
          <a:effectLst>
            <a:outerShdw blurRad="57150" dist="19050" dir="5400000" algn="ctr" rotWithShape="0">
              <a:srgbClr val="000000">
                <a:alpha val="63000"/>
              </a:srgbClr>
            </a:outerShdw>
          </a:effectLst>
        </c:spPr>
      </c:pivotFmt>
      <c:pivotFmt>
        <c:idx val="5"/>
        <c:spPr>
          <a:solidFill>
            <a:srgbClr val="FF66FF"/>
          </a:solidFill>
          <a:ln>
            <a:noFill/>
          </a:ln>
          <a:effectLst>
            <a:outerShdw blurRad="57150" dist="19050" dir="5400000" algn="ctr" rotWithShape="0">
              <a:srgbClr val="000000">
                <a:alpha val="63000"/>
              </a:srgbClr>
            </a:outerShdw>
          </a:effectLst>
        </c:spPr>
      </c:pivotFmt>
      <c:pivotFmt>
        <c:idx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rgbClr val="FF66FF"/>
          </a:solidFill>
          <a:ln>
            <a:noFill/>
          </a:ln>
          <a:effectLst>
            <a:outerShdw blurRad="57150" dist="19050" dir="5400000" algn="ctr" rotWithShape="0">
              <a:srgbClr val="000000">
                <a:alpha val="63000"/>
              </a:srgbClr>
            </a:outerShdw>
          </a:effectLst>
        </c:spPr>
      </c:pivotFmt>
      <c:pivotFmt>
        <c:idx val="8"/>
        <c:spPr>
          <a:solidFill>
            <a:srgbClr val="FF66FF"/>
          </a:solidFill>
          <a:ln>
            <a:noFill/>
          </a:ln>
          <a:effectLst>
            <a:outerShdw blurRad="57150" dist="19050" dir="5400000" algn="ctr" rotWithShape="0">
              <a:srgbClr val="000000">
                <a:alpha val="63000"/>
              </a:srgbClr>
            </a:outerShdw>
          </a:effectLst>
        </c:spPr>
      </c:pivotFmt>
      <c:pivotFmt>
        <c:idx val="9"/>
        <c:spPr>
          <a:solidFill>
            <a:srgbClr val="FF66FF"/>
          </a:solidFill>
          <a:ln>
            <a:noFill/>
          </a:ln>
          <a:effectLst>
            <a:outerShdw blurRad="57150" dist="19050" dir="5400000" algn="ctr" rotWithShape="0">
              <a:srgbClr val="000000">
                <a:alpha val="63000"/>
              </a:srgbClr>
            </a:outerShdw>
          </a:effectLst>
        </c:spPr>
      </c:pivotFmt>
      <c:pivotFmt>
        <c:idx val="10"/>
        <c:spPr>
          <a:solidFill>
            <a:srgbClr val="FF66FF"/>
          </a:solidFill>
          <a:ln>
            <a:noFill/>
          </a:ln>
          <a:effectLst>
            <a:outerShdw blurRad="57150" dist="19050" dir="5400000" algn="ctr" rotWithShape="0">
              <a:srgbClr val="000000">
                <a:alpha val="63000"/>
              </a:srgbClr>
            </a:outerShdw>
          </a:effectLst>
        </c:spPr>
      </c:pivotFmt>
      <c:pivotFmt>
        <c:idx val="11"/>
        <c:spPr>
          <a:solidFill>
            <a:srgbClr val="FF66FF"/>
          </a:solidFill>
          <a:ln>
            <a:noFill/>
          </a:ln>
          <a:effectLst>
            <a:outerShdw blurRad="57150" dist="19050" dir="5400000" algn="ctr" rotWithShape="0">
              <a:srgbClr val="000000">
                <a:alpha val="63000"/>
              </a:srgbClr>
            </a:outerShdw>
          </a:effectLst>
        </c:spPr>
      </c:pivotFmt>
      <c:pivotFmt>
        <c:idx val="1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rgbClr val="FF66FF"/>
          </a:solidFill>
          <a:ln>
            <a:noFill/>
          </a:ln>
          <a:effectLst>
            <a:outerShdw blurRad="57150" dist="19050" dir="5400000" algn="ctr" rotWithShape="0">
              <a:srgbClr val="000000">
                <a:alpha val="63000"/>
              </a:srgbClr>
            </a:outerShdw>
          </a:effectLst>
        </c:spPr>
      </c:pivotFmt>
      <c:pivotFmt>
        <c:idx val="14"/>
        <c:spPr>
          <a:solidFill>
            <a:srgbClr val="FF66FF"/>
          </a:solidFill>
          <a:ln>
            <a:noFill/>
          </a:ln>
          <a:effectLst>
            <a:outerShdw blurRad="57150" dist="19050" dir="5400000" algn="ctr" rotWithShape="0">
              <a:srgbClr val="000000">
                <a:alpha val="63000"/>
              </a:srgbClr>
            </a:outerShdw>
          </a:effectLst>
        </c:spPr>
      </c:pivotFmt>
      <c:pivotFmt>
        <c:idx val="15"/>
        <c:spPr>
          <a:solidFill>
            <a:srgbClr val="FF66FF"/>
          </a:solidFill>
          <a:ln>
            <a:noFill/>
          </a:ln>
          <a:effectLst>
            <a:outerShdw blurRad="57150" dist="19050" dir="5400000" algn="ctr" rotWithShape="0">
              <a:srgbClr val="000000">
                <a:alpha val="63000"/>
              </a:srgbClr>
            </a:outerShdw>
          </a:effectLst>
        </c:spPr>
      </c:pivotFmt>
      <c:pivotFmt>
        <c:idx val="16"/>
        <c:spPr>
          <a:solidFill>
            <a:srgbClr val="FF66FF"/>
          </a:solidFill>
          <a:ln>
            <a:noFill/>
          </a:ln>
          <a:effectLst>
            <a:outerShdw blurRad="57150" dist="19050" dir="5400000" algn="ctr" rotWithShape="0">
              <a:srgbClr val="000000">
                <a:alpha val="63000"/>
              </a:srgbClr>
            </a:outerShdw>
          </a:effectLst>
        </c:spPr>
      </c:pivotFmt>
      <c:pivotFmt>
        <c:idx val="17"/>
        <c:spPr>
          <a:solidFill>
            <a:srgbClr val="FF66FF"/>
          </a:solidFill>
          <a:ln>
            <a:noFill/>
          </a:ln>
          <a:effectLst>
            <a:outerShdw blurRad="57150" dist="19050" dir="5400000" algn="ctr" rotWithShape="0">
              <a:srgbClr val="000000">
                <a:alpha val="63000"/>
              </a:srgbClr>
            </a:outerShdw>
          </a:effectLst>
        </c:spPr>
      </c:pivotFmt>
    </c:pivotFmts>
    <c:plotArea>
      <c:layout/>
      <c:barChart>
        <c:barDir val="col"/>
        <c:grouping val="clustered"/>
        <c:varyColors val="0"/>
        <c:ser>
          <c:idx val="0"/>
          <c:order val="0"/>
          <c:tx>
            <c:strRef>
              <c:f>Sheet1!$B$1</c:f>
              <c:strCache>
                <c:ptCount val="1"/>
                <c:pt idx="0">
                  <c:v>Total</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0"/>
            <c:invertIfNegative val="0"/>
            <c:bubble3D val="0"/>
            <c:spPr>
              <a:solidFill>
                <a:srgbClr val="FF66FF"/>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EEFD-43CC-948B-EE61C379CEA3}"/>
              </c:ext>
            </c:extLst>
          </c:dPt>
          <c:dPt>
            <c:idx val="2"/>
            <c:invertIfNegative val="0"/>
            <c:bubble3D val="0"/>
            <c:spPr>
              <a:solidFill>
                <a:srgbClr val="FF66FF"/>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EEFD-43CC-948B-EE61C379CEA3}"/>
              </c:ext>
            </c:extLst>
          </c:dPt>
          <c:dPt>
            <c:idx val="4"/>
            <c:invertIfNegative val="0"/>
            <c:bubble3D val="0"/>
            <c:spPr>
              <a:solidFill>
                <a:srgbClr val="FF66FF"/>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EEFD-43CC-948B-EE61C379CEA3}"/>
              </c:ext>
            </c:extLst>
          </c:dPt>
          <c:dPt>
            <c:idx val="6"/>
            <c:invertIfNegative val="0"/>
            <c:bubble3D val="0"/>
            <c:spPr>
              <a:solidFill>
                <a:srgbClr val="FF66FF"/>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EEFD-43CC-948B-EE61C379CEA3}"/>
              </c:ext>
            </c:extLst>
          </c:dPt>
          <c:dPt>
            <c:idx val="8"/>
            <c:invertIfNegative val="0"/>
            <c:bubble3D val="0"/>
            <c:spPr>
              <a:solidFill>
                <a:srgbClr val="FF66FF"/>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EEFD-43CC-948B-EE61C379CEA3}"/>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9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Sheet1!$A$2:$A$17</c:f>
              <c:multiLvlStrCache>
                <c:ptCount val="10"/>
                <c:lvl>
                  <c:pt idx="0">
                    <c:v>F</c:v>
                  </c:pt>
                  <c:pt idx="1">
                    <c:v>M</c:v>
                  </c:pt>
                  <c:pt idx="2">
                    <c:v>F</c:v>
                  </c:pt>
                  <c:pt idx="3">
                    <c:v>M</c:v>
                  </c:pt>
                  <c:pt idx="4">
                    <c:v>F</c:v>
                  </c:pt>
                  <c:pt idx="5">
                    <c:v>M</c:v>
                  </c:pt>
                  <c:pt idx="6">
                    <c:v>F</c:v>
                  </c:pt>
                  <c:pt idx="7">
                    <c:v>M</c:v>
                  </c:pt>
                  <c:pt idx="8">
                    <c:v>F</c:v>
                  </c:pt>
                  <c:pt idx="9">
                    <c:v>M</c:v>
                  </c:pt>
                </c:lvl>
                <c:lvl>
                  <c:pt idx="0">
                    <c:v>0</c:v>
                  </c:pt>
                  <c:pt idx="2">
                    <c:v>1</c:v>
                  </c:pt>
                  <c:pt idx="4">
                    <c:v>2</c:v>
                  </c:pt>
                  <c:pt idx="6">
                    <c:v>3</c:v>
                  </c:pt>
                  <c:pt idx="8">
                    <c:v>4</c:v>
                  </c:pt>
                </c:lvl>
              </c:multiLvlStrCache>
            </c:multiLvlStrRef>
          </c:cat>
          <c:val>
            <c:numRef>
              <c:f>Sheet1!$B$2:$B$17</c:f>
              <c:numCache>
                <c:formatCode>General</c:formatCode>
                <c:ptCount val="10"/>
                <c:pt idx="0">
                  <c:v>389</c:v>
                </c:pt>
                <c:pt idx="1">
                  <c:v>588</c:v>
                </c:pt>
                <c:pt idx="2">
                  <c:v>1583</c:v>
                </c:pt>
                <c:pt idx="3">
                  <c:v>1134</c:v>
                </c:pt>
                <c:pt idx="4">
                  <c:v>2090</c:v>
                </c:pt>
                <c:pt idx="5">
                  <c:v>971</c:v>
                </c:pt>
                <c:pt idx="6">
                  <c:v>1155</c:v>
                </c:pt>
                <c:pt idx="7">
                  <c:v>845</c:v>
                </c:pt>
                <c:pt idx="8">
                  <c:v>141</c:v>
                </c:pt>
                <c:pt idx="9">
                  <c:v>1231</c:v>
                </c:pt>
              </c:numCache>
            </c:numRef>
          </c:val>
          <c:extLst>
            <c:ext xmlns:c16="http://schemas.microsoft.com/office/drawing/2014/chart" uri="{C3380CC4-5D6E-409C-BE32-E72D297353CC}">
              <c16:uniqueId val="{0000000A-EEFD-43CC-948B-EE61C379CEA3}"/>
            </c:ext>
          </c:extLst>
        </c:ser>
        <c:dLbls>
          <c:showLegendKey val="0"/>
          <c:showVal val="0"/>
          <c:showCatName val="0"/>
          <c:showSerName val="0"/>
          <c:showPercent val="0"/>
          <c:showBubbleSize val="0"/>
        </c:dLbls>
        <c:gapWidth val="100"/>
        <c:overlap val="-24"/>
        <c:axId val="2083582799"/>
        <c:axId val="1969720927"/>
      </c:barChart>
      <c:catAx>
        <c:axId val="208358279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69720927"/>
        <c:crosses val="autoZero"/>
        <c:auto val="1"/>
        <c:lblAlgn val="ctr"/>
        <c:lblOffset val="100"/>
        <c:noMultiLvlLbl val="0"/>
      </c:catAx>
      <c:valAx>
        <c:axId val="196972092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835827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Lst>
</c:chartSpace>
</file>

<file path=ppt/charts/colors1.xml><?xml version="1.0" encoding="utf-8"?>
<cs:colorStyle xmlns:cs="http://schemas.microsoft.com/office/drawing/2012/chartStyle" xmlns:a="http://schemas.openxmlformats.org/drawingml/2006/main" meth="withinLinearReversed" id="23">
  <a:schemeClr val="accent3"/>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242C3C-372D-4110-A10D-414AE87BF23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19DDFA8-0BF2-467C-97F2-83D3620F7AC8}">
      <dgm:prSet/>
      <dgm:spPr/>
      <dgm:t>
        <a:bodyPr/>
        <a:lstStyle/>
        <a:p>
          <a:r>
            <a:rPr lang="en-US" b="0" i="0" dirty="0"/>
            <a:t>This analysis is combining churn prediction and customer segmentation.</a:t>
          </a:r>
        </a:p>
        <a:p>
          <a:r>
            <a:rPr lang="en-US" dirty="0"/>
            <a:t>	 </a:t>
          </a:r>
          <a:r>
            <a:rPr lang="en-US" b="0" i="0" dirty="0"/>
            <a:t>- Using clusters from segmentation model as input for prediction model</a:t>
          </a:r>
          <a:r>
            <a:rPr lang="en-US" dirty="0"/>
            <a:t>.</a:t>
          </a:r>
        </a:p>
      </dgm:t>
    </dgm:pt>
    <dgm:pt modelId="{AD8D30C0-6049-441A-BA92-092775112959}" type="parTrans" cxnId="{16C74EE4-817D-4581-8F65-23F81E97E1F8}">
      <dgm:prSet/>
      <dgm:spPr/>
      <dgm:t>
        <a:bodyPr/>
        <a:lstStyle/>
        <a:p>
          <a:endParaRPr lang="en-US"/>
        </a:p>
      </dgm:t>
    </dgm:pt>
    <dgm:pt modelId="{DDC9BBBD-26AA-49BB-A6DD-1839C8441FD1}" type="sibTrans" cxnId="{16C74EE4-817D-4581-8F65-23F81E97E1F8}">
      <dgm:prSet/>
      <dgm:spPr/>
      <dgm:t>
        <a:bodyPr/>
        <a:lstStyle/>
        <a:p>
          <a:endParaRPr lang="en-US"/>
        </a:p>
      </dgm:t>
    </dgm:pt>
    <dgm:pt modelId="{E430CD81-93C3-4FC0-BE8A-26F2D861F37C}">
      <dgm:prSet/>
      <dgm:spPr/>
      <dgm:t>
        <a:bodyPr/>
        <a:lstStyle/>
        <a:p>
          <a:r>
            <a:rPr lang="en-US" b="0" i="0" dirty="0"/>
            <a:t>Customer data of the bank is used for this analysis. </a:t>
          </a:r>
          <a:endParaRPr lang="en-US" dirty="0"/>
        </a:p>
      </dgm:t>
    </dgm:pt>
    <dgm:pt modelId="{06C7085B-76DF-4045-8FBD-CF32DDBD92C7}" type="parTrans" cxnId="{A8C721D2-0FC0-47AC-92F1-EBDEA02458C2}">
      <dgm:prSet/>
      <dgm:spPr/>
      <dgm:t>
        <a:bodyPr/>
        <a:lstStyle/>
        <a:p>
          <a:endParaRPr lang="en-US"/>
        </a:p>
      </dgm:t>
    </dgm:pt>
    <dgm:pt modelId="{F2892F04-10B4-4BD3-8E37-9AFB26412131}" type="sibTrans" cxnId="{A8C721D2-0FC0-47AC-92F1-EBDEA02458C2}">
      <dgm:prSet/>
      <dgm:spPr/>
      <dgm:t>
        <a:bodyPr/>
        <a:lstStyle/>
        <a:p>
          <a:endParaRPr lang="en-US"/>
        </a:p>
      </dgm:t>
    </dgm:pt>
    <dgm:pt modelId="{9EB1CACB-34D4-4DF9-AAB5-535393C084FD}">
      <dgm:prSet/>
      <dgm:spPr/>
      <dgm:t>
        <a:bodyPr/>
        <a:lstStyle/>
        <a:p>
          <a:pPr>
            <a:buFont typeface="Arial" panose="020B0604020202020204" pitchFamily="34" charset="0"/>
            <a:buNone/>
          </a:pPr>
          <a:r>
            <a:rPr lang="en-US" b="0" i="0" dirty="0"/>
            <a:t>- 10127</a:t>
          </a:r>
          <a:r>
            <a:rPr lang="en-US" dirty="0"/>
            <a:t> unique client information.</a:t>
          </a:r>
        </a:p>
      </dgm:t>
    </dgm:pt>
    <dgm:pt modelId="{AC01CB1C-8377-43CA-8AD2-15FB0D2BE78A}" type="parTrans" cxnId="{75C49297-2C6E-44D8-8FCF-EB0990EB1071}">
      <dgm:prSet/>
      <dgm:spPr/>
      <dgm:t>
        <a:bodyPr/>
        <a:lstStyle/>
        <a:p>
          <a:endParaRPr lang="en-US"/>
        </a:p>
      </dgm:t>
    </dgm:pt>
    <dgm:pt modelId="{C8F462BA-566F-415E-8271-7077CB11147C}" type="sibTrans" cxnId="{75C49297-2C6E-44D8-8FCF-EB0990EB1071}">
      <dgm:prSet/>
      <dgm:spPr/>
      <dgm:t>
        <a:bodyPr/>
        <a:lstStyle/>
        <a:p>
          <a:endParaRPr lang="en-US"/>
        </a:p>
      </dgm:t>
    </dgm:pt>
    <dgm:pt modelId="{57BC2C92-5F47-468D-B751-A3965D195AD2}">
      <dgm:prSet/>
      <dgm:spPr/>
      <dgm:t>
        <a:bodyPr/>
        <a:lstStyle/>
        <a:p>
          <a:pPr>
            <a:buFont typeface="Arial" panose="020B0604020202020204" pitchFamily="34" charset="0"/>
            <a:buNone/>
          </a:pPr>
          <a:r>
            <a:rPr lang="en-US" b="0" i="0" dirty="0"/>
            <a:t>- 18 features.</a:t>
          </a:r>
          <a:endParaRPr lang="en-US" dirty="0"/>
        </a:p>
      </dgm:t>
    </dgm:pt>
    <dgm:pt modelId="{4449ED20-B908-4238-BF8E-8D849EE504D0}" type="parTrans" cxnId="{9AEC30AB-99A6-4C92-B811-F1833CA298FF}">
      <dgm:prSet/>
      <dgm:spPr/>
      <dgm:t>
        <a:bodyPr/>
        <a:lstStyle/>
        <a:p>
          <a:endParaRPr lang="en-US"/>
        </a:p>
      </dgm:t>
    </dgm:pt>
    <dgm:pt modelId="{91E27B63-8CD0-48DF-8923-45CA7EE89641}" type="sibTrans" cxnId="{9AEC30AB-99A6-4C92-B811-F1833CA298FF}">
      <dgm:prSet/>
      <dgm:spPr/>
      <dgm:t>
        <a:bodyPr/>
        <a:lstStyle/>
        <a:p>
          <a:endParaRPr lang="en-US"/>
        </a:p>
      </dgm:t>
    </dgm:pt>
    <dgm:pt modelId="{24ACE7CD-338C-411C-AF37-034CE42824A0}">
      <dgm:prSet/>
      <dgm:spPr/>
      <dgm:t>
        <a:bodyPr/>
        <a:lstStyle/>
        <a:p>
          <a:r>
            <a:rPr lang="en-US" b="0" i="0" dirty="0"/>
            <a:t>Customer segmentation: ‘K-means’ clustering. </a:t>
          </a:r>
          <a:endParaRPr lang="en-US" dirty="0"/>
        </a:p>
      </dgm:t>
    </dgm:pt>
    <dgm:pt modelId="{FACCE182-E724-46D7-939E-C95A8ABF22F9}" type="parTrans" cxnId="{D7AEC5A8-5EFF-4252-9DD0-0696A305B90B}">
      <dgm:prSet/>
      <dgm:spPr/>
      <dgm:t>
        <a:bodyPr/>
        <a:lstStyle/>
        <a:p>
          <a:endParaRPr lang="en-US"/>
        </a:p>
      </dgm:t>
    </dgm:pt>
    <dgm:pt modelId="{248F7876-D305-44E5-BB6E-7A8F69D7DDE0}" type="sibTrans" cxnId="{D7AEC5A8-5EFF-4252-9DD0-0696A305B90B}">
      <dgm:prSet/>
      <dgm:spPr/>
      <dgm:t>
        <a:bodyPr/>
        <a:lstStyle/>
        <a:p>
          <a:endParaRPr lang="en-US"/>
        </a:p>
      </dgm:t>
    </dgm:pt>
    <dgm:pt modelId="{2FC32828-AB6F-45D5-8AA4-80C7D0A373FF}">
      <dgm:prSet/>
      <dgm:spPr/>
      <dgm:t>
        <a:bodyPr/>
        <a:lstStyle/>
        <a:p>
          <a:r>
            <a:rPr lang="en-US" b="0" i="0" dirty="0"/>
            <a:t>- Divided into five clusters.</a:t>
          </a:r>
          <a:endParaRPr lang="en-US" dirty="0"/>
        </a:p>
      </dgm:t>
    </dgm:pt>
    <dgm:pt modelId="{BB4805A6-62C6-4BE3-B66A-DE2D7428AFAF}" type="parTrans" cxnId="{A5EEC6CD-F1C0-4E6F-877F-E61A52756F1A}">
      <dgm:prSet/>
      <dgm:spPr/>
      <dgm:t>
        <a:bodyPr/>
        <a:lstStyle/>
        <a:p>
          <a:endParaRPr lang="en-US"/>
        </a:p>
      </dgm:t>
    </dgm:pt>
    <dgm:pt modelId="{C81CF0BE-1DE2-4624-A91C-7D8DF0B2C55D}" type="sibTrans" cxnId="{A5EEC6CD-F1C0-4E6F-877F-E61A52756F1A}">
      <dgm:prSet/>
      <dgm:spPr/>
      <dgm:t>
        <a:bodyPr/>
        <a:lstStyle/>
        <a:p>
          <a:endParaRPr lang="en-US"/>
        </a:p>
      </dgm:t>
    </dgm:pt>
    <dgm:pt modelId="{B34828CC-D85F-4315-876D-5D2284E4973C}">
      <dgm:prSet/>
      <dgm:spPr/>
      <dgm:t>
        <a:bodyPr/>
        <a:lstStyle/>
        <a:p>
          <a:r>
            <a:rPr lang="en-US"/>
            <a:t>Churn prediction: Using the predictions from the customer segmentation model, a ‘XGBClassifier’ model is used </a:t>
          </a:r>
        </a:p>
      </dgm:t>
    </dgm:pt>
    <dgm:pt modelId="{BE31A85C-EE9A-4FC5-BBBB-227FF3B9AA6E}" type="parTrans" cxnId="{41F8D09B-AD2B-4A5F-8C82-E4C2EA01CE38}">
      <dgm:prSet/>
      <dgm:spPr/>
      <dgm:t>
        <a:bodyPr/>
        <a:lstStyle/>
        <a:p>
          <a:endParaRPr lang="en-US"/>
        </a:p>
      </dgm:t>
    </dgm:pt>
    <dgm:pt modelId="{0E313402-C149-4861-882C-F8A451209B25}" type="sibTrans" cxnId="{41F8D09B-AD2B-4A5F-8C82-E4C2EA01CE38}">
      <dgm:prSet/>
      <dgm:spPr/>
      <dgm:t>
        <a:bodyPr/>
        <a:lstStyle/>
        <a:p>
          <a:endParaRPr lang="en-US"/>
        </a:p>
      </dgm:t>
    </dgm:pt>
    <dgm:pt modelId="{719A9F5D-D857-48C3-A4EC-F49C232F44D1}">
      <dgm:prSet/>
      <dgm:spPr/>
      <dgm:t>
        <a:bodyPr/>
        <a:lstStyle/>
        <a:p>
          <a:r>
            <a:rPr lang="en-US" dirty="0"/>
            <a:t>- 0.97 model accuracy</a:t>
          </a:r>
        </a:p>
      </dgm:t>
    </dgm:pt>
    <dgm:pt modelId="{F4111F72-FDF2-4C98-93CA-021EA0174C6B}" type="parTrans" cxnId="{169D0666-02FC-4BD8-884E-65D0DAD6035F}">
      <dgm:prSet/>
      <dgm:spPr/>
      <dgm:t>
        <a:bodyPr/>
        <a:lstStyle/>
        <a:p>
          <a:endParaRPr lang="en-US"/>
        </a:p>
      </dgm:t>
    </dgm:pt>
    <dgm:pt modelId="{FB94BDCB-B31E-4AD8-B8C9-E5AA0D493A2E}" type="sibTrans" cxnId="{169D0666-02FC-4BD8-884E-65D0DAD6035F}">
      <dgm:prSet/>
      <dgm:spPr/>
      <dgm:t>
        <a:bodyPr/>
        <a:lstStyle/>
        <a:p>
          <a:endParaRPr lang="en-US"/>
        </a:p>
      </dgm:t>
    </dgm:pt>
    <dgm:pt modelId="{66F30105-8B23-4515-973E-C6DECAF183D4}">
      <dgm:prSet/>
      <dgm:spPr/>
      <dgm:t>
        <a:bodyPr/>
        <a:lstStyle/>
        <a:p>
          <a:r>
            <a:rPr lang="en-US" dirty="0"/>
            <a:t>- 0.90 precision for churn class.</a:t>
          </a:r>
        </a:p>
      </dgm:t>
    </dgm:pt>
    <dgm:pt modelId="{BA7D7419-5AF6-4139-BE5F-E67728E60AFA}" type="parTrans" cxnId="{F8D8F71E-DA11-4DC8-8003-C86B3D891E88}">
      <dgm:prSet/>
      <dgm:spPr/>
      <dgm:t>
        <a:bodyPr/>
        <a:lstStyle/>
        <a:p>
          <a:endParaRPr lang="en-US"/>
        </a:p>
      </dgm:t>
    </dgm:pt>
    <dgm:pt modelId="{D8A035AF-4589-4F4D-B950-2149F577041D}" type="sibTrans" cxnId="{F8D8F71E-DA11-4DC8-8003-C86B3D891E88}">
      <dgm:prSet/>
      <dgm:spPr/>
      <dgm:t>
        <a:bodyPr/>
        <a:lstStyle/>
        <a:p>
          <a:endParaRPr lang="en-US"/>
        </a:p>
      </dgm:t>
    </dgm:pt>
    <dgm:pt modelId="{1C322F42-B8DF-4E33-9035-ACF280A8B400}" type="pres">
      <dgm:prSet presAssocID="{9C242C3C-372D-4110-A10D-414AE87BF230}" presName="root" presStyleCnt="0">
        <dgm:presLayoutVars>
          <dgm:dir/>
          <dgm:resizeHandles val="exact"/>
        </dgm:presLayoutVars>
      </dgm:prSet>
      <dgm:spPr/>
    </dgm:pt>
    <dgm:pt modelId="{C3C9443F-0271-4AFE-A258-5200879D46AB}" type="pres">
      <dgm:prSet presAssocID="{519DDFA8-0BF2-467C-97F2-83D3620F7AC8}" presName="compNode" presStyleCnt="0"/>
      <dgm:spPr/>
    </dgm:pt>
    <dgm:pt modelId="{89D776B1-EF5F-4114-A722-D60710FAD582}" type="pres">
      <dgm:prSet presAssocID="{519DDFA8-0BF2-467C-97F2-83D3620F7AC8}" presName="bgRect" presStyleLbl="bgShp" presStyleIdx="0" presStyleCnt="4"/>
      <dgm:spPr/>
    </dgm:pt>
    <dgm:pt modelId="{B665DB20-D87D-410E-B718-2F5ACC927A64}" type="pres">
      <dgm:prSet presAssocID="{519DDFA8-0BF2-467C-97F2-83D3620F7AC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5D70C9EB-324C-47BC-A67F-886A08CDE5E0}" type="pres">
      <dgm:prSet presAssocID="{519DDFA8-0BF2-467C-97F2-83D3620F7AC8}" presName="spaceRect" presStyleCnt="0"/>
      <dgm:spPr/>
    </dgm:pt>
    <dgm:pt modelId="{7FB40F09-2A02-45C8-9691-D5310D785D17}" type="pres">
      <dgm:prSet presAssocID="{519DDFA8-0BF2-467C-97F2-83D3620F7AC8}" presName="parTx" presStyleLbl="revTx" presStyleIdx="0" presStyleCnt="7">
        <dgm:presLayoutVars>
          <dgm:chMax val="0"/>
          <dgm:chPref val="0"/>
        </dgm:presLayoutVars>
      </dgm:prSet>
      <dgm:spPr/>
    </dgm:pt>
    <dgm:pt modelId="{22C16477-F869-4F90-8BC2-DB1FF1292AB9}" type="pres">
      <dgm:prSet presAssocID="{DDC9BBBD-26AA-49BB-A6DD-1839C8441FD1}" presName="sibTrans" presStyleCnt="0"/>
      <dgm:spPr/>
    </dgm:pt>
    <dgm:pt modelId="{938D195C-53D1-4C68-AA4B-234068A84E91}" type="pres">
      <dgm:prSet presAssocID="{E430CD81-93C3-4FC0-BE8A-26F2D861F37C}" presName="compNode" presStyleCnt="0"/>
      <dgm:spPr/>
    </dgm:pt>
    <dgm:pt modelId="{DDBE1294-2026-442C-AD41-40AA061F3CB6}" type="pres">
      <dgm:prSet presAssocID="{E430CD81-93C3-4FC0-BE8A-26F2D861F37C}" presName="bgRect" presStyleLbl="bgShp" presStyleIdx="1" presStyleCnt="4"/>
      <dgm:spPr/>
    </dgm:pt>
    <dgm:pt modelId="{54D217BA-7251-4D08-A4BF-D35A514873A5}" type="pres">
      <dgm:prSet presAssocID="{E430CD81-93C3-4FC0-BE8A-26F2D861F37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3608475E-3F99-440E-AE78-0F78ACBAF21E}" type="pres">
      <dgm:prSet presAssocID="{E430CD81-93C3-4FC0-BE8A-26F2D861F37C}" presName="spaceRect" presStyleCnt="0"/>
      <dgm:spPr/>
    </dgm:pt>
    <dgm:pt modelId="{BE9BD128-B338-4CA1-B59B-1DDEF5A7FEB0}" type="pres">
      <dgm:prSet presAssocID="{E430CD81-93C3-4FC0-BE8A-26F2D861F37C}" presName="parTx" presStyleLbl="revTx" presStyleIdx="1" presStyleCnt="7">
        <dgm:presLayoutVars>
          <dgm:chMax val="0"/>
          <dgm:chPref val="0"/>
        </dgm:presLayoutVars>
      </dgm:prSet>
      <dgm:spPr/>
    </dgm:pt>
    <dgm:pt modelId="{0B5249A5-0E9B-4F5A-AAD4-B37F57B77B39}" type="pres">
      <dgm:prSet presAssocID="{E430CD81-93C3-4FC0-BE8A-26F2D861F37C}" presName="desTx" presStyleLbl="revTx" presStyleIdx="2" presStyleCnt="7" custScaleX="76949">
        <dgm:presLayoutVars/>
      </dgm:prSet>
      <dgm:spPr/>
    </dgm:pt>
    <dgm:pt modelId="{2E2E54E9-6092-4094-928F-E13B7D4C19F9}" type="pres">
      <dgm:prSet presAssocID="{F2892F04-10B4-4BD3-8E37-9AFB26412131}" presName="sibTrans" presStyleCnt="0"/>
      <dgm:spPr/>
    </dgm:pt>
    <dgm:pt modelId="{3E1A2099-8832-4340-A346-26267AC86402}" type="pres">
      <dgm:prSet presAssocID="{24ACE7CD-338C-411C-AF37-034CE42824A0}" presName="compNode" presStyleCnt="0"/>
      <dgm:spPr/>
    </dgm:pt>
    <dgm:pt modelId="{D14606BB-10B2-43AD-9BBB-E9DF776668B7}" type="pres">
      <dgm:prSet presAssocID="{24ACE7CD-338C-411C-AF37-034CE42824A0}" presName="bgRect" presStyleLbl="bgShp" presStyleIdx="2" presStyleCnt="4"/>
      <dgm:spPr/>
    </dgm:pt>
    <dgm:pt modelId="{E31A961E-F14F-4F05-9D86-8AD54B1D9565}" type="pres">
      <dgm:prSet presAssocID="{24ACE7CD-338C-411C-AF37-034CE42824A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FABA77D4-B344-4682-9303-62DA3D886655}" type="pres">
      <dgm:prSet presAssocID="{24ACE7CD-338C-411C-AF37-034CE42824A0}" presName="spaceRect" presStyleCnt="0"/>
      <dgm:spPr/>
    </dgm:pt>
    <dgm:pt modelId="{2156340A-48E0-4EC6-8506-F783C430BE5A}" type="pres">
      <dgm:prSet presAssocID="{24ACE7CD-338C-411C-AF37-034CE42824A0}" presName="parTx" presStyleLbl="revTx" presStyleIdx="3" presStyleCnt="7">
        <dgm:presLayoutVars>
          <dgm:chMax val="0"/>
          <dgm:chPref val="0"/>
        </dgm:presLayoutVars>
      </dgm:prSet>
      <dgm:spPr/>
    </dgm:pt>
    <dgm:pt modelId="{FF14B549-4BB2-41FF-B1B3-9C1979C0B4DA}" type="pres">
      <dgm:prSet presAssocID="{24ACE7CD-338C-411C-AF37-034CE42824A0}" presName="desTx" presStyleLbl="revTx" presStyleIdx="4" presStyleCnt="7" custScaleX="73911">
        <dgm:presLayoutVars/>
      </dgm:prSet>
      <dgm:spPr/>
    </dgm:pt>
    <dgm:pt modelId="{1D6270E2-25A9-4DB7-8FCE-7438DFBF152A}" type="pres">
      <dgm:prSet presAssocID="{248F7876-D305-44E5-BB6E-7A8F69D7DDE0}" presName="sibTrans" presStyleCnt="0"/>
      <dgm:spPr/>
    </dgm:pt>
    <dgm:pt modelId="{845771F5-8271-4BD5-A6DA-55D8CD102F3C}" type="pres">
      <dgm:prSet presAssocID="{B34828CC-D85F-4315-876D-5D2284E4973C}" presName="compNode" presStyleCnt="0"/>
      <dgm:spPr/>
    </dgm:pt>
    <dgm:pt modelId="{E7BC19CF-2FE0-4049-A1FE-F2D1B3A66411}" type="pres">
      <dgm:prSet presAssocID="{B34828CC-D85F-4315-876D-5D2284E4973C}" presName="bgRect" presStyleLbl="bgShp" presStyleIdx="3" presStyleCnt="4"/>
      <dgm:spPr/>
    </dgm:pt>
    <dgm:pt modelId="{F40BC34E-34A7-496C-9208-161213965312}" type="pres">
      <dgm:prSet presAssocID="{B34828CC-D85F-4315-876D-5D2284E4973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ter"/>
        </a:ext>
      </dgm:extLst>
    </dgm:pt>
    <dgm:pt modelId="{DA6FAC31-7DEF-4138-A34F-C7BC6AC46B77}" type="pres">
      <dgm:prSet presAssocID="{B34828CC-D85F-4315-876D-5D2284E4973C}" presName="spaceRect" presStyleCnt="0"/>
      <dgm:spPr/>
    </dgm:pt>
    <dgm:pt modelId="{080690F2-A338-4C19-94BB-F27A6710BBD7}" type="pres">
      <dgm:prSet presAssocID="{B34828CC-D85F-4315-876D-5D2284E4973C}" presName="parTx" presStyleLbl="revTx" presStyleIdx="5" presStyleCnt="7">
        <dgm:presLayoutVars>
          <dgm:chMax val="0"/>
          <dgm:chPref val="0"/>
        </dgm:presLayoutVars>
      </dgm:prSet>
      <dgm:spPr/>
    </dgm:pt>
    <dgm:pt modelId="{DE7A86C0-2D2B-43AB-B361-67729F111294}" type="pres">
      <dgm:prSet presAssocID="{B34828CC-D85F-4315-876D-5D2284E4973C}" presName="desTx" presStyleLbl="revTx" presStyleIdx="6" presStyleCnt="7" custScaleX="72839">
        <dgm:presLayoutVars/>
      </dgm:prSet>
      <dgm:spPr/>
    </dgm:pt>
  </dgm:ptLst>
  <dgm:cxnLst>
    <dgm:cxn modelId="{F8D8F71E-DA11-4DC8-8003-C86B3D891E88}" srcId="{B34828CC-D85F-4315-876D-5D2284E4973C}" destId="{66F30105-8B23-4515-973E-C6DECAF183D4}" srcOrd="1" destOrd="0" parTransId="{BA7D7419-5AF6-4139-BE5F-E67728E60AFA}" sibTransId="{D8A035AF-4589-4F4D-B950-2149F577041D}"/>
    <dgm:cxn modelId="{C7279B43-E676-4D87-9A63-DB4EF706A756}" type="presOf" srcId="{519DDFA8-0BF2-467C-97F2-83D3620F7AC8}" destId="{7FB40F09-2A02-45C8-9691-D5310D785D17}" srcOrd="0" destOrd="0" presId="urn:microsoft.com/office/officeart/2018/2/layout/IconVerticalSolidList"/>
    <dgm:cxn modelId="{169D0666-02FC-4BD8-884E-65D0DAD6035F}" srcId="{B34828CC-D85F-4315-876D-5D2284E4973C}" destId="{719A9F5D-D857-48C3-A4EC-F49C232F44D1}" srcOrd="0" destOrd="0" parTransId="{F4111F72-FDF2-4C98-93CA-021EA0174C6B}" sibTransId="{FB94BDCB-B31E-4AD8-B8C9-E5AA0D493A2E}"/>
    <dgm:cxn modelId="{5946C746-797F-4B31-9D34-DCCC5A46C705}" type="presOf" srcId="{57BC2C92-5F47-468D-B751-A3965D195AD2}" destId="{0B5249A5-0E9B-4F5A-AAD4-B37F57B77B39}" srcOrd="0" destOrd="1" presId="urn:microsoft.com/office/officeart/2018/2/layout/IconVerticalSolidList"/>
    <dgm:cxn modelId="{8C43D046-CBB7-4F52-A904-1490F8B68015}" type="presOf" srcId="{B34828CC-D85F-4315-876D-5D2284E4973C}" destId="{080690F2-A338-4C19-94BB-F27A6710BBD7}" srcOrd="0" destOrd="0" presId="urn:microsoft.com/office/officeart/2018/2/layout/IconVerticalSolidList"/>
    <dgm:cxn modelId="{04CCF86B-3BC4-4D90-8E7C-CA155521D367}" type="presOf" srcId="{66F30105-8B23-4515-973E-C6DECAF183D4}" destId="{DE7A86C0-2D2B-43AB-B361-67729F111294}" srcOrd="0" destOrd="1" presId="urn:microsoft.com/office/officeart/2018/2/layout/IconVerticalSolidList"/>
    <dgm:cxn modelId="{2FECB26F-4EE2-42E0-8208-9439FC9F0B08}" type="presOf" srcId="{719A9F5D-D857-48C3-A4EC-F49C232F44D1}" destId="{DE7A86C0-2D2B-43AB-B361-67729F111294}" srcOrd="0" destOrd="0" presId="urn:microsoft.com/office/officeart/2018/2/layout/IconVerticalSolidList"/>
    <dgm:cxn modelId="{F5E6275A-8C69-4468-8A3B-CC92759B681F}" type="presOf" srcId="{E430CD81-93C3-4FC0-BE8A-26F2D861F37C}" destId="{BE9BD128-B338-4CA1-B59B-1DDEF5A7FEB0}" srcOrd="0" destOrd="0" presId="urn:microsoft.com/office/officeart/2018/2/layout/IconVerticalSolidList"/>
    <dgm:cxn modelId="{8A922186-12DD-4261-BCB8-D1B0741EF450}" type="presOf" srcId="{24ACE7CD-338C-411C-AF37-034CE42824A0}" destId="{2156340A-48E0-4EC6-8506-F783C430BE5A}" srcOrd="0" destOrd="0" presId="urn:microsoft.com/office/officeart/2018/2/layout/IconVerticalSolidList"/>
    <dgm:cxn modelId="{75C49297-2C6E-44D8-8FCF-EB0990EB1071}" srcId="{E430CD81-93C3-4FC0-BE8A-26F2D861F37C}" destId="{9EB1CACB-34D4-4DF9-AAB5-535393C084FD}" srcOrd="0" destOrd="0" parTransId="{AC01CB1C-8377-43CA-8AD2-15FB0D2BE78A}" sibTransId="{C8F462BA-566F-415E-8271-7077CB11147C}"/>
    <dgm:cxn modelId="{41F8D09B-AD2B-4A5F-8C82-E4C2EA01CE38}" srcId="{9C242C3C-372D-4110-A10D-414AE87BF230}" destId="{B34828CC-D85F-4315-876D-5D2284E4973C}" srcOrd="3" destOrd="0" parTransId="{BE31A85C-EE9A-4FC5-BBBB-227FF3B9AA6E}" sibTransId="{0E313402-C149-4861-882C-F8A451209B25}"/>
    <dgm:cxn modelId="{D7AEC5A8-5EFF-4252-9DD0-0696A305B90B}" srcId="{9C242C3C-372D-4110-A10D-414AE87BF230}" destId="{24ACE7CD-338C-411C-AF37-034CE42824A0}" srcOrd="2" destOrd="0" parTransId="{FACCE182-E724-46D7-939E-C95A8ABF22F9}" sibTransId="{248F7876-D305-44E5-BB6E-7A8F69D7DDE0}"/>
    <dgm:cxn modelId="{9AEC30AB-99A6-4C92-B811-F1833CA298FF}" srcId="{E430CD81-93C3-4FC0-BE8A-26F2D861F37C}" destId="{57BC2C92-5F47-468D-B751-A3965D195AD2}" srcOrd="1" destOrd="0" parTransId="{4449ED20-B908-4238-BF8E-8D849EE504D0}" sibTransId="{91E27B63-8CD0-48DF-8923-45CA7EE89641}"/>
    <dgm:cxn modelId="{91C436C1-A59D-4414-8EE2-EF182977101D}" type="presOf" srcId="{9C242C3C-372D-4110-A10D-414AE87BF230}" destId="{1C322F42-B8DF-4E33-9035-ACF280A8B400}" srcOrd="0" destOrd="0" presId="urn:microsoft.com/office/officeart/2018/2/layout/IconVerticalSolidList"/>
    <dgm:cxn modelId="{8188E1CB-2BB9-4954-BB89-97BFCDA20CDB}" type="presOf" srcId="{2FC32828-AB6F-45D5-8AA4-80C7D0A373FF}" destId="{FF14B549-4BB2-41FF-B1B3-9C1979C0B4DA}" srcOrd="0" destOrd="0" presId="urn:microsoft.com/office/officeart/2018/2/layout/IconVerticalSolidList"/>
    <dgm:cxn modelId="{A5EEC6CD-F1C0-4E6F-877F-E61A52756F1A}" srcId="{24ACE7CD-338C-411C-AF37-034CE42824A0}" destId="{2FC32828-AB6F-45D5-8AA4-80C7D0A373FF}" srcOrd="0" destOrd="0" parTransId="{BB4805A6-62C6-4BE3-B66A-DE2D7428AFAF}" sibTransId="{C81CF0BE-1DE2-4624-A91C-7D8DF0B2C55D}"/>
    <dgm:cxn modelId="{A8C721D2-0FC0-47AC-92F1-EBDEA02458C2}" srcId="{9C242C3C-372D-4110-A10D-414AE87BF230}" destId="{E430CD81-93C3-4FC0-BE8A-26F2D861F37C}" srcOrd="1" destOrd="0" parTransId="{06C7085B-76DF-4045-8FBD-CF32DDBD92C7}" sibTransId="{F2892F04-10B4-4BD3-8E37-9AFB26412131}"/>
    <dgm:cxn modelId="{16C74EE4-817D-4581-8F65-23F81E97E1F8}" srcId="{9C242C3C-372D-4110-A10D-414AE87BF230}" destId="{519DDFA8-0BF2-467C-97F2-83D3620F7AC8}" srcOrd="0" destOrd="0" parTransId="{AD8D30C0-6049-441A-BA92-092775112959}" sibTransId="{DDC9BBBD-26AA-49BB-A6DD-1839C8441FD1}"/>
    <dgm:cxn modelId="{4B8A9AFA-C9FB-4763-88E8-DABEE38B2D2D}" type="presOf" srcId="{9EB1CACB-34D4-4DF9-AAB5-535393C084FD}" destId="{0B5249A5-0E9B-4F5A-AAD4-B37F57B77B39}" srcOrd="0" destOrd="0" presId="urn:microsoft.com/office/officeart/2018/2/layout/IconVerticalSolidList"/>
    <dgm:cxn modelId="{1658F623-45DC-4126-A16C-59401194A4D1}" type="presParOf" srcId="{1C322F42-B8DF-4E33-9035-ACF280A8B400}" destId="{C3C9443F-0271-4AFE-A258-5200879D46AB}" srcOrd="0" destOrd="0" presId="urn:microsoft.com/office/officeart/2018/2/layout/IconVerticalSolidList"/>
    <dgm:cxn modelId="{B451F326-65BF-4CF3-994A-5A956FBB86E5}" type="presParOf" srcId="{C3C9443F-0271-4AFE-A258-5200879D46AB}" destId="{89D776B1-EF5F-4114-A722-D60710FAD582}" srcOrd="0" destOrd="0" presId="urn:microsoft.com/office/officeart/2018/2/layout/IconVerticalSolidList"/>
    <dgm:cxn modelId="{C391EA98-5194-483E-B433-8DCA7E131BE4}" type="presParOf" srcId="{C3C9443F-0271-4AFE-A258-5200879D46AB}" destId="{B665DB20-D87D-410E-B718-2F5ACC927A64}" srcOrd="1" destOrd="0" presId="urn:microsoft.com/office/officeart/2018/2/layout/IconVerticalSolidList"/>
    <dgm:cxn modelId="{BEF9B12E-73AA-4F39-9460-6F5C56CF8032}" type="presParOf" srcId="{C3C9443F-0271-4AFE-A258-5200879D46AB}" destId="{5D70C9EB-324C-47BC-A67F-886A08CDE5E0}" srcOrd="2" destOrd="0" presId="urn:microsoft.com/office/officeart/2018/2/layout/IconVerticalSolidList"/>
    <dgm:cxn modelId="{60C513A1-CFA5-4152-AE59-AA79433D1033}" type="presParOf" srcId="{C3C9443F-0271-4AFE-A258-5200879D46AB}" destId="{7FB40F09-2A02-45C8-9691-D5310D785D17}" srcOrd="3" destOrd="0" presId="urn:microsoft.com/office/officeart/2018/2/layout/IconVerticalSolidList"/>
    <dgm:cxn modelId="{15E8515A-3C2E-4B2D-952E-EDAA9499221D}" type="presParOf" srcId="{1C322F42-B8DF-4E33-9035-ACF280A8B400}" destId="{22C16477-F869-4F90-8BC2-DB1FF1292AB9}" srcOrd="1" destOrd="0" presId="urn:microsoft.com/office/officeart/2018/2/layout/IconVerticalSolidList"/>
    <dgm:cxn modelId="{9FA64E18-1D4B-413C-821A-49B993FE1659}" type="presParOf" srcId="{1C322F42-B8DF-4E33-9035-ACF280A8B400}" destId="{938D195C-53D1-4C68-AA4B-234068A84E91}" srcOrd="2" destOrd="0" presId="urn:microsoft.com/office/officeart/2018/2/layout/IconVerticalSolidList"/>
    <dgm:cxn modelId="{FB00AEE5-DE92-44ED-B86B-8D2DA8C79351}" type="presParOf" srcId="{938D195C-53D1-4C68-AA4B-234068A84E91}" destId="{DDBE1294-2026-442C-AD41-40AA061F3CB6}" srcOrd="0" destOrd="0" presId="urn:microsoft.com/office/officeart/2018/2/layout/IconVerticalSolidList"/>
    <dgm:cxn modelId="{CD4498D4-1E7D-4AC6-B6FE-717DFF1B4910}" type="presParOf" srcId="{938D195C-53D1-4C68-AA4B-234068A84E91}" destId="{54D217BA-7251-4D08-A4BF-D35A514873A5}" srcOrd="1" destOrd="0" presId="urn:microsoft.com/office/officeart/2018/2/layout/IconVerticalSolidList"/>
    <dgm:cxn modelId="{0DF2303E-2F1C-4BB4-BED8-402353F73AC7}" type="presParOf" srcId="{938D195C-53D1-4C68-AA4B-234068A84E91}" destId="{3608475E-3F99-440E-AE78-0F78ACBAF21E}" srcOrd="2" destOrd="0" presId="urn:microsoft.com/office/officeart/2018/2/layout/IconVerticalSolidList"/>
    <dgm:cxn modelId="{7FD08251-1B70-43F3-A767-2B7A3A4CEB6F}" type="presParOf" srcId="{938D195C-53D1-4C68-AA4B-234068A84E91}" destId="{BE9BD128-B338-4CA1-B59B-1DDEF5A7FEB0}" srcOrd="3" destOrd="0" presId="urn:microsoft.com/office/officeart/2018/2/layout/IconVerticalSolidList"/>
    <dgm:cxn modelId="{73BE3E09-E8C0-40C8-B1D1-4EB94B150885}" type="presParOf" srcId="{938D195C-53D1-4C68-AA4B-234068A84E91}" destId="{0B5249A5-0E9B-4F5A-AAD4-B37F57B77B39}" srcOrd="4" destOrd="0" presId="urn:microsoft.com/office/officeart/2018/2/layout/IconVerticalSolidList"/>
    <dgm:cxn modelId="{6B304209-5AC9-4B64-BF9E-7427E13AEF07}" type="presParOf" srcId="{1C322F42-B8DF-4E33-9035-ACF280A8B400}" destId="{2E2E54E9-6092-4094-928F-E13B7D4C19F9}" srcOrd="3" destOrd="0" presId="urn:microsoft.com/office/officeart/2018/2/layout/IconVerticalSolidList"/>
    <dgm:cxn modelId="{533A53A6-4F8C-4E69-A4F6-AD29140828D1}" type="presParOf" srcId="{1C322F42-B8DF-4E33-9035-ACF280A8B400}" destId="{3E1A2099-8832-4340-A346-26267AC86402}" srcOrd="4" destOrd="0" presId="urn:microsoft.com/office/officeart/2018/2/layout/IconVerticalSolidList"/>
    <dgm:cxn modelId="{2CD426CE-7891-4CC9-82B8-ADCF8968CFE0}" type="presParOf" srcId="{3E1A2099-8832-4340-A346-26267AC86402}" destId="{D14606BB-10B2-43AD-9BBB-E9DF776668B7}" srcOrd="0" destOrd="0" presId="urn:microsoft.com/office/officeart/2018/2/layout/IconVerticalSolidList"/>
    <dgm:cxn modelId="{CEA56B8A-662E-43EE-BA58-B10EF3CCC913}" type="presParOf" srcId="{3E1A2099-8832-4340-A346-26267AC86402}" destId="{E31A961E-F14F-4F05-9D86-8AD54B1D9565}" srcOrd="1" destOrd="0" presId="urn:microsoft.com/office/officeart/2018/2/layout/IconVerticalSolidList"/>
    <dgm:cxn modelId="{F6E7FE5B-B9F7-4D9C-A1CE-BC032E7E9695}" type="presParOf" srcId="{3E1A2099-8832-4340-A346-26267AC86402}" destId="{FABA77D4-B344-4682-9303-62DA3D886655}" srcOrd="2" destOrd="0" presId="urn:microsoft.com/office/officeart/2018/2/layout/IconVerticalSolidList"/>
    <dgm:cxn modelId="{8BDE7CC8-188C-4BCC-B08E-F0E54F9FA31B}" type="presParOf" srcId="{3E1A2099-8832-4340-A346-26267AC86402}" destId="{2156340A-48E0-4EC6-8506-F783C430BE5A}" srcOrd="3" destOrd="0" presId="urn:microsoft.com/office/officeart/2018/2/layout/IconVerticalSolidList"/>
    <dgm:cxn modelId="{5E3A8D13-7A57-4FFD-BBC2-23E996884210}" type="presParOf" srcId="{3E1A2099-8832-4340-A346-26267AC86402}" destId="{FF14B549-4BB2-41FF-B1B3-9C1979C0B4DA}" srcOrd="4" destOrd="0" presId="urn:microsoft.com/office/officeart/2018/2/layout/IconVerticalSolidList"/>
    <dgm:cxn modelId="{57CCB1A8-2AE0-4780-B5C9-CA28D2467136}" type="presParOf" srcId="{1C322F42-B8DF-4E33-9035-ACF280A8B400}" destId="{1D6270E2-25A9-4DB7-8FCE-7438DFBF152A}" srcOrd="5" destOrd="0" presId="urn:microsoft.com/office/officeart/2018/2/layout/IconVerticalSolidList"/>
    <dgm:cxn modelId="{8164DBAE-B382-49AA-BC55-EFDCFCA9873A}" type="presParOf" srcId="{1C322F42-B8DF-4E33-9035-ACF280A8B400}" destId="{845771F5-8271-4BD5-A6DA-55D8CD102F3C}" srcOrd="6" destOrd="0" presId="urn:microsoft.com/office/officeart/2018/2/layout/IconVerticalSolidList"/>
    <dgm:cxn modelId="{D9B66E18-0B8D-4BBB-99D8-9B1A40AC2F2B}" type="presParOf" srcId="{845771F5-8271-4BD5-A6DA-55D8CD102F3C}" destId="{E7BC19CF-2FE0-4049-A1FE-F2D1B3A66411}" srcOrd="0" destOrd="0" presId="urn:microsoft.com/office/officeart/2018/2/layout/IconVerticalSolidList"/>
    <dgm:cxn modelId="{CE72C3DF-584F-4F08-99A4-7AC3B43FDC37}" type="presParOf" srcId="{845771F5-8271-4BD5-A6DA-55D8CD102F3C}" destId="{F40BC34E-34A7-496C-9208-161213965312}" srcOrd="1" destOrd="0" presId="urn:microsoft.com/office/officeart/2018/2/layout/IconVerticalSolidList"/>
    <dgm:cxn modelId="{6EAB5521-7D5A-40F5-B17F-D745CC5585F8}" type="presParOf" srcId="{845771F5-8271-4BD5-A6DA-55D8CD102F3C}" destId="{DA6FAC31-7DEF-4138-A34F-C7BC6AC46B77}" srcOrd="2" destOrd="0" presId="urn:microsoft.com/office/officeart/2018/2/layout/IconVerticalSolidList"/>
    <dgm:cxn modelId="{41F9E3F3-1FF2-4573-8108-F4B4E50A3B34}" type="presParOf" srcId="{845771F5-8271-4BD5-A6DA-55D8CD102F3C}" destId="{080690F2-A338-4C19-94BB-F27A6710BBD7}" srcOrd="3" destOrd="0" presId="urn:microsoft.com/office/officeart/2018/2/layout/IconVerticalSolidList"/>
    <dgm:cxn modelId="{C132779B-3C99-4B0C-BE1D-67B29E7C5916}" type="presParOf" srcId="{845771F5-8271-4BD5-A6DA-55D8CD102F3C}" destId="{DE7A86C0-2D2B-43AB-B361-67729F111294}"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FF1CD5-A785-44EB-AD84-2D111A2087A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A3F674D-F59F-4C91-A10C-D64BCF09FAB3}">
      <dgm:prSet/>
      <dgm:spPr/>
      <dgm:t>
        <a:bodyPr/>
        <a:lstStyle/>
        <a:p>
          <a:pPr>
            <a:lnSpc>
              <a:spcPct val="100000"/>
            </a:lnSpc>
            <a:defRPr cap="all"/>
          </a:pPr>
          <a:r>
            <a:rPr lang="en-US"/>
            <a:t>GitHub: @</a:t>
          </a:r>
          <a:r>
            <a:rPr lang="en-US" cap="none"/>
            <a:t>tamjid-ahsan</a:t>
          </a:r>
          <a:endParaRPr lang="en-US"/>
        </a:p>
      </dgm:t>
    </dgm:pt>
    <dgm:pt modelId="{844AD949-EAC6-4238-9B61-C7CBBC911276}" type="parTrans" cxnId="{D31D6782-A843-4726-9218-FD88101FAE27}">
      <dgm:prSet/>
      <dgm:spPr/>
      <dgm:t>
        <a:bodyPr/>
        <a:lstStyle/>
        <a:p>
          <a:endParaRPr lang="en-US"/>
        </a:p>
      </dgm:t>
    </dgm:pt>
    <dgm:pt modelId="{9FE6B275-4494-4553-968B-77E8B98CDCA0}" type="sibTrans" cxnId="{D31D6782-A843-4726-9218-FD88101FAE27}">
      <dgm:prSet/>
      <dgm:spPr/>
      <dgm:t>
        <a:bodyPr/>
        <a:lstStyle/>
        <a:p>
          <a:endParaRPr lang="en-US"/>
        </a:p>
      </dgm:t>
    </dgm:pt>
    <dgm:pt modelId="{0EEBA499-D09E-4C78-B3F1-338C7BBBAD37}">
      <dgm:prSet/>
      <dgm:spPr/>
      <dgm:t>
        <a:bodyPr/>
        <a:lstStyle/>
        <a:p>
          <a:pPr>
            <a:lnSpc>
              <a:spcPct val="100000"/>
            </a:lnSpc>
            <a:defRPr cap="all"/>
          </a:pPr>
          <a:r>
            <a:rPr lang="en-US"/>
            <a:t>LinkedIn: </a:t>
          </a:r>
          <a:r>
            <a:rPr lang="en-US" cap="none"/>
            <a:t>linkedin.com/in/tamjidahsan/</a:t>
          </a:r>
          <a:endParaRPr lang="en-US"/>
        </a:p>
      </dgm:t>
    </dgm:pt>
    <dgm:pt modelId="{B9BD75C5-AAD3-4800-BBC8-21F25C0CEDB1}" type="parTrans" cxnId="{8835E69B-0BEA-4D65-BDB0-4A9A34A0AE1B}">
      <dgm:prSet/>
      <dgm:spPr/>
      <dgm:t>
        <a:bodyPr/>
        <a:lstStyle/>
        <a:p>
          <a:endParaRPr lang="en-US"/>
        </a:p>
      </dgm:t>
    </dgm:pt>
    <dgm:pt modelId="{30A523DC-B0A6-4A33-82F9-D8CA1E87A3D9}" type="sibTrans" cxnId="{8835E69B-0BEA-4D65-BDB0-4A9A34A0AE1B}">
      <dgm:prSet/>
      <dgm:spPr/>
      <dgm:t>
        <a:bodyPr/>
        <a:lstStyle/>
        <a:p>
          <a:endParaRPr lang="en-US"/>
        </a:p>
      </dgm:t>
    </dgm:pt>
    <dgm:pt modelId="{6CE44497-BECB-4CC5-980F-36BCE5AE9816}">
      <dgm:prSet/>
      <dgm:spPr/>
      <dgm:t>
        <a:bodyPr/>
        <a:lstStyle/>
        <a:p>
          <a:pPr>
            <a:lnSpc>
              <a:spcPct val="100000"/>
            </a:lnSpc>
            <a:defRPr cap="all"/>
          </a:pPr>
          <a:r>
            <a:rPr lang="en-US"/>
            <a:t>Project repo: </a:t>
          </a:r>
          <a:r>
            <a:rPr lang="en-US" cap="none"/>
            <a:t>https://github.com/tamjid-ahsan/capstone_customer_churn</a:t>
          </a:r>
          <a:endParaRPr lang="en-US"/>
        </a:p>
      </dgm:t>
    </dgm:pt>
    <dgm:pt modelId="{4E96BB54-021A-4EF4-BE04-520725C33394}" type="parTrans" cxnId="{9985742F-EDDE-4F5D-9101-0F3E8AFAB84E}">
      <dgm:prSet/>
      <dgm:spPr/>
      <dgm:t>
        <a:bodyPr/>
        <a:lstStyle/>
        <a:p>
          <a:endParaRPr lang="en-US"/>
        </a:p>
      </dgm:t>
    </dgm:pt>
    <dgm:pt modelId="{C31B03F8-9B44-43BD-9ECC-13788198F692}" type="sibTrans" cxnId="{9985742F-EDDE-4F5D-9101-0F3E8AFAB84E}">
      <dgm:prSet/>
      <dgm:spPr/>
      <dgm:t>
        <a:bodyPr/>
        <a:lstStyle/>
        <a:p>
          <a:endParaRPr lang="en-US"/>
        </a:p>
      </dgm:t>
    </dgm:pt>
    <dgm:pt modelId="{A3DEE941-4E89-48B7-90CB-5C6992EDC3B7}" type="pres">
      <dgm:prSet presAssocID="{05FF1CD5-A785-44EB-AD84-2D111A2087A9}" presName="root" presStyleCnt="0">
        <dgm:presLayoutVars>
          <dgm:dir/>
          <dgm:resizeHandles val="exact"/>
        </dgm:presLayoutVars>
      </dgm:prSet>
      <dgm:spPr/>
    </dgm:pt>
    <dgm:pt modelId="{3497E245-8DD6-481B-8040-DCC8C2194198}" type="pres">
      <dgm:prSet presAssocID="{FA3F674D-F59F-4C91-A10C-D64BCF09FAB3}" presName="compNode" presStyleCnt="0"/>
      <dgm:spPr/>
    </dgm:pt>
    <dgm:pt modelId="{067C77BC-E6E2-4DD0-9532-55D476F05565}" type="pres">
      <dgm:prSet presAssocID="{FA3F674D-F59F-4C91-A10C-D64BCF09FAB3}" presName="iconBgRect" presStyleLbl="bgShp" presStyleIdx="0" presStyleCnt="3"/>
      <dgm:spPr/>
    </dgm:pt>
    <dgm:pt modelId="{B93A47A7-53BC-4C25-A030-6CB55CE9EF4E}" type="pres">
      <dgm:prSet presAssocID="{FA3F674D-F59F-4C91-A10C-D64BCF09FAB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E4AB300B-73F3-4BF0-B191-D079A3D89438}" type="pres">
      <dgm:prSet presAssocID="{FA3F674D-F59F-4C91-A10C-D64BCF09FAB3}" presName="spaceRect" presStyleCnt="0"/>
      <dgm:spPr/>
    </dgm:pt>
    <dgm:pt modelId="{3AB0C69B-9869-4AAD-8F1E-6AD6562AC4A5}" type="pres">
      <dgm:prSet presAssocID="{FA3F674D-F59F-4C91-A10C-D64BCF09FAB3}" presName="textRect" presStyleLbl="revTx" presStyleIdx="0" presStyleCnt="3">
        <dgm:presLayoutVars>
          <dgm:chMax val="1"/>
          <dgm:chPref val="1"/>
        </dgm:presLayoutVars>
      </dgm:prSet>
      <dgm:spPr/>
    </dgm:pt>
    <dgm:pt modelId="{41A8D178-05C6-46E4-A2EA-83939B57D1C2}" type="pres">
      <dgm:prSet presAssocID="{9FE6B275-4494-4553-968B-77E8B98CDCA0}" presName="sibTrans" presStyleCnt="0"/>
      <dgm:spPr/>
    </dgm:pt>
    <dgm:pt modelId="{7D0FFAD8-5AE7-4B8F-9005-028B952EFAAA}" type="pres">
      <dgm:prSet presAssocID="{0EEBA499-D09E-4C78-B3F1-338C7BBBAD37}" presName="compNode" presStyleCnt="0"/>
      <dgm:spPr/>
    </dgm:pt>
    <dgm:pt modelId="{EAB255BF-327F-4842-B9AD-BD846D0C815A}" type="pres">
      <dgm:prSet presAssocID="{0EEBA499-D09E-4C78-B3F1-338C7BBBAD37}" presName="iconBgRect" presStyleLbl="bgShp" presStyleIdx="1" presStyleCnt="3"/>
      <dgm:spPr/>
    </dgm:pt>
    <dgm:pt modelId="{BEF2E430-3BB9-4AC2-BB3E-3957E0B837A5}" type="pres">
      <dgm:prSet presAssocID="{0EEBA499-D09E-4C78-B3F1-338C7BBBAD3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0777B59E-0460-4E9C-8DF7-61574A7B2D4D}" type="pres">
      <dgm:prSet presAssocID="{0EEBA499-D09E-4C78-B3F1-338C7BBBAD37}" presName="spaceRect" presStyleCnt="0"/>
      <dgm:spPr/>
    </dgm:pt>
    <dgm:pt modelId="{34044708-EC85-42C3-915C-2453D604FC0E}" type="pres">
      <dgm:prSet presAssocID="{0EEBA499-D09E-4C78-B3F1-338C7BBBAD37}" presName="textRect" presStyleLbl="revTx" presStyleIdx="1" presStyleCnt="3">
        <dgm:presLayoutVars>
          <dgm:chMax val="1"/>
          <dgm:chPref val="1"/>
        </dgm:presLayoutVars>
      </dgm:prSet>
      <dgm:spPr/>
    </dgm:pt>
    <dgm:pt modelId="{FDD61E49-AE15-49AE-97DE-956F5C80E80D}" type="pres">
      <dgm:prSet presAssocID="{30A523DC-B0A6-4A33-82F9-D8CA1E87A3D9}" presName="sibTrans" presStyleCnt="0"/>
      <dgm:spPr/>
    </dgm:pt>
    <dgm:pt modelId="{66F0949F-7553-45DE-9148-CB35F54D99CA}" type="pres">
      <dgm:prSet presAssocID="{6CE44497-BECB-4CC5-980F-36BCE5AE9816}" presName="compNode" presStyleCnt="0"/>
      <dgm:spPr/>
    </dgm:pt>
    <dgm:pt modelId="{F8FD85B7-9B18-42DA-A2A9-B474A5E854BC}" type="pres">
      <dgm:prSet presAssocID="{6CE44497-BECB-4CC5-980F-36BCE5AE9816}" presName="iconBgRect" presStyleLbl="bgShp" presStyleIdx="2" presStyleCnt="3"/>
      <dgm:spPr/>
    </dgm:pt>
    <dgm:pt modelId="{789B46B2-7840-4969-844B-FB3F4AF555B8}" type="pres">
      <dgm:prSet presAssocID="{6CE44497-BECB-4CC5-980F-36BCE5AE981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7945AD9F-943A-40EF-80BE-86BA2C44D36C}" type="pres">
      <dgm:prSet presAssocID="{6CE44497-BECB-4CC5-980F-36BCE5AE9816}" presName="spaceRect" presStyleCnt="0"/>
      <dgm:spPr/>
    </dgm:pt>
    <dgm:pt modelId="{6CD5968B-A5FF-4EF3-97C6-AB3990572F54}" type="pres">
      <dgm:prSet presAssocID="{6CE44497-BECB-4CC5-980F-36BCE5AE9816}" presName="textRect" presStyleLbl="revTx" presStyleIdx="2" presStyleCnt="3">
        <dgm:presLayoutVars>
          <dgm:chMax val="1"/>
          <dgm:chPref val="1"/>
        </dgm:presLayoutVars>
      </dgm:prSet>
      <dgm:spPr/>
    </dgm:pt>
  </dgm:ptLst>
  <dgm:cxnLst>
    <dgm:cxn modelId="{9985742F-EDDE-4F5D-9101-0F3E8AFAB84E}" srcId="{05FF1CD5-A785-44EB-AD84-2D111A2087A9}" destId="{6CE44497-BECB-4CC5-980F-36BCE5AE9816}" srcOrd="2" destOrd="0" parTransId="{4E96BB54-021A-4EF4-BE04-520725C33394}" sibTransId="{C31B03F8-9B44-43BD-9ECC-13788198F692}"/>
    <dgm:cxn modelId="{597FFC3A-2E14-4DB7-8C98-D6893A0BD5A6}" type="presOf" srcId="{6CE44497-BECB-4CC5-980F-36BCE5AE9816}" destId="{6CD5968B-A5FF-4EF3-97C6-AB3990572F54}" srcOrd="0" destOrd="0" presId="urn:microsoft.com/office/officeart/2018/5/layout/IconCircleLabelList"/>
    <dgm:cxn modelId="{601D434F-0C05-4FD8-B607-CAD708887518}" type="presOf" srcId="{FA3F674D-F59F-4C91-A10C-D64BCF09FAB3}" destId="{3AB0C69B-9869-4AAD-8F1E-6AD6562AC4A5}" srcOrd="0" destOrd="0" presId="urn:microsoft.com/office/officeart/2018/5/layout/IconCircleLabelList"/>
    <dgm:cxn modelId="{D31D6782-A843-4726-9218-FD88101FAE27}" srcId="{05FF1CD5-A785-44EB-AD84-2D111A2087A9}" destId="{FA3F674D-F59F-4C91-A10C-D64BCF09FAB3}" srcOrd="0" destOrd="0" parTransId="{844AD949-EAC6-4238-9B61-C7CBBC911276}" sibTransId="{9FE6B275-4494-4553-968B-77E8B98CDCA0}"/>
    <dgm:cxn modelId="{A7395A87-F179-47CE-AC7A-41ED6776DEF9}" type="presOf" srcId="{05FF1CD5-A785-44EB-AD84-2D111A2087A9}" destId="{A3DEE941-4E89-48B7-90CB-5C6992EDC3B7}" srcOrd="0" destOrd="0" presId="urn:microsoft.com/office/officeart/2018/5/layout/IconCircleLabelList"/>
    <dgm:cxn modelId="{8835E69B-0BEA-4D65-BDB0-4A9A34A0AE1B}" srcId="{05FF1CD5-A785-44EB-AD84-2D111A2087A9}" destId="{0EEBA499-D09E-4C78-B3F1-338C7BBBAD37}" srcOrd="1" destOrd="0" parTransId="{B9BD75C5-AAD3-4800-BBC8-21F25C0CEDB1}" sibTransId="{30A523DC-B0A6-4A33-82F9-D8CA1E87A3D9}"/>
    <dgm:cxn modelId="{8CD357F8-C17C-494C-8011-B13D544C84EE}" type="presOf" srcId="{0EEBA499-D09E-4C78-B3F1-338C7BBBAD37}" destId="{34044708-EC85-42C3-915C-2453D604FC0E}" srcOrd="0" destOrd="0" presId="urn:microsoft.com/office/officeart/2018/5/layout/IconCircleLabelList"/>
    <dgm:cxn modelId="{D4A02626-BAD8-4DB2-9B62-CE60FF5BAB0E}" type="presParOf" srcId="{A3DEE941-4E89-48B7-90CB-5C6992EDC3B7}" destId="{3497E245-8DD6-481B-8040-DCC8C2194198}" srcOrd="0" destOrd="0" presId="urn:microsoft.com/office/officeart/2018/5/layout/IconCircleLabelList"/>
    <dgm:cxn modelId="{20C49349-945B-4077-B938-D0AC0D6B3492}" type="presParOf" srcId="{3497E245-8DD6-481B-8040-DCC8C2194198}" destId="{067C77BC-E6E2-4DD0-9532-55D476F05565}" srcOrd="0" destOrd="0" presId="urn:microsoft.com/office/officeart/2018/5/layout/IconCircleLabelList"/>
    <dgm:cxn modelId="{DEFAB019-8961-4C70-BCEF-98F7E99C8F0F}" type="presParOf" srcId="{3497E245-8DD6-481B-8040-DCC8C2194198}" destId="{B93A47A7-53BC-4C25-A030-6CB55CE9EF4E}" srcOrd="1" destOrd="0" presId="urn:microsoft.com/office/officeart/2018/5/layout/IconCircleLabelList"/>
    <dgm:cxn modelId="{99693531-2E82-4A86-B4AF-2D24D94916B3}" type="presParOf" srcId="{3497E245-8DD6-481B-8040-DCC8C2194198}" destId="{E4AB300B-73F3-4BF0-B191-D079A3D89438}" srcOrd="2" destOrd="0" presId="urn:microsoft.com/office/officeart/2018/5/layout/IconCircleLabelList"/>
    <dgm:cxn modelId="{A61509F7-ACB2-43A0-908E-36110AF8205D}" type="presParOf" srcId="{3497E245-8DD6-481B-8040-DCC8C2194198}" destId="{3AB0C69B-9869-4AAD-8F1E-6AD6562AC4A5}" srcOrd="3" destOrd="0" presId="urn:microsoft.com/office/officeart/2018/5/layout/IconCircleLabelList"/>
    <dgm:cxn modelId="{8000D772-4143-4728-9109-D8F65AB559E5}" type="presParOf" srcId="{A3DEE941-4E89-48B7-90CB-5C6992EDC3B7}" destId="{41A8D178-05C6-46E4-A2EA-83939B57D1C2}" srcOrd="1" destOrd="0" presId="urn:microsoft.com/office/officeart/2018/5/layout/IconCircleLabelList"/>
    <dgm:cxn modelId="{7785C344-168A-4E4E-80A8-175817A0707C}" type="presParOf" srcId="{A3DEE941-4E89-48B7-90CB-5C6992EDC3B7}" destId="{7D0FFAD8-5AE7-4B8F-9005-028B952EFAAA}" srcOrd="2" destOrd="0" presId="urn:microsoft.com/office/officeart/2018/5/layout/IconCircleLabelList"/>
    <dgm:cxn modelId="{1CA2F5DD-8B3A-4D22-A322-014AE64C4F27}" type="presParOf" srcId="{7D0FFAD8-5AE7-4B8F-9005-028B952EFAAA}" destId="{EAB255BF-327F-4842-B9AD-BD846D0C815A}" srcOrd="0" destOrd="0" presId="urn:microsoft.com/office/officeart/2018/5/layout/IconCircleLabelList"/>
    <dgm:cxn modelId="{A4E1636F-0744-49CD-A605-8A36C1EEA133}" type="presParOf" srcId="{7D0FFAD8-5AE7-4B8F-9005-028B952EFAAA}" destId="{BEF2E430-3BB9-4AC2-BB3E-3957E0B837A5}" srcOrd="1" destOrd="0" presId="urn:microsoft.com/office/officeart/2018/5/layout/IconCircleLabelList"/>
    <dgm:cxn modelId="{E8C16DA9-468F-4FE9-AD7B-5A7A699473DD}" type="presParOf" srcId="{7D0FFAD8-5AE7-4B8F-9005-028B952EFAAA}" destId="{0777B59E-0460-4E9C-8DF7-61574A7B2D4D}" srcOrd="2" destOrd="0" presId="urn:microsoft.com/office/officeart/2018/5/layout/IconCircleLabelList"/>
    <dgm:cxn modelId="{8E4DAE4B-4211-463C-8A3D-08EC23745C40}" type="presParOf" srcId="{7D0FFAD8-5AE7-4B8F-9005-028B952EFAAA}" destId="{34044708-EC85-42C3-915C-2453D604FC0E}" srcOrd="3" destOrd="0" presId="urn:microsoft.com/office/officeart/2018/5/layout/IconCircleLabelList"/>
    <dgm:cxn modelId="{D89DDA15-B14A-4710-8B18-6A7E7EA6BB25}" type="presParOf" srcId="{A3DEE941-4E89-48B7-90CB-5C6992EDC3B7}" destId="{FDD61E49-AE15-49AE-97DE-956F5C80E80D}" srcOrd="3" destOrd="0" presId="urn:microsoft.com/office/officeart/2018/5/layout/IconCircleLabelList"/>
    <dgm:cxn modelId="{F3F946A5-DD7E-40C6-B1CF-321BEACDF3FC}" type="presParOf" srcId="{A3DEE941-4E89-48B7-90CB-5C6992EDC3B7}" destId="{66F0949F-7553-45DE-9148-CB35F54D99CA}" srcOrd="4" destOrd="0" presId="urn:microsoft.com/office/officeart/2018/5/layout/IconCircleLabelList"/>
    <dgm:cxn modelId="{F51559FF-4C96-416E-BECF-EC4B12D71993}" type="presParOf" srcId="{66F0949F-7553-45DE-9148-CB35F54D99CA}" destId="{F8FD85B7-9B18-42DA-A2A9-B474A5E854BC}" srcOrd="0" destOrd="0" presId="urn:microsoft.com/office/officeart/2018/5/layout/IconCircleLabelList"/>
    <dgm:cxn modelId="{75EF913B-C86A-4758-99E1-1D984589B071}" type="presParOf" srcId="{66F0949F-7553-45DE-9148-CB35F54D99CA}" destId="{789B46B2-7840-4969-844B-FB3F4AF555B8}" srcOrd="1" destOrd="0" presId="urn:microsoft.com/office/officeart/2018/5/layout/IconCircleLabelList"/>
    <dgm:cxn modelId="{99961C54-6053-45F5-84A2-033C18169EF7}" type="presParOf" srcId="{66F0949F-7553-45DE-9148-CB35F54D99CA}" destId="{7945AD9F-943A-40EF-80BE-86BA2C44D36C}" srcOrd="2" destOrd="0" presId="urn:microsoft.com/office/officeart/2018/5/layout/IconCircleLabelList"/>
    <dgm:cxn modelId="{E7A49C4B-9A6E-4A17-A599-203AED8717FD}" type="presParOf" srcId="{66F0949F-7553-45DE-9148-CB35F54D99CA}" destId="{6CD5968B-A5FF-4EF3-97C6-AB3990572F5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D776B1-EF5F-4114-A722-D60710FAD582}">
      <dsp:nvSpPr>
        <dsp:cNvPr id="0" name=""/>
        <dsp:cNvSpPr/>
      </dsp:nvSpPr>
      <dsp:spPr>
        <a:xfrm>
          <a:off x="0" y="1765"/>
          <a:ext cx="10602825" cy="8947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65DB20-D87D-410E-B718-2F5ACC927A64}">
      <dsp:nvSpPr>
        <dsp:cNvPr id="0" name=""/>
        <dsp:cNvSpPr/>
      </dsp:nvSpPr>
      <dsp:spPr>
        <a:xfrm>
          <a:off x="270672" y="203091"/>
          <a:ext cx="492130" cy="4921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B40F09-2A02-45C8-9691-D5310D785D17}">
      <dsp:nvSpPr>
        <dsp:cNvPr id="0" name=""/>
        <dsp:cNvSpPr/>
      </dsp:nvSpPr>
      <dsp:spPr>
        <a:xfrm>
          <a:off x="1033475" y="1765"/>
          <a:ext cx="9569349"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711200">
            <a:lnSpc>
              <a:spcPct val="90000"/>
            </a:lnSpc>
            <a:spcBef>
              <a:spcPct val="0"/>
            </a:spcBef>
            <a:spcAft>
              <a:spcPct val="35000"/>
            </a:spcAft>
            <a:buNone/>
          </a:pPr>
          <a:r>
            <a:rPr lang="en-US" sz="1600" b="0" i="0" kern="1200" dirty="0"/>
            <a:t>This analysis is combining churn prediction and customer segmentation.</a:t>
          </a:r>
        </a:p>
        <a:p>
          <a:pPr marL="0" lvl="0" indent="0" algn="l" defTabSz="711200">
            <a:lnSpc>
              <a:spcPct val="90000"/>
            </a:lnSpc>
            <a:spcBef>
              <a:spcPct val="0"/>
            </a:spcBef>
            <a:spcAft>
              <a:spcPct val="35000"/>
            </a:spcAft>
            <a:buNone/>
          </a:pPr>
          <a:r>
            <a:rPr lang="en-US" sz="1600" kern="1200" dirty="0"/>
            <a:t>	 </a:t>
          </a:r>
          <a:r>
            <a:rPr lang="en-US" sz="1600" b="0" i="0" kern="1200" dirty="0"/>
            <a:t>- Using clusters from segmentation model as input for prediction model</a:t>
          </a:r>
          <a:r>
            <a:rPr lang="en-US" sz="1600" kern="1200" dirty="0"/>
            <a:t>.</a:t>
          </a:r>
        </a:p>
      </dsp:txBody>
      <dsp:txXfrm>
        <a:off x="1033475" y="1765"/>
        <a:ext cx="9569349" cy="894783"/>
      </dsp:txXfrm>
    </dsp:sp>
    <dsp:sp modelId="{DDBE1294-2026-442C-AD41-40AA061F3CB6}">
      <dsp:nvSpPr>
        <dsp:cNvPr id="0" name=""/>
        <dsp:cNvSpPr/>
      </dsp:nvSpPr>
      <dsp:spPr>
        <a:xfrm>
          <a:off x="0" y="1120244"/>
          <a:ext cx="10602825" cy="8947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D217BA-7251-4D08-A4BF-D35A514873A5}">
      <dsp:nvSpPr>
        <dsp:cNvPr id="0" name=""/>
        <dsp:cNvSpPr/>
      </dsp:nvSpPr>
      <dsp:spPr>
        <a:xfrm>
          <a:off x="270672" y="1321571"/>
          <a:ext cx="492130" cy="4921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9BD128-B338-4CA1-B59B-1DDEF5A7FEB0}">
      <dsp:nvSpPr>
        <dsp:cNvPr id="0" name=""/>
        <dsp:cNvSpPr/>
      </dsp:nvSpPr>
      <dsp:spPr>
        <a:xfrm>
          <a:off x="1033475" y="1120244"/>
          <a:ext cx="4771271"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711200">
            <a:lnSpc>
              <a:spcPct val="90000"/>
            </a:lnSpc>
            <a:spcBef>
              <a:spcPct val="0"/>
            </a:spcBef>
            <a:spcAft>
              <a:spcPct val="35000"/>
            </a:spcAft>
            <a:buNone/>
          </a:pPr>
          <a:r>
            <a:rPr lang="en-US" sz="1600" b="0" i="0" kern="1200" dirty="0"/>
            <a:t>Customer data of the bank is used for this analysis. </a:t>
          </a:r>
          <a:endParaRPr lang="en-US" sz="1600" kern="1200" dirty="0"/>
        </a:p>
      </dsp:txBody>
      <dsp:txXfrm>
        <a:off x="1033475" y="1120244"/>
        <a:ext cx="4771271" cy="894783"/>
      </dsp:txXfrm>
    </dsp:sp>
    <dsp:sp modelId="{0B5249A5-0E9B-4F5A-AAD4-B37F57B77B39}">
      <dsp:nvSpPr>
        <dsp:cNvPr id="0" name=""/>
        <dsp:cNvSpPr/>
      </dsp:nvSpPr>
      <dsp:spPr>
        <a:xfrm>
          <a:off x="6357748" y="1120244"/>
          <a:ext cx="3692073"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US" sz="1200" b="0" i="0" kern="1200" dirty="0"/>
            <a:t>- 10127</a:t>
          </a:r>
          <a:r>
            <a:rPr lang="en-US" sz="1200" kern="1200" dirty="0"/>
            <a:t> unique client information.</a:t>
          </a:r>
        </a:p>
        <a:p>
          <a:pPr marL="0" lvl="0" indent="0" algn="l" defTabSz="533400">
            <a:lnSpc>
              <a:spcPct val="90000"/>
            </a:lnSpc>
            <a:spcBef>
              <a:spcPct val="0"/>
            </a:spcBef>
            <a:spcAft>
              <a:spcPct val="35000"/>
            </a:spcAft>
            <a:buFont typeface="Arial" panose="020B0604020202020204" pitchFamily="34" charset="0"/>
            <a:buNone/>
          </a:pPr>
          <a:r>
            <a:rPr lang="en-US" sz="1200" b="0" i="0" kern="1200" dirty="0"/>
            <a:t>- 18 features.</a:t>
          </a:r>
          <a:endParaRPr lang="en-US" sz="1200" kern="1200" dirty="0"/>
        </a:p>
      </dsp:txBody>
      <dsp:txXfrm>
        <a:off x="6357748" y="1120244"/>
        <a:ext cx="3692073" cy="894783"/>
      </dsp:txXfrm>
    </dsp:sp>
    <dsp:sp modelId="{D14606BB-10B2-43AD-9BBB-E9DF776668B7}">
      <dsp:nvSpPr>
        <dsp:cNvPr id="0" name=""/>
        <dsp:cNvSpPr/>
      </dsp:nvSpPr>
      <dsp:spPr>
        <a:xfrm>
          <a:off x="0" y="2238724"/>
          <a:ext cx="10602825" cy="8947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1A961E-F14F-4F05-9D86-8AD54B1D9565}">
      <dsp:nvSpPr>
        <dsp:cNvPr id="0" name=""/>
        <dsp:cNvSpPr/>
      </dsp:nvSpPr>
      <dsp:spPr>
        <a:xfrm>
          <a:off x="270672" y="2440050"/>
          <a:ext cx="492130" cy="4921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56340A-48E0-4EC6-8506-F783C430BE5A}">
      <dsp:nvSpPr>
        <dsp:cNvPr id="0" name=""/>
        <dsp:cNvSpPr/>
      </dsp:nvSpPr>
      <dsp:spPr>
        <a:xfrm>
          <a:off x="1033475" y="2238724"/>
          <a:ext cx="4771271"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711200">
            <a:lnSpc>
              <a:spcPct val="90000"/>
            </a:lnSpc>
            <a:spcBef>
              <a:spcPct val="0"/>
            </a:spcBef>
            <a:spcAft>
              <a:spcPct val="35000"/>
            </a:spcAft>
            <a:buNone/>
          </a:pPr>
          <a:r>
            <a:rPr lang="en-US" sz="1600" b="0" i="0" kern="1200" dirty="0"/>
            <a:t>Customer segmentation: ‘K-means’ clustering. </a:t>
          </a:r>
          <a:endParaRPr lang="en-US" sz="1600" kern="1200" dirty="0"/>
        </a:p>
      </dsp:txBody>
      <dsp:txXfrm>
        <a:off x="1033475" y="2238724"/>
        <a:ext cx="4771271" cy="894783"/>
      </dsp:txXfrm>
    </dsp:sp>
    <dsp:sp modelId="{FF14B549-4BB2-41FF-B1B3-9C1979C0B4DA}">
      <dsp:nvSpPr>
        <dsp:cNvPr id="0" name=""/>
        <dsp:cNvSpPr/>
      </dsp:nvSpPr>
      <dsp:spPr>
        <a:xfrm>
          <a:off x="6430631" y="2238724"/>
          <a:ext cx="3546307"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533400">
            <a:lnSpc>
              <a:spcPct val="90000"/>
            </a:lnSpc>
            <a:spcBef>
              <a:spcPct val="0"/>
            </a:spcBef>
            <a:spcAft>
              <a:spcPct val="35000"/>
            </a:spcAft>
            <a:buNone/>
          </a:pPr>
          <a:r>
            <a:rPr lang="en-US" sz="1200" b="0" i="0" kern="1200" dirty="0"/>
            <a:t>- Divided into five clusters.</a:t>
          </a:r>
          <a:endParaRPr lang="en-US" sz="1200" kern="1200" dirty="0"/>
        </a:p>
      </dsp:txBody>
      <dsp:txXfrm>
        <a:off x="6430631" y="2238724"/>
        <a:ext cx="3546307" cy="894783"/>
      </dsp:txXfrm>
    </dsp:sp>
    <dsp:sp modelId="{E7BC19CF-2FE0-4049-A1FE-F2D1B3A66411}">
      <dsp:nvSpPr>
        <dsp:cNvPr id="0" name=""/>
        <dsp:cNvSpPr/>
      </dsp:nvSpPr>
      <dsp:spPr>
        <a:xfrm>
          <a:off x="0" y="3357203"/>
          <a:ext cx="10602825" cy="8947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0BC34E-34A7-496C-9208-161213965312}">
      <dsp:nvSpPr>
        <dsp:cNvPr id="0" name=""/>
        <dsp:cNvSpPr/>
      </dsp:nvSpPr>
      <dsp:spPr>
        <a:xfrm>
          <a:off x="270672" y="3558530"/>
          <a:ext cx="492130" cy="4921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0690F2-A338-4C19-94BB-F27A6710BBD7}">
      <dsp:nvSpPr>
        <dsp:cNvPr id="0" name=""/>
        <dsp:cNvSpPr/>
      </dsp:nvSpPr>
      <dsp:spPr>
        <a:xfrm>
          <a:off x="1033475" y="3357203"/>
          <a:ext cx="4771271"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711200">
            <a:lnSpc>
              <a:spcPct val="90000"/>
            </a:lnSpc>
            <a:spcBef>
              <a:spcPct val="0"/>
            </a:spcBef>
            <a:spcAft>
              <a:spcPct val="35000"/>
            </a:spcAft>
            <a:buNone/>
          </a:pPr>
          <a:r>
            <a:rPr lang="en-US" sz="1600" kern="1200"/>
            <a:t>Churn prediction: Using the predictions from the customer segmentation model, a ‘XGBClassifier’ model is used </a:t>
          </a:r>
        </a:p>
      </dsp:txBody>
      <dsp:txXfrm>
        <a:off x="1033475" y="3357203"/>
        <a:ext cx="4771271" cy="894783"/>
      </dsp:txXfrm>
    </dsp:sp>
    <dsp:sp modelId="{DE7A86C0-2D2B-43AB-B361-67729F111294}">
      <dsp:nvSpPr>
        <dsp:cNvPr id="0" name=""/>
        <dsp:cNvSpPr/>
      </dsp:nvSpPr>
      <dsp:spPr>
        <a:xfrm>
          <a:off x="6456349" y="3357203"/>
          <a:ext cx="3494872" cy="8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8" tIns="94698" rIns="94698" bIns="94698" numCol="1" spcCol="1270" anchor="ctr" anchorCtr="0">
          <a:noAutofit/>
        </a:bodyPr>
        <a:lstStyle/>
        <a:p>
          <a:pPr marL="0" lvl="0" indent="0" algn="l" defTabSz="533400">
            <a:lnSpc>
              <a:spcPct val="90000"/>
            </a:lnSpc>
            <a:spcBef>
              <a:spcPct val="0"/>
            </a:spcBef>
            <a:spcAft>
              <a:spcPct val="35000"/>
            </a:spcAft>
            <a:buNone/>
          </a:pPr>
          <a:r>
            <a:rPr lang="en-US" sz="1200" kern="1200" dirty="0"/>
            <a:t>- 0.97 model accuracy</a:t>
          </a:r>
        </a:p>
        <a:p>
          <a:pPr marL="0" lvl="0" indent="0" algn="l" defTabSz="533400">
            <a:lnSpc>
              <a:spcPct val="90000"/>
            </a:lnSpc>
            <a:spcBef>
              <a:spcPct val="0"/>
            </a:spcBef>
            <a:spcAft>
              <a:spcPct val="35000"/>
            </a:spcAft>
            <a:buNone/>
          </a:pPr>
          <a:r>
            <a:rPr lang="en-US" sz="1200" kern="1200" dirty="0"/>
            <a:t>- 0.90 precision for churn class.</a:t>
          </a:r>
        </a:p>
      </dsp:txBody>
      <dsp:txXfrm>
        <a:off x="6456349" y="3357203"/>
        <a:ext cx="3494872" cy="8947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7C77BC-E6E2-4DD0-9532-55D476F05565}">
      <dsp:nvSpPr>
        <dsp:cNvPr id="0" name=""/>
        <dsp:cNvSpPr/>
      </dsp:nvSpPr>
      <dsp:spPr>
        <a:xfrm>
          <a:off x="679050" y="578168"/>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3A47A7-53BC-4C25-A030-6CB55CE9EF4E}">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B0C69B-9869-4AAD-8F1E-6AD6562AC4A5}">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GitHub: @</a:t>
          </a:r>
          <a:r>
            <a:rPr lang="en-US" sz="1500" kern="1200" cap="none"/>
            <a:t>tamjid-ahsan</a:t>
          </a:r>
          <a:endParaRPr lang="en-US" sz="1500" kern="1200"/>
        </a:p>
      </dsp:txBody>
      <dsp:txXfrm>
        <a:off x="75768" y="3053169"/>
        <a:ext cx="3093750" cy="720000"/>
      </dsp:txXfrm>
    </dsp:sp>
    <dsp:sp modelId="{EAB255BF-327F-4842-B9AD-BD846D0C815A}">
      <dsp:nvSpPr>
        <dsp:cNvPr id="0" name=""/>
        <dsp:cNvSpPr/>
      </dsp:nvSpPr>
      <dsp:spPr>
        <a:xfrm>
          <a:off x="4314206" y="578168"/>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F2E430-3BB9-4AC2-BB3E-3957E0B837A5}">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044708-EC85-42C3-915C-2453D604FC0E}">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LinkedIn: </a:t>
          </a:r>
          <a:r>
            <a:rPr lang="en-US" sz="1500" kern="1200" cap="none"/>
            <a:t>linkedin.com/in/tamjidahsan/</a:t>
          </a:r>
          <a:endParaRPr lang="en-US" sz="1500" kern="1200"/>
        </a:p>
      </dsp:txBody>
      <dsp:txXfrm>
        <a:off x="3710925" y="3053169"/>
        <a:ext cx="3093750" cy="720000"/>
      </dsp:txXfrm>
    </dsp:sp>
    <dsp:sp modelId="{F8FD85B7-9B18-42DA-A2A9-B474A5E854BC}">
      <dsp:nvSpPr>
        <dsp:cNvPr id="0" name=""/>
        <dsp:cNvSpPr/>
      </dsp:nvSpPr>
      <dsp:spPr>
        <a:xfrm>
          <a:off x="7949362" y="578168"/>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9B46B2-7840-4969-844B-FB3F4AF555B8}">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D5968B-A5FF-4EF3-97C6-AB3990572F54}">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Project repo: </a:t>
          </a:r>
          <a:r>
            <a:rPr lang="en-US" sz="1500" kern="1200" cap="none"/>
            <a:t>https://github.com/tamjid-ahsan/capstone_customer_churn</a:t>
          </a:r>
          <a:endParaRPr lang="en-US" sz="1500" kern="1200"/>
        </a:p>
      </dsp:txBody>
      <dsp:txXfrm>
        <a:off x="7346081" y="3053169"/>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8EBDB-9E27-42DB-A71C-A97646BC799A}" type="datetimeFigureOut">
              <a:rPr lang="en-US" smtClean="0"/>
              <a:t>7/24/2021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0300BE-8409-4817-ABA3-25A9D4BF447F}" type="slidenum">
              <a:rPr lang="en-US" smtClean="0"/>
              <a:t>‹#›</a:t>
            </a:fld>
            <a:endParaRPr lang="en-US"/>
          </a:p>
        </p:txBody>
      </p:sp>
    </p:spTree>
    <p:extLst>
      <p:ext uri="{BB962C8B-B14F-4D97-AF65-F5344CB8AC3E}">
        <p14:creationId xmlns:p14="http://schemas.microsoft.com/office/powerpoint/2010/main" val="693000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apple-system"/>
              </a:rPr>
              <a:t>Customer churn is a big issue that occurs when consumers abandon your products and go to another provider. Because of the direct impact on profit margins, firms are now focusing on identifying consumers who are at danger of churning and keeping them through tailored promotional offers. Customer churn analysis and customer turnover rates are frequently used as essential business indicators by banks, insurance firms, streaming service providers, and telecommunications service providers since the cost of maintaining existing customers is significantly less than the cost of obtaining a new one.</a:t>
            </a:r>
          </a:p>
          <a:p>
            <a:pPr algn="l"/>
            <a:r>
              <a:rPr lang="en-US" b="0" i="0" dirty="0">
                <a:effectLst/>
                <a:latin typeface="-apple-system"/>
              </a:rPr>
              <a:t>When it comes to customers, the financial crisis of 2008 changed the banking sector's strategy. Prior to the financial crisis, banks were mostly focused on acquiring more and more clients. However, once the market crashed after the market imploded, banks realized rapidly that the expense of attracting new clients is multiple times higher than holding existing ones, which means losing clients can be monetarily unfavorable. Fast forward to today, and the global banking sector has a market capitalization of $7.6 trillion, with technology and laws making things easier than ever to transfer assets and money between institutions. Furthermore, it has given rise to new forms of competition for banks, such as open banking, neo-banks, and fin-tech businesses (Banking as a Service (BaaS))</a:t>
            </a:r>
            <a:r>
              <a:rPr lang="en-US" b="0" i="0" baseline="30000" dirty="0">
                <a:effectLst/>
                <a:latin typeface="-apple-system"/>
              </a:rPr>
              <a:t>[1]</a:t>
            </a:r>
            <a:r>
              <a:rPr lang="en-US" b="0" i="0" dirty="0">
                <a:effectLst/>
                <a:latin typeface="-apple-system"/>
              </a:rPr>
              <a:t>. Overall, today's consumers have more options than ever before, making it easier than ever to transfer or quit banks altogether. According to studies, repeat customers seem to be more likely to spend 67 percent more on a bank's products and services, emphasizing the necessity of knowing why clients churn and how it varies across different characteristics. Banking is one of those conventional sectors that has undergone continuous development throughout the years. Nonetheless, many banks today with a sizable client base expecting to gain a competitive advantage have not tapped into the huge amounts of data they have, particularly in tackling one of the most well-known challenges, customer turnover.</a:t>
            </a:r>
          </a:p>
          <a:p>
            <a:endParaRPr lang="en-US" dirty="0"/>
          </a:p>
          <a:p>
            <a:endParaRPr lang="en-US" dirty="0"/>
          </a:p>
        </p:txBody>
      </p:sp>
      <p:sp>
        <p:nvSpPr>
          <p:cNvPr id="4" name="Slide Number Placeholder 3"/>
          <p:cNvSpPr>
            <a:spLocks noGrp="1"/>
          </p:cNvSpPr>
          <p:nvPr>
            <p:ph type="sldNum" sz="quarter" idx="5"/>
          </p:nvPr>
        </p:nvSpPr>
        <p:spPr/>
        <p:txBody>
          <a:bodyPr/>
          <a:lstStyle/>
          <a:p>
            <a:fld id="{D20300BE-8409-4817-ABA3-25A9D4BF447F}" type="slidenum">
              <a:rPr lang="en-US" smtClean="0"/>
              <a:t>2</a:t>
            </a:fld>
            <a:endParaRPr lang="en-US"/>
          </a:p>
        </p:txBody>
      </p:sp>
    </p:spTree>
    <p:extLst>
      <p:ext uri="{BB962C8B-B14F-4D97-AF65-F5344CB8AC3E}">
        <p14:creationId xmlns:p14="http://schemas.microsoft.com/office/powerpoint/2010/main" val="1003554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6C4306-15EB-4E1E-B844-418F34401D43}" type="slidenum">
              <a:rPr lang="en-US" smtClean="0"/>
              <a:t>18</a:t>
            </a:fld>
            <a:endParaRPr lang="en-US"/>
          </a:p>
        </p:txBody>
      </p:sp>
    </p:spTree>
    <p:extLst>
      <p:ext uri="{BB962C8B-B14F-4D97-AF65-F5344CB8AC3E}">
        <p14:creationId xmlns:p14="http://schemas.microsoft.com/office/powerpoint/2010/main" val="1677781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apple-system"/>
              </a:rPr>
              <a:t>While everyone recognizes the importance of maintaining existing customers and therefore improving their lifetime value, there is very little banks can do about customer churn when they don't anticipate it coming in the first place. Predicting attrition becomes critical in this situation, especially when unambiguous consumer feedback is lacking. Precise prediction enables advertisers and client experience groups to be imaginative and proactive in their offering to the client.</a:t>
            </a:r>
          </a:p>
          <a:p>
            <a:pPr algn="l"/>
            <a:r>
              <a:rPr lang="en-US" b="0" i="0" dirty="0">
                <a:effectLst/>
                <a:latin typeface="-apple-system"/>
              </a:rPr>
              <a:t>XYZ Bank (read: fictional) is a mature financial institution based in Eastern North America. Recent advance in technology and rise in BaaS is a real threat for them as they can lure away the existing clientele. The bank has existing data of their clients. Based on the data available, the bank wants to know whom of them are in risk of churning.</a:t>
            </a:r>
          </a:p>
          <a:p>
            <a:pPr algn="l"/>
            <a:r>
              <a:rPr lang="en-US" b="0" i="0" dirty="0">
                <a:effectLst/>
                <a:latin typeface="-apple-system"/>
              </a:rPr>
              <a:t>This analysis focuses on the behavior of bank clients who are more likely to leave the bank (</a:t>
            </a:r>
            <a:r>
              <a:rPr lang="en-US" b="1" i="0" dirty="0">
                <a:effectLst/>
                <a:latin typeface="-apple-system"/>
              </a:rPr>
              <a:t>i.e. close their bank account</a:t>
            </a:r>
            <a:r>
              <a:rPr lang="en-US" b="0" i="0" dirty="0">
                <a:effectLst/>
                <a:latin typeface="-apple-system"/>
              </a:rPr>
              <a:t>, churn).</a:t>
            </a:r>
          </a:p>
          <a:p>
            <a:endParaRPr lang="en-US" dirty="0"/>
          </a:p>
          <a:p>
            <a:endParaRPr lang="en-US" dirty="0"/>
          </a:p>
        </p:txBody>
      </p:sp>
      <p:sp>
        <p:nvSpPr>
          <p:cNvPr id="4" name="Slide Number Placeholder 3"/>
          <p:cNvSpPr>
            <a:spLocks noGrp="1"/>
          </p:cNvSpPr>
          <p:nvPr>
            <p:ph type="sldNum" sz="quarter" idx="5"/>
          </p:nvPr>
        </p:nvSpPr>
        <p:spPr/>
        <p:txBody>
          <a:bodyPr/>
          <a:lstStyle/>
          <a:p>
            <a:fld id="{D20300BE-8409-4817-ABA3-25A9D4BF447F}" type="slidenum">
              <a:rPr lang="en-US" smtClean="0"/>
              <a:t>3</a:t>
            </a:fld>
            <a:endParaRPr lang="en-US"/>
          </a:p>
        </p:txBody>
      </p:sp>
    </p:spTree>
    <p:extLst>
      <p:ext uri="{BB962C8B-B14F-4D97-AF65-F5344CB8AC3E}">
        <p14:creationId xmlns:p14="http://schemas.microsoft.com/office/powerpoint/2010/main" val="362450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dashboard, put slide </a:t>
            </a:r>
            <a:r>
              <a:rPr lang="en-US"/>
              <a:t>before recommendation</a:t>
            </a:r>
            <a:endParaRPr lang="en-US" dirty="0"/>
          </a:p>
        </p:txBody>
      </p:sp>
      <p:sp>
        <p:nvSpPr>
          <p:cNvPr id="4" name="Slide Number Placeholder 3"/>
          <p:cNvSpPr>
            <a:spLocks noGrp="1"/>
          </p:cNvSpPr>
          <p:nvPr>
            <p:ph type="sldNum" sz="quarter" idx="5"/>
          </p:nvPr>
        </p:nvSpPr>
        <p:spPr/>
        <p:txBody>
          <a:bodyPr/>
          <a:lstStyle/>
          <a:p>
            <a:fld id="{D20300BE-8409-4817-ABA3-25A9D4BF447F}" type="slidenum">
              <a:rPr lang="en-US" smtClean="0"/>
              <a:t>4</a:t>
            </a:fld>
            <a:endParaRPr lang="en-US"/>
          </a:p>
        </p:txBody>
      </p:sp>
    </p:spTree>
    <p:extLst>
      <p:ext uri="{BB962C8B-B14F-4D97-AF65-F5344CB8AC3E}">
        <p14:creationId xmlns:p14="http://schemas.microsoft.com/office/powerpoint/2010/main" val="19418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0300BE-8409-4817-ABA3-25A9D4BF447F}" type="slidenum">
              <a:rPr lang="en-US" smtClean="0"/>
              <a:t>5</a:t>
            </a:fld>
            <a:endParaRPr lang="en-US"/>
          </a:p>
        </p:txBody>
      </p:sp>
    </p:spTree>
    <p:extLst>
      <p:ext uri="{BB962C8B-B14F-4D97-AF65-F5344CB8AC3E}">
        <p14:creationId xmlns:p14="http://schemas.microsoft.com/office/powerpoint/2010/main" val="3344354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dot is an observation. Red represents churning. </a:t>
            </a:r>
          </a:p>
          <a:p>
            <a:pPr algn="l"/>
            <a:r>
              <a:rPr lang="en-US" b="0" i="0" dirty="0">
                <a:solidFill>
                  <a:srgbClr val="ADBAC7"/>
                </a:solidFill>
                <a:effectLst/>
                <a:latin typeface="-apple-system"/>
              </a:rPr>
              <a:t>distribution of the impacts each feature has. The color represents the feature value:</a:t>
            </a:r>
          </a:p>
          <a:p>
            <a:pPr algn="l">
              <a:buFont typeface="Arial" panose="020B0604020202020204" pitchFamily="34" charset="0"/>
              <a:buChar char="•"/>
            </a:pPr>
            <a:r>
              <a:rPr lang="en-US" b="0" i="0" dirty="0">
                <a:solidFill>
                  <a:srgbClr val="ADBAC7"/>
                </a:solidFill>
                <a:effectLst/>
                <a:latin typeface="-apple-system"/>
              </a:rPr>
              <a:t>red indicating high</a:t>
            </a:r>
          </a:p>
          <a:p>
            <a:pPr algn="l">
              <a:buFont typeface="Arial" panose="020B0604020202020204" pitchFamily="34" charset="0"/>
              <a:buChar char="•"/>
            </a:pPr>
            <a:r>
              <a:rPr lang="en-US" b="0" i="0" dirty="0">
                <a:solidFill>
                  <a:srgbClr val="ADBAC7"/>
                </a:solidFill>
                <a:effectLst/>
                <a:latin typeface="-apple-system"/>
              </a:rPr>
              <a:t>blue indicating low.</a:t>
            </a:r>
          </a:p>
          <a:p>
            <a:endParaRPr lang="en-US" dirty="0"/>
          </a:p>
        </p:txBody>
      </p:sp>
      <p:sp>
        <p:nvSpPr>
          <p:cNvPr id="4" name="Slide Number Placeholder 3"/>
          <p:cNvSpPr>
            <a:spLocks noGrp="1"/>
          </p:cNvSpPr>
          <p:nvPr>
            <p:ph type="sldNum" sz="quarter" idx="5"/>
          </p:nvPr>
        </p:nvSpPr>
        <p:spPr/>
        <p:txBody>
          <a:bodyPr/>
          <a:lstStyle/>
          <a:p>
            <a:fld id="{D20300BE-8409-4817-ABA3-25A9D4BF447F}" type="slidenum">
              <a:rPr lang="en-US" smtClean="0"/>
              <a:t>6</a:t>
            </a:fld>
            <a:endParaRPr lang="en-US"/>
          </a:p>
        </p:txBody>
      </p:sp>
    </p:spTree>
    <p:extLst>
      <p:ext uri="{BB962C8B-B14F-4D97-AF65-F5344CB8AC3E}">
        <p14:creationId xmlns:p14="http://schemas.microsoft.com/office/powerpoint/2010/main" val="1746637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0300BE-8409-4817-ABA3-25A9D4BF447F}" type="slidenum">
              <a:rPr lang="en-US" smtClean="0"/>
              <a:t>8</a:t>
            </a:fld>
            <a:endParaRPr lang="en-US"/>
          </a:p>
        </p:txBody>
      </p:sp>
    </p:spTree>
    <p:extLst>
      <p:ext uri="{BB962C8B-B14F-4D97-AF65-F5344CB8AC3E}">
        <p14:creationId xmlns:p14="http://schemas.microsoft.com/office/powerpoint/2010/main" val="560758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0300BE-8409-4817-ABA3-25A9D4BF447F}" type="slidenum">
              <a:rPr lang="en-US" smtClean="0"/>
              <a:t>12</a:t>
            </a:fld>
            <a:endParaRPr lang="en-US"/>
          </a:p>
        </p:txBody>
      </p:sp>
    </p:spTree>
    <p:extLst>
      <p:ext uri="{BB962C8B-B14F-4D97-AF65-F5344CB8AC3E}">
        <p14:creationId xmlns:p14="http://schemas.microsoft.com/office/powerpoint/2010/main" val="2172968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0300BE-8409-4817-ABA3-25A9D4BF447F}" type="slidenum">
              <a:rPr lang="en-US" smtClean="0"/>
              <a:t>13</a:t>
            </a:fld>
            <a:endParaRPr lang="en-US"/>
          </a:p>
        </p:txBody>
      </p:sp>
    </p:spTree>
    <p:extLst>
      <p:ext uri="{BB962C8B-B14F-4D97-AF65-F5344CB8AC3E}">
        <p14:creationId xmlns:p14="http://schemas.microsoft.com/office/powerpoint/2010/main" val="707992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600" dirty="0"/>
              <a:t>Cluster 1 is the riskiest client segmentation. </a:t>
            </a:r>
          </a:p>
          <a:p>
            <a:r>
              <a:rPr lang="en-US" sz="1600" dirty="0"/>
              <a:t>Their utilization ratio is low. </a:t>
            </a:r>
          </a:p>
          <a:p>
            <a:pPr lvl="1"/>
            <a:r>
              <a:rPr lang="en-US" sz="1600" dirty="0"/>
              <a:t>offering incentives like cash back.</a:t>
            </a:r>
          </a:p>
          <a:p>
            <a:r>
              <a:rPr lang="en-US" sz="1600" dirty="0"/>
              <a:t>Their credit limits are low. Based on their credit habit, they can be offered a larger credit limit.</a:t>
            </a:r>
          </a:p>
          <a:p>
            <a:endParaRPr lang="en-US" sz="1600" dirty="0"/>
          </a:p>
          <a:p>
            <a:pPr marL="0" indent="0">
              <a:buNone/>
            </a:pPr>
            <a:r>
              <a:rPr lang="en-US" sz="1600" dirty="0"/>
              <a:t>As a rule of thumb:</a:t>
            </a:r>
          </a:p>
          <a:p>
            <a:r>
              <a:rPr lang="en-US" sz="1600" dirty="0"/>
              <a:t>Most loyal and at-risk clients are female. Marketers should target them with specific package.</a:t>
            </a:r>
          </a:p>
          <a:p>
            <a:r>
              <a:rPr lang="en-US" sz="1600" dirty="0"/>
              <a:t>frequent smaller amount of transaction can be perceived as a red flag. When spotted, customer relationship team must act on it.</a:t>
            </a:r>
          </a:p>
          <a:p>
            <a:r>
              <a:rPr lang="en-US" sz="1600" dirty="0"/>
              <a:t>large expenditure can be a signal for cross selling products, and it is also a sign of churn.</a:t>
            </a:r>
          </a:p>
          <a:p>
            <a:endParaRPr lang="en-US" dirty="0"/>
          </a:p>
        </p:txBody>
      </p:sp>
      <p:sp>
        <p:nvSpPr>
          <p:cNvPr id="4" name="Slide Number Placeholder 3"/>
          <p:cNvSpPr>
            <a:spLocks noGrp="1"/>
          </p:cNvSpPr>
          <p:nvPr>
            <p:ph type="sldNum" sz="quarter" idx="5"/>
          </p:nvPr>
        </p:nvSpPr>
        <p:spPr/>
        <p:txBody>
          <a:bodyPr/>
          <a:lstStyle/>
          <a:p>
            <a:fld id="{D20300BE-8409-4817-ABA3-25A9D4BF447F}" type="slidenum">
              <a:rPr lang="en-US" smtClean="0"/>
              <a:t>17</a:t>
            </a:fld>
            <a:endParaRPr lang="en-US"/>
          </a:p>
        </p:txBody>
      </p:sp>
    </p:spTree>
    <p:extLst>
      <p:ext uri="{BB962C8B-B14F-4D97-AF65-F5344CB8AC3E}">
        <p14:creationId xmlns:p14="http://schemas.microsoft.com/office/powerpoint/2010/main" val="3902079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6491A-8DB9-4ADD-96FF-F0D9FE0D46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57FE9D-425D-4B4C-A923-E34E50CF10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38E558-D7A1-4393-85E6-57655E759FE9}"/>
              </a:ext>
            </a:extLst>
          </p:cNvPr>
          <p:cNvSpPr>
            <a:spLocks noGrp="1"/>
          </p:cNvSpPr>
          <p:nvPr>
            <p:ph type="dt" sz="half" idx="10"/>
          </p:nvPr>
        </p:nvSpPr>
        <p:spPr/>
        <p:txBody>
          <a:bodyPr/>
          <a:lstStyle/>
          <a:p>
            <a:fld id="{8CEEB9FD-F6D3-4CE3-ACAA-239E79ABE561}" type="datetimeFigureOut">
              <a:rPr lang="en-US" smtClean="0"/>
              <a:t>7/24/2021</a:t>
            </a:fld>
            <a:endParaRPr lang="en-US"/>
          </a:p>
        </p:txBody>
      </p:sp>
      <p:sp>
        <p:nvSpPr>
          <p:cNvPr id="5" name="Footer Placeholder 4">
            <a:extLst>
              <a:ext uri="{FF2B5EF4-FFF2-40B4-BE49-F238E27FC236}">
                <a16:creationId xmlns:a16="http://schemas.microsoft.com/office/drawing/2014/main" id="{E22825C8-DB49-48E6-A1D0-ADFDAEC4B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5DF7E-37F7-4FD0-A48A-A0CC2EF438E9}"/>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139875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14501-6B8E-4199-A20F-932B5A2B0D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E6BAAA-DC34-4943-BDAC-BFEAD61812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13BA29-08D4-4F7E-8660-C62FE04CB8D5}"/>
              </a:ext>
            </a:extLst>
          </p:cNvPr>
          <p:cNvSpPr>
            <a:spLocks noGrp="1"/>
          </p:cNvSpPr>
          <p:nvPr>
            <p:ph type="dt" sz="half" idx="10"/>
          </p:nvPr>
        </p:nvSpPr>
        <p:spPr/>
        <p:txBody>
          <a:bodyPr/>
          <a:lstStyle/>
          <a:p>
            <a:fld id="{8CEEB9FD-F6D3-4CE3-ACAA-239E79ABE561}" type="datetimeFigureOut">
              <a:rPr lang="en-US" smtClean="0"/>
              <a:t>7/24/2021</a:t>
            </a:fld>
            <a:endParaRPr lang="en-US"/>
          </a:p>
        </p:txBody>
      </p:sp>
      <p:sp>
        <p:nvSpPr>
          <p:cNvPr id="5" name="Footer Placeholder 4">
            <a:extLst>
              <a:ext uri="{FF2B5EF4-FFF2-40B4-BE49-F238E27FC236}">
                <a16:creationId xmlns:a16="http://schemas.microsoft.com/office/drawing/2014/main" id="{320CB07F-E767-4159-A26D-740ED09FE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FE94D-3E6B-406B-AFAB-00600CF7C489}"/>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3867771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97690E-9C43-406A-979F-3D443CD7D0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F79DC3-FE4F-4186-A7AB-8A1F32C276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D2824C-CFCB-4B2A-8375-F93EBDCDF035}"/>
              </a:ext>
            </a:extLst>
          </p:cNvPr>
          <p:cNvSpPr>
            <a:spLocks noGrp="1"/>
          </p:cNvSpPr>
          <p:nvPr>
            <p:ph type="dt" sz="half" idx="10"/>
          </p:nvPr>
        </p:nvSpPr>
        <p:spPr/>
        <p:txBody>
          <a:bodyPr/>
          <a:lstStyle/>
          <a:p>
            <a:fld id="{8CEEB9FD-F6D3-4CE3-ACAA-239E79ABE561}" type="datetimeFigureOut">
              <a:rPr lang="en-US" smtClean="0"/>
              <a:t>7/24/2021</a:t>
            </a:fld>
            <a:endParaRPr lang="en-US"/>
          </a:p>
        </p:txBody>
      </p:sp>
      <p:sp>
        <p:nvSpPr>
          <p:cNvPr id="5" name="Footer Placeholder 4">
            <a:extLst>
              <a:ext uri="{FF2B5EF4-FFF2-40B4-BE49-F238E27FC236}">
                <a16:creationId xmlns:a16="http://schemas.microsoft.com/office/drawing/2014/main" id="{F0EDB5F4-6A5C-4185-8E51-D26A1FF6C6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901792-E2E5-4D3C-AB55-9E04F0482414}"/>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188819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37E8B-BEF3-4C31-8F40-E7FF7C6CA6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041490-6311-4406-8AEE-3460A689CA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061CCA-FE3A-452F-AC61-8D681E69B11D}"/>
              </a:ext>
            </a:extLst>
          </p:cNvPr>
          <p:cNvSpPr>
            <a:spLocks noGrp="1"/>
          </p:cNvSpPr>
          <p:nvPr>
            <p:ph type="dt" sz="half" idx="10"/>
          </p:nvPr>
        </p:nvSpPr>
        <p:spPr/>
        <p:txBody>
          <a:bodyPr/>
          <a:lstStyle/>
          <a:p>
            <a:fld id="{8CEEB9FD-F6D3-4CE3-ACAA-239E79ABE561}" type="datetimeFigureOut">
              <a:rPr lang="en-US" smtClean="0"/>
              <a:t>7/24/2021</a:t>
            </a:fld>
            <a:endParaRPr lang="en-US"/>
          </a:p>
        </p:txBody>
      </p:sp>
      <p:sp>
        <p:nvSpPr>
          <p:cNvPr id="5" name="Footer Placeholder 4">
            <a:extLst>
              <a:ext uri="{FF2B5EF4-FFF2-40B4-BE49-F238E27FC236}">
                <a16:creationId xmlns:a16="http://schemas.microsoft.com/office/drawing/2014/main" id="{F2CCE80C-8325-43E4-B0C4-77DFAA71E4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69E5DB-E360-4CD4-8067-F6FEB541CDB1}"/>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3590233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7546-6F1E-4B44-AC07-4AE0754114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B81182-0C7A-4F67-B557-E38880280E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BA2715-3B82-4687-BFC9-F4A9CC144111}"/>
              </a:ext>
            </a:extLst>
          </p:cNvPr>
          <p:cNvSpPr>
            <a:spLocks noGrp="1"/>
          </p:cNvSpPr>
          <p:nvPr>
            <p:ph type="dt" sz="half" idx="10"/>
          </p:nvPr>
        </p:nvSpPr>
        <p:spPr/>
        <p:txBody>
          <a:bodyPr/>
          <a:lstStyle/>
          <a:p>
            <a:fld id="{8CEEB9FD-F6D3-4CE3-ACAA-239E79ABE561}" type="datetimeFigureOut">
              <a:rPr lang="en-US" smtClean="0"/>
              <a:t>7/24/2021</a:t>
            </a:fld>
            <a:endParaRPr lang="en-US"/>
          </a:p>
        </p:txBody>
      </p:sp>
      <p:sp>
        <p:nvSpPr>
          <p:cNvPr id="5" name="Footer Placeholder 4">
            <a:extLst>
              <a:ext uri="{FF2B5EF4-FFF2-40B4-BE49-F238E27FC236}">
                <a16:creationId xmlns:a16="http://schemas.microsoft.com/office/drawing/2014/main" id="{2778CE95-3639-47C8-A907-C7CF3B22EB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B9E92-F673-4429-B6AD-FD4625CA8BFF}"/>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3781727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9263-FFD9-44FF-9454-4DB65CC437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3B46B3-1CA4-4A42-83B2-BA56651909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7975A1-8D8A-4279-9811-428899068F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A0FAEC-CCA1-409F-AB9A-B118B8871426}"/>
              </a:ext>
            </a:extLst>
          </p:cNvPr>
          <p:cNvSpPr>
            <a:spLocks noGrp="1"/>
          </p:cNvSpPr>
          <p:nvPr>
            <p:ph type="dt" sz="half" idx="10"/>
          </p:nvPr>
        </p:nvSpPr>
        <p:spPr/>
        <p:txBody>
          <a:bodyPr/>
          <a:lstStyle/>
          <a:p>
            <a:fld id="{8CEEB9FD-F6D3-4CE3-ACAA-239E79ABE561}" type="datetimeFigureOut">
              <a:rPr lang="en-US" smtClean="0"/>
              <a:t>7/24/2021</a:t>
            </a:fld>
            <a:endParaRPr lang="en-US"/>
          </a:p>
        </p:txBody>
      </p:sp>
      <p:sp>
        <p:nvSpPr>
          <p:cNvPr id="6" name="Footer Placeholder 5">
            <a:extLst>
              <a:ext uri="{FF2B5EF4-FFF2-40B4-BE49-F238E27FC236}">
                <a16:creationId xmlns:a16="http://schemas.microsoft.com/office/drawing/2014/main" id="{FCA4C5CD-C4A5-4CFE-8B25-56B3EE31A8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B5AB2-626A-4AD3-A98D-C4168E699272}"/>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330100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534AA-E76F-4435-B48B-3B53EF0131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2846DB-FEE3-4F42-B35D-FFA3423A86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199A72-E46B-40C2-9327-D7E0DA74EA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6A58B0-DC42-4500-907F-A74F6EF132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662B88-5A9F-4D9B-B017-E4C9DC7FF9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8C7447-B4D7-4E4B-BD79-882748465E69}"/>
              </a:ext>
            </a:extLst>
          </p:cNvPr>
          <p:cNvSpPr>
            <a:spLocks noGrp="1"/>
          </p:cNvSpPr>
          <p:nvPr>
            <p:ph type="dt" sz="half" idx="10"/>
          </p:nvPr>
        </p:nvSpPr>
        <p:spPr/>
        <p:txBody>
          <a:bodyPr/>
          <a:lstStyle/>
          <a:p>
            <a:fld id="{8CEEB9FD-F6D3-4CE3-ACAA-239E79ABE561}" type="datetimeFigureOut">
              <a:rPr lang="en-US" smtClean="0"/>
              <a:t>7/24/2021</a:t>
            </a:fld>
            <a:endParaRPr lang="en-US"/>
          </a:p>
        </p:txBody>
      </p:sp>
      <p:sp>
        <p:nvSpPr>
          <p:cNvPr id="8" name="Footer Placeholder 7">
            <a:extLst>
              <a:ext uri="{FF2B5EF4-FFF2-40B4-BE49-F238E27FC236}">
                <a16:creationId xmlns:a16="http://schemas.microsoft.com/office/drawing/2014/main" id="{7D3B86EF-EFB4-48F1-9EE8-5B81D45ECF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B47038-4DEE-4F6C-A76B-D23626D4D6CA}"/>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2811804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C1C20-6056-4AB9-AF7A-0A63C0B8E8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DDBF1F-D4FF-4AEE-82A4-0E8870EB747D}"/>
              </a:ext>
            </a:extLst>
          </p:cNvPr>
          <p:cNvSpPr>
            <a:spLocks noGrp="1"/>
          </p:cNvSpPr>
          <p:nvPr>
            <p:ph type="dt" sz="half" idx="10"/>
          </p:nvPr>
        </p:nvSpPr>
        <p:spPr/>
        <p:txBody>
          <a:bodyPr/>
          <a:lstStyle/>
          <a:p>
            <a:fld id="{8CEEB9FD-F6D3-4CE3-ACAA-239E79ABE561}" type="datetimeFigureOut">
              <a:rPr lang="en-US" smtClean="0"/>
              <a:t>7/24/2021</a:t>
            </a:fld>
            <a:endParaRPr lang="en-US"/>
          </a:p>
        </p:txBody>
      </p:sp>
      <p:sp>
        <p:nvSpPr>
          <p:cNvPr id="4" name="Footer Placeholder 3">
            <a:extLst>
              <a:ext uri="{FF2B5EF4-FFF2-40B4-BE49-F238E27FC236}">
                <a16:creationId xmlns:a16="http://schemas.microsoft.com/office/drawing/2014/main" id="{399C5229-3C7C-45A9-9921-04CDEC4CDB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5F0A45-01F3-4DD5-B480-F57FC97D475B}"/>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2869985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A0761E-C643-483B-99D6-2CD1CB5D5532}"/>
              </a:ext>
            </a:extLst>
          </p:cNvPr>
          <p:cNvSpPr>
            <a:spLocks noGrp="1"/>
          </p:cNvSpPr>
          <p:nvPr>
            <p:ph type="dt" sz="half" idx="10"/>
          </p:nvPr>
        </p:nvSpPr>
        <p:spPr/>
        <p:txBody>
          <a:bodyPr/>
          <a:lstStyle/>
          <a:p>
            <a:fld id="{8CEEB9FD-F6D3-4CE3-ACAA-239E79ABE561}" type="datetimeFigureOut">
              <a:rPr lang="en-US" smtClean="0"/>
              <a:t>7/24/2021</a:t>
            </a:fld>
            <a:endParaRPr lang="en-US"/>
          </a:p>
        </p:txBody>
      </p:sp>
      <p:sp>
        <p:nvSpPr>
          <p:cNvPr id="3" name="Footer Placeholder 2">
            <a:extLst>
              <a:ext uri="{FF2B5EF4-FFF2-40B4-BE49-F238E27FC236}">
                <a16:creationId xmlns:a16="http://schemas.microsoft.com/office/drawing/2014/main" id="{43A719A0-A3E8-4AEB-B2AD-A64D9354A2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2D9F5B-29AF-4B7A-BE30-7043E9D10D86}"/>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4207511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3A93F-3A62-4F0C-A8DF-B522B5C843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8D3E0E-338B-4EB9-B1C7-07C6D51EC9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F5A08C-D934-48C1-AD1A-8858FB6DA0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42F868-71DE-492D-B5FA-F080110C5ED5}"/>
              </a:ext>
            </a:extLst>
          </p:cNvPr>
          <p:cNvSpPr>
            <a:spLocks noGrp="1"/>
          </p:cNvSpPr>
          <p:nvPr>
            <p:ph type="dt" sz="half" idx="10"/>
          </p:nvPr>
        </p:nvSpPr>
        <p:spPr/>
        <p:txBody>
          <a:bodyPr/>
          <a:lstStyle/>
          <a:p>
            <a:fld id="{8CEEB9FD-F6D3-4CE3-ACAA-239E79ABE561}" type="datetimeFigureOut">
              <a:rPr lang="en-US" smtClean="0"/>
              <a:t>7/24/2021</a:t>
            </a:fld>
            <a:endParaRPr lang="en-US"/>
          </a:p>
        </p:txBody>
      </p:sp>
      <p:sp>
        <p:nvSpPr>
          <p:cNvPr id="6" name="Footer Placeholder 5">
            <a:extLst>
              <a:ext uri="{FF2B5EF4-FFF2-40B4-BE49-F238E27FC236}">
                <a16:creationId xmlns:a16="http://schemas.microsoft.com/office/drawing/2014/main" id="{3B8CBF16-5462-46B8-96BF-B73690F88F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ECA9C0-E5B3-4565-BA33-12D2AD1214D4}"/>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3434994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E6958-D76B-46EC-93BB-A315AD601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57FC6D-BE12-4CD1-9555-0283429EC4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4B8E65-1C83-43AB-9DAB-5BFCE45CE4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94E07E-61C8-439D-927B-BB33DF8818B9}"/>
              </a:ext>
            </a:extLst>
          </p:cNvPr>
          <p:cNvSpPr>
            <a:spLocks noGrp="1"/>
          </p:cNvSpPr>
          <p:nvPr>
            <p:ph type="dt" sz="half" idx="10"/>
          </p:nvPr>
        </p:nvSpPr>
        <p:spPr/>
        <p:txBody>
          <a:bodyPr/>
          <a:lstStyle/>
          <a:p>
            <a:fld id="{8CEEB9FD-F6D3-4CE3-ACAA-239E79ABE561}" type="datetimeFigureOut">
              <a:rPr lang="en-US" smtClean="0"/>
              <a:t>7/24/2021</a:t>
            </a:fld>
            <a:endParaRPr lang="en-US"/>
          </a:p>
        </p:txBody>
      </p:sp>
      <p:sp>
        <p:nvSpPr>
          <p:cNvPr id="6" name="Footer Placeholder 5">
            <a:extLst>
              <a:ext uri="{FF2B5EF4-FFF2-40B4-BE49-F238E27FC236}">
                <a16:creationId xmlns:a16="http://schemas.microsoft.com/office/drawing/2014/main" id="{8FB26645-DCCC-4DDD-BA11-167AB70B31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013DAD-1631-4F00-A110-A3DA8139CE4C}"/>
              </a:ext>
            </a:extLst>
          </p:cNvPr>
          <p:cNvSpPr>
            <a:spLocks noGrp="1"/>
          </p:cNvSpPr>
          <p:nvPr>
            <p:ph type="sldNum" sz="quarter" idx="12"/>
          </p:nvPr>
        </p:nvSpPr>
        <p:spPr/>
        <p:txBody>
          <a:bodyPr/>
          <a:lstStyle/>
          <a:p>
            <a:fld id="{4F3B436C-5CB8-4E5A-B169-F63C65FC6D79}" type="slidenum">
              <a:rPr lang="en-US" smtClean="0"/>
              <a:t>‹#›</a:t>
            </a:fld>
            <a:endParaRPr lang="en-US"/>
          </a:p>
        </p:txBody>
      </p:sp>
    </p:spTree>
    <p:extLst>
      <p:ext uri="{BB962C8B-B14F-4D97-AF65-F5344CB8AC3E}">
        <p14:creationId xmlns:p14="http://schemas.microsoft.com/office/powerpoint/2010/main" val="2524512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1D24D5-A9CF-46CB-86E7-6DD9119C3A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859E7E-054F-46DB-8326-58D70EE7A2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458082-0E32-4842-8B2A-71DEEB0B01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EEB9FD-F6D3-4CE3-ACAA-239E79ABE561}" type="datetimeFigureOut">
              <a:rPr lang="en-US" smtClean="0"/>
              <a:t>7/24/2021</a:t>
            </a:fld>
            <a:endParaRPr lang="en-US"/>
          </a:p>
        </p:txBody>
      </p:sp>
      <p:sp>
        <p:nvSpPr>
          <p:cNvPr id="5" name="Footer Placeholder 4">
            <a:extLst>
              <a:ext uri="{FF2B5EF4-FFF2-40B4-BE49-F238E27FC236}">
                <a16:creationId xmlns:a16="http://schemas.microsoft.com/office/drawing/2014/main" id="{6D2BE88B-FCF6-43DB-92BD-F57CC12690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068736-9E3D-4379-BAAC-1AC4906E74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3B436C-5CB8-4E5A-B169-F63C65FC6D79}" type="slidenum">
              <a:rPr lang="en-US" smtClean="0"/>
              <a:t>‹#›</a:t>
            </a:fld>
            <a:endParaRPr lang="en-US"/>
          </a:p>
        </p:txBody>
      </p:sp>
    </p:spTree>
    <p:extLst>
      <p:ext uri="{BB962C8B-B14F-4D97-AF65-F5344CB8AC3E}">
        <p14:creationId xmlns:p14="http://schemas.microsoft.com/office/powerpoint/2010/main" val="280528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4.xml"/><Relationship Id="rId1" Type="http://schemas.openxmlformats.org/officeDocument/2006/relationships/themeOverride" Target="../theme/themeOverride1.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0.png"/><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26">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28">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B6C25C-4FB8-447D-9EE4-8BA6E7D15CD7}"/>
              </a:ext>
            </a:extLst>
          </p:cNvPr>
          <p:cNvSpPr>
            <a:spLocks noGrp="1" noRot="1" noChangeAspect="1" noMove="1" noResize="1" noEditPoints="1" noAdjustHandles="1" noChangeArrowheads="1" noChangeShapeType="1" noTextEdit="1"/>
          </p:cNvSpPr>
          <p:nvPr>
            <p:ph type="ctrTitle"/>
          </p:nvPr>
        </p:nvSpPr>
        <p:spPr>
          <a:xfrm>
            <a:off x="795342" y="637953"/>
            <a:ext cx="8272458" cy="3189507"/>
          </a:xfrm>
        </p:spPr>
        <p:txBody>
          <a:bodyPr anchor="ctr">
            <a:normAutofit fontScale="90000"/>
          </a:bodyPr>
          <a:lstStyle/>
          <a:p>
            <a:pPr algn="l"/>
            <a:r>
              <a:rPr lang="en-US" sz="6700" b="1" i="0" dirty="0">
                <a:solidFill>
                  <a:srgbClr val="FFFFFF"/>
                </a:solidFill>
                <a:effectLst/>
                <a:latin typeface="Yu Gothic UI Light" panose="020B0300000000000000" pitchFamily="34" charset="-128"/>
                <a:ea typeface="Yu Gothic UI Light" panose="020B0300000000000000" pitchFamily="34" charset="-128"/>
              </a:rPr>
              <a:t>Consolidated Segmentation and Churn Analysis of Bank Clients</a:t>
            </a:r>
            <a:endParaRPr lang="en-US" sz="5600" dirty="0">
              <a:solidFill>
                <a:srgbClr val="FFFFFF"/>
              </a:solidFill>
            </a:endParaRPr>
          </a:p>
        </p:txBody>
      </p:sp>
      <p:sp>
        <p:nvSpPr>
          <p:cNvPr id="70"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5ACACEF1-F747-4063-ABB8-98AF0B2BBD82}"/>
              </a:ext>
            </a:extLst>
          </p:cNvPr>
          <p:cNvSpPr>
            <a:spLocks noGrp="1" noRot="1" noChangeAspect="1" noMove="1" noResize="1" noEditPoints="1" noAdjustHandles="1" noChangeArrowheads="1" noChangeShapeType="1"/>
          </p:cNvSpPr>
          <p:nvPr>
            <p:ph type="subTitle" idx="1"/>
          </p:nvPr>
        </p:nvSpPr>
        <p:spPr>
          <a:xfrm>
            <a:off x="795342" y="4377268"/>
            <a:ext cx="7970903" cy="1280582"/>
          </a:xfrm>
        </p:spPr>
        <p:txBody>
          <a:bodyPr anchor="t">
            <a:normAutofit/>
          </a:bodyPr>
          <a:lstStyle/>
          <a:p>
            <a:pPr algn="l"/>
            <a:r>
              <a:rPr lang="en-US" sz="3200" dirty="0">
                <a:solidFill>
                  <a:srgbClr val="FEFFFF"/>
                </a:solidFill>
              </a:rPr>
              <a:t>By: Tamjid Ahsan</a:t>
            </a:r>
          </a:p>
          <a:p>
            <a:pPr algn="l"/>
            <a:r>
              <a:rPr lang="en-US" sz="3200" dirty="0">
                <a:solidFill>
                  <a:srgbClr val="FEFFFF"/>
                </a:solidFill>
              </a:rPr>
              <a:t>Date: July 22, 2021, 05:00 PM [DST] </a:t>
            </a:r>
          </a:p>
          <a:p>
            <a:pPr algn="l"/>
            <a:endParaRPr lang="en-US" sz="3200" dirty="0">
              <a:solidFill>
                <a:srgbClr val="FEFFFF"/>
              </a:solidFill>
            </a:endParaRPr>
          </a:p>
        </p:txBody>
      </p:sp>
      <p:sp>
        <p:nvSpPr>
          <p:cNvPr id="37"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709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par>
                          <p:cTn id="11" fill="hold">
                            <p:stCondLst>
                              <p:cond delay="2980"/>
                            </p:stCondLst>
                            <p:childTnLst>
                              <p:par>
                                <p:cTn id="12" presetID="10" presetClass="entr" presetSubtype="0" fill="hold" grpId="0" nodeType="afterEffect">
                                  <p:stCondLst>
                                    <p:cond delay="0"/>
                                  </p:stCondLst>
                                  <p:iterate type="lt">
                                    <p:tmPct val="10000"/>
                                  </p:iterate>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8055"/>
            <a:ext cx="7201941" cy="1508760"/>
          </a:xfrm>
          <a:prstGeom prst="rect">
            <a:avLst/>
          </a:prstGeom>
          <a:solidFill>
            <a:srgbClr val="595959"/>
          </a:solidFill>
          <a:ln w="254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168FABFD-6FBB-4717-80ED-8FE5BBDB5E04}"/>
              </a:ext>
            </a:extLst>
          </p:cNvPr>
          <p:cNvSpPr>
            <a:spLocks noGrp="1"/>
          </p:cNvSpPr>
          <p:nvPr>
            <p:ph type="title"/>
          </p:nvPr>
        </p:nvSpPr>
        <p:spPr>
          <a:xfrm>
            <a:off x="777240" y="694944"/>
            <a:ext cx="6610388" cy="1042416"/>
          </a:xfrm>
        </p:spPr>
        <p:txBody>
          <a:bodyPr vert="horz" lIns="91440" tIns="45720" rIns="91440" bIns="45720" rtlCol="0" anchor="ctr">
            <a:normAutofit/>
          </a:bodyPr>
          <a:lstStyle/>
          <a:p>
            <a:r>
              <a:rPr lang="en-US" sz="4200" kern="1200" dirty="0">
                <a:solidFill>
                  <a:srgbClr val="FFFFFF"/>
                </a:solidFill>
                <a:latin typeface="+mj-lt"/>
                <a:ea typeface="+mj-ea"/>
                <a:cs typeface="+mj-cs"/>
              </a:rPr>
              <a:t>Clusters &amp; Churn</a:t>
            </a:r>
          </a:p>
        </p:txBody>
      </p:sp>
      <p:sp>
        <p:nvSpPr>
          <p:cNvPr id="16" name="Rectangle 15">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5755" y="450222"/>
            <a:ext cx="1861718" cy="1506594"/>
          </a:xfrm>
          <a:prstGeom prst="rect">
            <a:avLst/>
          </a:prstGeom>
          <a:solidFill>
            <a:srgbClr val="D190BC">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ectangle 17">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0314" y="453269"/>
            <a:ext cx="1862765" cy="1505231"/>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 name="Rectangle 19">
            <a:extLst>
              <a:ext uri="{FF2B5EF4-FFF2-40B4-BE49-F238E27FC236}">
                <a16:creationId xmlns:a16="http://schemas.microsoft.com/office/drawing/2014/main" id="{33A87B69-D1B1-4DA7-B224-F220FC523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2130552"/>
            <a:ext cx="7205472" cy="4270248"/>
          </a:xfrm>
          <a:prstGeom prst="rect">
            <a:avLst/>
          </a:prstGeom>
          <a:solidFill>
            <a:srgbClr val="D190BC">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9" name="Content Placeholder 8" descr="Chart, bar chart&#10;&#10;Description automatically generated">
            <a:extLst>
              <a:ext uri="{FF2B5EF4-FFF2-40B4-BE49-F238E27FC236}">
                <a16:creationId xmlns:a16="http://schemas.microsoft.com/office/drawing/2014/main" id="{441D0091-A7B0-4F4A-B1BC-2969EF8C0667}"/>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1576"/>
          <a:stretch/>
        </p:blipFill>
        <p:spPr>
          <a:xfrm>
            <a:off x="524864" y="2393792"/>
            <a:ext cx="7085740" cy="3599602"/>
          </a:xfrm>
          <a:prstGeom prst="rect">
            <a:avLst/>
          </a:prstGeom>
        </p:spPr>
      </p:pic>
      <p:sp>
        <p:nvSpPr>
          <p:cNvPr id="22" name="Rectangle 2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5755" y="2127680"/>
            <a:ext cx="3887324" cy="4273119"/>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044A21C3-5158-4EDC-9AA6-B1E4579B4D00}"/>
              </a:ext>
            </a:extLst>
          </p:cNvPr>
          <p:cNvSpPr>
            <a:spLocks noGrp="1"/>
          </p:cNvSpPr>
          <p:nvPr>
            <p:ph sz="half" idx="2"/>
          </p:nvPr>
        </p:nvSpPr>
        <p:spPr>
          <a:xfrm>
            <a:off x="8109311" y="2393792"/>
            <a:ext cx="3360212" cy="3740893"/>
          </a:xfrm>
        </p:spPr>
        <p:txBody>
          <a:bodyPr vert="horz" lIns="91440" tIns="45720" rIns="91440" bIns="45720" rtlCol="0" anchor="ctr">
            <a:normAutofit/>
          </a:bodyPr>
          <a:lstStyle/>
          <a:p>
            <a:pPr marL="0" indent="0">
              <a:buNone/>
            </a:pPr>
            <a:endParaRPr lang="en-US" sz="2400" dirty="0"/>
          </a:p>
          <a:p>
            <a:r>
              <a:rPr lang="en-US" sz="2200" dirty="0"/>
              <a:t>Cluster 0 has low churn rate.</a:t>
            </a:r>
          </a:p>
          <a:p>
            <a:endParaRPr lang="en-US" sz="2200" dirty="0"/>
          </a:p>
          <a:p>
            <a:r>
              <a:rPr lang="en-US" sz="2200" dirty="0"/>
              <a:t>Cluster 2, labeled as High Risk, has large number of churned clients.</a:t>
            </a:r>
          </a:p>
        </p:txBody>
      </p:sp>
    </p:spTree>
    <p:extLst>
      <p:ext uri="{BB962C8B-B14F-4D97-AF65-F5344CB8AC3E}">
        <p14:creationId xmlns:p14="http://schemas.microsoft.com/office/powerpoint/2010/main" val="348788478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05852-4277-40BE-98A9-10AF71C13A83}"/>
              </a:ext>
            </a:extLst>
          </p:cNvPr>
          <p:cNvSpPr>
            <a:spLocks noGrp="1" noRot="1" noMove="1" noResize="1" noEditPoints="1" noAdjustHandles="1" noChangeArrowheads="1" noChangeShapeType="1"/>
          </p:cNvSpPr>
          <p:nvPr>
            <p:ph type="title"/>
          </p:nvPr>
        </p:nvSpPr>
        <p:spPr/>
        <p:txBody>
          <a:bodyPr/>
          <a:lstStyle/>
          <a:p>
            <a:r>
              <a:rPr lang="en-US" dirty="0"/>
              <a:t>Cluster size</a:t>
            </a:r>
          </a:p>
        </p:txBody>
      </p:sp>
      <p:sp>
        <p:nvSpPr>
          <p:cNvPr id="4" name="Content Placeholder 3">
            <a:extLst>
              <a:ext uri="{FF2B5EF4-FFF2-40B4-BE49-F238E27FC236}">
                <a16:creationId xmlns:a16="http://schemas.microsoft.com/office/drawing/2014/main" id="{468BA153-F31F-4330-9BA8-E8191507CF5F}"/>
              </a:ext>
            </a:extLst>
          </p:cNvPr>
          <p:cNvSpPr>
            <a:spLocks noGrp="1" noRot="1" noMove="1" noResize="1" noEditPoints="1" noAdjustHandles="1" noChangeArrowheads="1" noChangeShapeType="1"/>
          </p:cNvSpPr>
          <p:nvPr>
            <p:ph sz="half" idx="2"/>
          </p:nvPr>
        </p:nvSpPr>
        <p:spPr>
          <a:xfrm>
            <a:off x="6637096" y="5193627"/>
            <a:ext cx="4930882" cy="1052511"/>
          </a:xfrm>
        </p:spPr>
        <p:txBody>
          <a:bodyPr numCol="1" anchor="ctr">
            <a:normAutofit/>
          </a:bodyPr>
          <a:lstStyle/>
          <a:p>
            <a:r>
              <a:rPr lang="en-US" sz="1600" dirty="0"/>
              <a:t>Female clients dominates cluster 1 and 2.</a:t>
            </a:r>
          </a:p>
          <a:p>
            <a:pPr lvl="1"/>
            <a:r>
              <a:rPr lang="en-US" sz="1200" dirty="0"/>
              <a:t>They can be targeted with tailored offer.</a:t>
            </a:r>
          </a:p>
        </p:txBody>
      </p:sp>
      <p:pic>
        <p:nvPicPr>
          <p:cNvPr id="7" name="Content Placeholder 5" descr="Chart, pie chart&#10;&#10;Description automatically generated">
            <a:extLst>
              <a:ext uri="{FF2B5EF4-FFF2-40B4-BE49-F238E27FC236}">
                <a16:creationId xmlns:a16="http://schemas.microsoft.com/office/drawing/2014/main" id="{23B747CC-B92B-47F8-80D7-3E717555678F}"/>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838200" y="1747338"/>
            <a:ext cx="4336943" cy="3209338"/>
          </a:xfrm>
          <a:prstGeom prst="rect">
            <a:avLst/>
          </a:prstGeom>
        </p:spPr>
      </p:pic>
      <p:grpSp>
        <p:nvGrpSpPr>
          <p:cNvPr id="9" name="Group 8">
            <a:extLst>
              <a:ext uri="{FF2B5EF4-FFF2-40B4-BE49-F238E27FC236}">
                <a16:creationId xmlns:a16="http://schemas.microsoft.com/office/drawing/2014/main" id="{86340EE1-FE8F-407D-9B20-C9F7BE892C1F}"/>
              </a:ext>
              <a:ext uri="{C183D7F6-B498-43B3-948B-1728B52AA6E4}">
                <adec:decorative xmlns:adec="http://schemas.microsoft.com/office/drawing/2017/decorative" val="1"/>
              </a:ext>
            </a:extLst>
          </p:cNvPr>
          <p:cNvGrpSpPr>
            <a:grpSpLocks noGrp="1" noUngrp="1" noRo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0" name="Rectangle 9">
              <a:extLst>
                <a:ext uri="{FF2B5EF4-FFF2-40B4-BE49-F238E27FC236}">
                  <a16:creationId xmlns:a16="http://schemas.microsoft.com/office/drawing/2014/main" id="{D75089DB-893E-401E-9930-27C19BA9D40D}"/>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D6487E6A-4609-42FA-87AE-01C7442BB53D}"/>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9ACF07B3-C945-4CE8-8919-FCFD68856EC2}"/>
              </a:ext>
              <a:ext uri="{C183D7F6-B498-43B3-948B-1728B52AA6E4}">
                <adec:decorative xmlns:adec="http://schemas.microsoft.com/office/drawing/2017/decorative" val="1"/>
              </a:ext>
            </a:extLst>
          </p:cNvPr>
          <p:cNvGrpSpPr>
            <a:grpSpLocks noGrp="1" noUngrp="1" noRo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74BE1315-585E-4C10-80A5-5BAD5E863FFB}"/>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5B10495-7439-4916-A474-110D0BA6F60E}"/>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Content Placeholder 3">
            <a:extLst>
              <a:ext uri="{FF2B5EF4-FFF2-40B4-BE49-F238E27FC236}">
                <a16:creationId xmlns:a16="http://schemas.microsoft.com/office/drawing/2014/main" id="{64155431-FCBE-41A3-AA17-04E5C505AB4D}"/>
              </a:ext>
            </a:extLst>
          </p:cNvPr>
          <p:cNvSpPr txBox="1">
            <a:spLocks noGrp="1" noRot="1" noMove="1" noResize="1" noEditPoints="1" noAdjustHandles="1" noChangeArrowheads="1" noChangeShapeType="1"/>
          </p:cNvSpPr>
          <p:nvPr/>
        </p:nvSpPr>
        <p:spPr>
          <a:xfrm>
            <a:off x="629161" y="5101885"/>
            <a:ext cx="4930882" cy="1052511"/>
          </a:xfrm>
          <a:prstGeom prst="rect">
            <a:avLst/>
          </a:prstGeom>
        </p:spPr>
        <p:txBody>
          <a:bodyPr vert="horz" lIns="91440" tIns="45720" rIns="91440" bIns="45720" numCol="1"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16% of customers terminated their relationship with the bank.</a:t>
            </a:r>
          </a:p>
        </p:txBody>
      </p:sp>
      <p:cxnSp>
        <p:nvCxnSpPr>
          <p:cNvPr id="15" name="Straight Connector 14">
            <a:extLst>
              <a:ext uri="{FF2B5EF4-FFF2-40B4-BE49-F238E27FC236}">
                <a16:creationId xmlns:a16="http://schemas.microsoft.com/office/drawing/2014/main" id="{816C71E8-5C50-439F-9CEB-32EFFEFADB7E}"/>
              </a:ext>
            </a:extLst>
          </p:cNvPr>
          <p:cNvCxnSpPr>
            <a:cxnSpLocks noGrp="1" noRot="1" noMove="1" noResize="1" noEditPoints="1" noAdjustHandles="1" noChangeArrowheads="1" noChangeShapeType="1"/>
          </p:cNvCxnSpPr>
          <p:nvPr/>
        </p:nvCxnSpPr>
        <p:spPr>
          <a:xfrm>
            <a:off x="838200" y="1412203"/>
            <a:ext cx="4336943" cy="0"/>
          </a:xfrm>
          <a:prstGeom prst="line">
            <a:avLst/>
          </a:prstGeom>
          <a:ln w="38100">
            <a:solidFill>
              <a:srgbClr val="C7D4ED"/>
            </a:solidFill>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9">
            <a:extLst>
              <a:ext uri="{FF2B5EF4-FFF2-40B4-BE49-F238E27FC236}">
                <a16:creationId xmlns:a16="http://schemas.microsoft.com/office/drawing/2014/main" id="{AF44BF81-8EE7-42C9-9E37-77561CE349B9}"/>
              </a:ext>
            </a:extLst>
          </p:cNvPr>
          <p:cNvGraphicFramePr>
            <a:graphicFrameLocks/>
          </p:cNvGraphicFramePr>
          <p:nvPr>
            <p:extLst>
              <p:ext uri="{D42A27DB-BD31-4B8C-83A1-F6EECF244321}">
                <p14:modId xmlns:p14="http://schemas.microsoft.com/office/powerpoint/2010/main" val="1993920837"/>
              </p:ext>
            </p:extLst>
          </p:nvPr>
        </p:nvGraphicFramePr>
        <p:xfrm>
          <a:off x="5802265" y="1747337"/>
          <a:ext cx="6114401" cy="320933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66602803"/>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Chart&#10;&#10;Description automatically generated">
            <a:extLst>
              <a:ext uri="{FF2B5EF4-FFF2-40B4-BE49-F238E27FC236}">
                <a16:creationId xmlns:a16="http://schemas.microsoft.com/office/drawing/2014/main" id="{FBF8177E-7A24-4C4D-B48D-1D50431C6472}"/>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2254"/>
          <a:stretch/>
        </p:blipFill>
        <p:spPr>
          <a:xfrm>
            <a:off x="4651853" y="1578827"/>
            <a:ext cx="7540146" cy="3856989"/>
          </a:xfrm>
          <a:prstGeom prst="rect">
            <a:avLst/>
          </a:prstGeom>
        </p:spPr>
      </p:pic>
      <p:sp>
        <p:nvSpPr>
          <p:cNvPr id="2" name="Title 1">
            <a:extLst>
              <a:ext uri="{FF2B5EF4-FFF2-40B4-BE49-F238E27FC236}">
                <a16:creationId xmlns:a16="http://schemas.microsoft.com/office/drawing/2014/main" id="{CBD2D29D-CF01-417C-93FB-ED114F58AA74}"/>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Customer Age</a:t>
            </a:r>
          </a:p>
        </p:txBody>
      </p:sp>
      <p:sp>
        <p:nvSpPr>
          <p:cNvPr id="9" name="TextBox 8">
            <a:extLst>
              <a:ext uri="{FF2B5EF4-FFF2-40B4-BE49-F238E27FC236}">
                <a16:creationId xmlns:a16="http://schemas.microsoft.com/office/drawing/2014/main" id="{D2178D71-105D-4B97-B91F-E0B78AD170FC}"/>
              </a:ext>
            </a:extLst>
          </p:cNvPr>
          <p:cNvSpPr txBox="1"/>
          <p:nvPr/>
        </p:nvSpPr>
        <p:spPr>
          <a:xfrm>
            <a:off x="643469" y="1782981"/>
            <a:ext cx="4008384" cy="439398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0" i="0" dirty="0">
                <a:effectLst/>
              </a:rPr>
              <a:t>Cluster 1 and 4 has similar distribution. </a:t>
            </a:r>
          </a:p>
          <a:p>
            <a:pPr indent="-228600">
              <a:lnSpc>
                <a:spcPct val="90000"/>
              </a:lnSpc>
              <a:spcAft>
                <a:spcPts val="600"/>
              </a:spcAft>
              <a:buFont typeface="Arial" panose="020B0604020202020204" pitchFamily="34" charset="0"/>
              <a:buChar char="•"/>
            </a:pPr>
            <a:endParaRPr lang="en-US" sz="2000" b="0" i="0" dirty="0">
              <a:effectLst/>
            </a:endParaRPr>
          </a:p>
          <a:p>
            <a:pPr indent="-228600">
              <a:lnSpc>
                <a:spcPct val="90000"/>
              </a:lnSpc>
              <a:spcAft>
                <a:spcPts val="600"/>
              </a:spcAft>
              <a:buFont typeface="Arial" panose="020B0604020202020204" pitchFamily="34" charset="0"/>
              <a:buChar char="•"/>
            </a:pPr>
            <a:r>
              <a:rPr lang="en-US" sz="2000" b="0" i="0" dirty="0">
                <a:effectLst/>
              </a:rPr>
              <a:t>Cluster 0 is slightly younger. </a:t>
            </a:r>
          </a:p>
          <a:p>
            <a:pPr indent="-228600">
              <a:lnSpc>
                <a:spcPct val="90000"/>
              </a:lnSpc>
              <a:spcAft>
                <a:spcPts val="600"/>
              </a:spcAft>
              <a:buFont typeface="Arial" panose="020B0604020202020204" pitchFamily="34" charset="0"/>
              <a:buChar char="•"/>
            </a:pPr>
            <a:endParaRPr lang="en-US" sz="2000" b="0" i="0" dirty="0">
              <a:effectLst/>
            </a:endParaRPr>
          </a:p>
          <a:p>
            <a:pPr indent="-228600">
              <a:lnSpc>
                <a:spcPct val="90000"/>
              </a:lnSpc>
              <a:spcAft>
                <a:spcPts val="600"/>
              </a:spcAft>
              <a:buFont typeface="Arial" panose="020B0604020202020204" pitchFamily="34" charset="0"/>
              <a:buChar char="•"/>
            </a:pPr>
            <a:r>
              <a:rPr lang="en-US" sz="2000" b="0" i="0" dirty="0">
                <a:effectLst/>
              </a:rPr>
              <a:t>Cluster 3 is distinct as it is mostly comprised of older clients.</a:t>
            </a:r>
          </a:p>
          <a:p>
            <a:pPr indent="-228600">
              <a:lnSpc>
                <a:spcPct val="90000"/>
              </a:lnSpc>
              <a:spcAft>
                <a:spcPts val="600"/>
              </a:spcAft>
              <a:buFont typeface="Arial" panose="020B0604020202020204" pitchFamily="34" charset="0"/>
              <a:buChar char="•"/>
            </a:pPr>
            <a:endParaRPr lang="en-US" sz="2000" b="0" i="0" dirty="0">
              <a:effectLst/>
            </a:endParaRPr>
          </a:p>
          <a:p>
            <a:pPr indent="-228600">
              <a:lnSpc>
                <a:spcPct val="90000"/>
              </a:lnSpc>
              <a:spcAft>
                <a:spcPts val="600"/>
              </a:spcAft>
              <a:buFont typeface="Arial" panose="020B0604020202020204" pitchFamily="34" charset="0"/>
              <a:buChar char="•"/>
            </a:pPr>
            <a:r>
              <a:rPr lang="en-US" sz="2000" b="0" i="0" dirty="0">
                <a:effectLst/>
              </a:rPr>
              <a:t> Others have similar distribution.</a:t>
            </a:r>
            <a:endParaRPr lang="en-US" sz="2000" dirty="0"/>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0863462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D2D29D-CF01-417C-93FB-ED114F58AA74}"/>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Credit Limit</a:t>
            </a:r>
          </a:p>
        </p:txBody>
      </p:sp>
      <p:sp>
        <p:nvSpPr>
          <p:cNvPr id="9" name="TextBox 8">
            <a:extLst>
              <a:ext uri="{FF2B5EF4-FFF2-40B4-BE49-F238E27FC236}">
                <a16:creationId xmlns:a16="http://schemas.microsoft.com/office/drawing/2014/main" id="{D2178D71-105D-4B97-B91F-E0B78AD170FC}"/>
              </a:ext>
            </a:extLst>
          </p:cNvPr>
          <p:cNvSpPr txBox="1"/>
          <p:nvPr/>
        </p:nvSpPr>
        <p:spPr>
          <a:xfrm>
            <a:off x="643469" y="1782981"/>
            <a:ext cx="4008384" cy="4393982"/>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0" i="0" dirty="0">
                <a:effectLst/>
              </a:rPr>
              <a:t>Cluster 1 has mostly lower credit limit clients.</a:t>
            </a:r>
          </a:p>
          <a:p>
            <a:pPr marL="342900" indent="-228600">
              <a:lnSpc>
                <a:spcPct val="90000"/>
              </a:lnSpc>
              <a:spcAft>
                <a:spcPts val="600"/>
              </a:spcAft>
              <a:buFont typeface="Arial" panose="020B0604020202020204" pitchFamily="34" charset="0"/>
              <a:buChar char="•"/>
            </a:pPr>
            <a:endParaRPr lang="en-US" sz="2000" b="0" i="0" dirty="0">
              <a:effectLst/>
            </a:endParaRPr>
          </a:p>
          <a:p>
            <a:pPr marL="342900" indent="-228600">
              <a:lnSpc>
                <a:spcPct val="90000"/>
              </a:lnSpc>
              <a:spcAft>
                <a:spcPts val="600"/>
              </a:spcAft>
              <a:buFont typeface="Arial" panose="020B0604020202020204" pitchFamily="34" charset="0"/>
              <a:buChar char="•"/>
            </a:pPr>
            <a:r>
              <a:rPr lang="en-US" sz="2000" b="0" i="0" dirty="0">
                <a:effectLst/>
              </a:rPr>
              <a:t>Cluster 0 has a well-balanced distribution; it does not have lower credit limit clients.</a:t>
            </a:r>
          </a:p>
          <a:p>
            <a:pPr marL="114300">
              <a:lnSpc>
                <a:spcPct val="90000"/>
              </a:lnSpc>
              <a:spcAft>
                <a:spcPts val="600"/>
              </a:spcAft>
            </a:pPr>
            <a:endParaRPr lang="en-US" sz="2000" b="0" i="0" dirty="0">
              <a:effectLst/>
            </a:endParaRPr>
          </a:p>
          <a:p>
            <a:pPr marL="342900" indent="-228600">
              <a:lnSpc>
                <a:spcPct val="90000"/>
              </a:lnSpc>
              <a:spcAft>
                <a:spcPts val="600"/>
              </a:spcAft>
              <a:buFont typeface="Arial" panose="020B0604020202020204" pitchFamily="34" charset="0"/>
              <a:buChar char="•"/>
            </a:pPr>
            <a:r>
              <a:rPr lang="en-US" sz="2000" b="0" i="0" dirty="0">
                <a:effectLst/>
              </a:rPr>
              <a:t>Cluster 2 and 3 has mostly same characteristics.</a:t>
            </a:r>
          </a:p>
          <a:p>
            <a:pPr marL="342900" indent="-228600">
              <a:lnSpc>
                <a:spcPct val="90000"/>
              </a:lnSpc>
              <a:spcAft>
                <a:spcPts val="600"/>
              </a:spcAft>
              <a:buFont typeface="Arial" panose="020B0604020202020204" pitchFamily="34" charset="0"/>
              <a:buChar char="•"/>
            </a:pPr>
            <a:endParaRPr lang="en-US" sz="2000" b="0" i="0" dirty="0">
              <a:effectLst/>
            </a:endParaRPr>
          </a:p>
          <a:p>
            <a:pPr marL="342900" indent="-228600">
              <a:lnSpc>
                <a:spcPct val="90000"/>
              </a:lnSpc>
              <a:spcAft>
                <a:spcPts val="600"/>
              </a:spcAft>
              <a:buFont typeface="Arial" panose="020B0604020202020204" pitchFamily="34" charset="0"/>
              <a:buChar char="•"/>
            </a:pPr>
            <a:r>
              <a:rPr lang="en-US" sz="2000" b="0" i="0" dirty="0">
                <a:effectLst/>
              </a:rPr>
              <a:t>Cluster 4 has the clients with mostly high credit limit.</a:t>
            </a:r>
          </a:p>
        </p:txBody>
      </p:sp>
      <p:grpSp>
        <p:nvGrpSpPr>
          <p:cNvPr id="43"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Content Placeholder 6" descr="Chart, histogram&#10;&#10;Description automatically generated">
            <a:extLst>
              <a:ext uri="{FF2B5EF4-FFF2-40B4-BE49-F238E27FC236}">
                <a16:creationId xmlns:a16="http://schemas.microsoft.com/office/drawing/2014/main" id="{B1BCAF21-9824-4E43-8798-CD7CD452E88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67973" y="2108602"/>
            <a:ext cx="6837256" cy="3418628"/>
          </a:xfrm>
          <a:prstGeom prst="rect">
            <a:avLst/>
          </a:prstGeom>
        </p:spPr>
      </p:pic>
      <p:grpSp>
        <p:nvGrpSpPr>
          <p:cNvPr id="44"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868576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D2D29D-CF01-417C-93FB-ED114F58AA74}"/>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Average Utilization Ratio</a:t>
            </a:r>
          </a:p>
        </p:txBody>
      </p:sp>
      <p:sp>
        <p:nvSpPr>
          <p:cNvPr id="9" name="TextBox 8">
            <a:extLst>
              <a:ext uri="{FF2B5EF4-FFF2-40B4-BE49-F238E27FC236}">
                <a16:creationId xmlns:a16="http://schemas.microsoft.com/office/drawing/2014/main" id="{D2178D71-105D-4B97-B91F-E0B78AD170FC}"/>
              </a:ext>
            </a:extLst>
          </p:cNvPr>
          <p:cNvSpPr txBox="1"/>
          <p:nvPr/>
        </p:nvSpPr>
        <p:spPr>
          <a:xfrm>
            <a:off x="643469" y="1782981"/>
            <a:ext cx="4008384" cy="4393982"/>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0" i="0" dirty="0">
                <a:effectLst/>
              </a:rPr>
              <a:t>Cluster 1 has mostly less utilization ratio.</a:t>
            </a:r>
          </a:p>
          <a:p>
            <a:pPr marL="342900" indent="-228600">
              <a:lnSpc>
                <a:spcPct val="90000"/>
              </a:lnSpc>
              <a:spcAft>
                <a:spcPts val="600"/>
              </a:spcAft>
              <a:buFont typeface="Arial" panose="020B0604020202020204" pitchFamily="34" charset="0"/>
              <a:buChar char="•"/>
            </a:pPr>
            <a:endParaRPr lang="en-US" sz="2000" b="0" i="0" dirty="0">
              <a:effectLst/>
            </a:endParaRPr>
          </a:p>
          <a:p>
            <a:pPr marL="342900" indent="-228600">
              <a:lnSpc>
                <a:spcPct val="90000"/>
              </a:lnSpc>
              <a:spcAft>
                <a:spcPts val="600"/>
              </a:spcAft>
              <a:buFont typeface="Arial" panose="020B0604020202020204" pitchFamily="34" charset="0"/>
              <a:buChar char="•"/>
            </a:pPr>
            <a:r>
              <a:rPr lang="en-US" sz="2000" b="0" i="0" dirty="0">
                <a:effectLst/>
              </a:rPr>
              <a:t>Cluster 0 shows good utilization ratio, with some 0.</a:t>
            </a:r>
          </a:p>
          <a:p>
            <a:pPr marL="114300">
              <a:lnSpc>
                <a:spcPct val="90000"/>
              </a:lnSpc>
              <a:spcAft>
                <a:spcPts val="600"/>
              </a:spcAft>
            </a:pPr>
            <a:endParaRPr lang="en-US" sz="2000" b="0" i="0" dirty="0">
              <a:effectLst/>
            </a:endParaRPr>
          </a:p>
          <a:p>
            <a:pPr marL="342900" indent="-228600">
              <a:lnSpc>
                <a:spcPct val="90000"/>
              </a:lnSpc>
              <a:spcAft>
                <a:spcPts val="600"/>
              </a:spcAft>
              <a:buFont typeface="Arial" panose="020B0604020202020204" pitchFamily="34" charset="0"/>
              <a:buChar char="•"/>
            </a:pPr>
            <a:r>
              <a:rPr lang="en-US" sz="2000" b="0" i="0" dirty="0">
                <a:effectLst/>
              </a:rPr>
              <a:t>Cluster 2 and 3 has similar utilization. Cluster 2 does not have many 0’s.</a:t>
            </a:r>
          </a:p>
          <a:p>
            <a:pPr marL="342900" indent="-228600">
              <a:lnSpc>
                <a:spcPct val="90000"/>
              </a:lnSpc>
              <a:spcAft>
                <a:spcPts val="600"/>
              </a:spcAft>
              <a:buFont typeface="Arial" panose="020B0604020202020204" pitchFamily="34" charset="0"/>
              <a:buChar char="•"/>
            </a:pPr>
            <a:endParaRPr lang="en-US" sz="2000" b="0" i="0" dirty="0">
              <a:effectLst/>
            </a:endParaRPr>
          </a:p>
          <a:p>
            <a:pPr marL="342900" indent="-228600">
              <a:lnSpc>
                <a:spcPct val="90000"/>
              </a:lnSpc>
              <a:spcAft>
                <a:spcPts val="600"/>
              </a:spcAft>
              <a:buFont typeface="Arial" panose="020B0604020202020204" pitchFamily="34" charset="0"/>
              <a:buChar char="•"/>
            </a:pPr>
            <a:r>
              <a:rPr lang="en-US" sz="2000" b="0" i="0" dirty="0">
                <a:effectLst/>
              </a:rPr>
              <a:t>Cluster 4 has low utilization of credit.</a:t>
            </a:r>
          </a:p>
        </p:txBody>
      </p:sp>
      <p:grpSp>
        <p:nvGrpSpPr>
          <p:cNvPr id="33" name="Group 1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Content Placeholder 9" descr="Chart&#10;&#10;Description automatically generated">
            <a:extLst>
              <a:ext uri="{FF2B5EF4-FFF2-40B4-BE49-F238E27FC236}">
                <a16:creationId xmlns:a16="http://schemas.microsoft.com/office/drawing/2014/main" id="{E85B1A45-03AE-4C89-8EA1-DA599FC297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7973" y="2108602"/>
            <a:ext cx="6837256" cy="3418628"/>
          </a:xfrm>
          <a:prstGeom prst="rect">
            <a:avLst/>
          </a:prstGeom>
        </p:spPr>
      </p:pic>
      <p:grpSp>
        <p:nvGrpSpPr>
          <p:cNvPr id="34" name="Group 2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2" name="Rectangle 2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916840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D2D29D-CF01-417C-93FB-ED114F58AA74}"/>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Total Revolving Balance</a:t>
            </a:r>
          </a:p>
        </p:txBody>
      </p:sp>
      <p:sp>
        <p:nvSpPr>
          <p:cNvPr id="9" name="TextBox 8">
            <a:extLst>
              <a:ext uri="{FF2B5EF4-FFF2-40B4-BE49-F238E27FC236}">
                <a16:creationId xmlns:a16="http://schemas.microsoft.com/office/drawing/2014/main" id="{D2178D71-105D-4B97-B91F-E0B78AD170FC}"/>
              </a:ext>
            </a:extLst>
          </p:cNvPr>
          <p:cNvSpPr txBox="1"/>
          <p:nvPr/>
        </p:nvSpPr>
        <p:spPr>
          <a:xfrm>
            <a:off x="643469" y="1782981"/>
            <a:ext cx="4008384" cy="4393982"/>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b="0" i="0" dirty="0">
                <a:effectLst/>
              </a:rPr>
              <a:t>Cluster 1 has mostly low revolving balance.</a:t>
            </a:r>
          </a:p>
          <a:p>
            <a:pPr marL="342900" indent="-228600">
              <a:lnSpc>
                <a:spcPct val="90000"/>
              </a:lnSpc>
              <a:spcAft>
                <a:spcPts val="600"/>
              </a:spcAft>
              <a:buFont typeface="Arial" panose="020B0604020202020204" pitchFamily="34" charset="0"/>
              <a:buChar char="•"/>
            </a:pPr>
            <a:endParaRPr lang="en-US" sz="2000" b="0" i="0" dirty="0">
              <a:effectLst/>
            </a:endParaRPr>
          </a:p>
          <a:p>
            <a:pPr marL="342900" indent="-228600">
              <a:lnSpc>
                <a:spcPct val="90000"/>
              </a:lnSpc>
              <a:spcAft>
                <a:spcPts val="600"/>
              </a:spcAft>
              <a:buFont typeface="Arial" panose="020B0604020202020204" pitchFamily="34" charset="0"/>
              <a:buChar char="•"/>
            </a:pPr>
            <a:r>
              <a:rPr lang="en-US" sz="2000" b="0" i="0" dirty="0">
                <a:effectLst/>
              </a:rPr>
              <a:t>Cluster 0 has even distribution.</a:t>
            </a:r>
          </a:p>
          <a:p>
            <a:pPr marL="114300">
              <a:lnSpc>
                <a:spcPct val="90000"/>
              </a:lnSpc>
              <a:spcAft>
                <a:spcPts val="600"/>
              </a:spcAft>
            </a:pPr>
            <a:endParaRPr lang="en-US" sz="2000" b="0" i="0" dirty="0">
              <a:effectLst/>
            </a:endParaRPr>
          </a:p>
          <a:p>
            <a:pPr marL="342900" indent="-228600">
              <a:lnSpc>
                <a:spcPct val="90000"/>
              </a:lnSpc>
              <a:spcAft>
                <a:spcPts val="600"/>
              </a:spcAft>
              <a:buFont typeface="Arial" panose="020B0604020202020204" pitchFamily="34" charset="0"/>
              <a:buChar char="•"/>
            </a:pPr>
            <a:r>
              <a:rPr lang="en-US" sz="2000" b="0" i="0" dirty="0">
                <a:effectLst/>
              </a:rPr>
              <a:t>Cluster 2 does not include low revolving balance clients.</a:t>
            </a:r>
          </a:p>
          <a:p>
            <a:pPr marL="342900" indent="-228600">
              <a:lnSpc>
                <a:spcPct val="90000"/>
              </a:lnSpc>
              <a:spcAft>
                <a:spcPts val="600"/>
              </a:spcAft>
              <a:buFont typeface="Arial" panose="020B0604020202020204" pitchFamily="34" charset="0"/>
              <a:buChar char="•"/>
            </a:pPr>
            <a:endParaRPr lang="en-US" sz="2000" b="0" i="0" dirty="0">
              <a:effectLst/>
            </a:endParaRPr>
          </a:p>
          <a:p>
            <a:pPr marL="342900" indent="-228600">
              <a:lnSpc>
                <a:spcPct val="90000"/>
              </a:lnSpc>
              <a:spcAft>
                <a:spcPts val="600"/>
              </a:spcAft>
              <a:buFont typeface="Arial" panose="020B0604020202020204" pitchFamily="34" charset="0"/>
              <a:buChar char="•"/>
            </a:pPr>
            <a:r>
              <a:rPr lang="en-US" sz="2000" b="0" i="0" dirty="0">
                <a:effectLst/>
              </a:rPr>
              <a:t>Cluster 3 and 4 has similar distribution.</a:t>
            </a:r>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Content Placeholder 6" descr="Chart, histogram&#10;&#10;Description automatically generated">
            <a:extLst>
              <a:ext uri="{FF2B5EF4-FFF2-40B4-BE49-F238E27FC236}">
                <a16:creationId xmlns:a16="http://schemas.microsoft.com/office/drawing/2014/main" id="{01B3F4E4-A790-48D8-AB6E-AA9914FB12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1276" y="2108602"/>
            <a:ext cx="6837256" cy="3418628"/>
          </a:xfrm>
          <a:prstGeom prst="rect">
            <a:avLst/>
          </a:prstGeom>
        </p:spPr>
      </p:pic>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22147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72A2F"/>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62059" y="450221"/>
            <a:ext cx="2723453" cy="3911523"/>
          </a:xfrm>
          <a:prstGeom prst="rect">
            <a:avLst/>
          </a:prstGeom>
          <a:solidFill>
            <a:srgbClr val="111111"/>
          </a:solidFill>
          <a:ln w="38100">
            <a:solidFill>
              <a:schemeClr val="bg2">
                <a:lumMod val="90000"/>
              </a:schemeClr>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400D9799-647C-4780-8A18-C63A8D7136BF}"/>
              </a:ext>
            </a:extLst>
          </p:cNvPr>
          <p:cNvSpPr>
            <a:spLocks noGrp="1"/>
          </p:cNvSpPr>
          <p:nvPr>
            <p:ph type="title"/>
          </p:nvPr>
        </p:nvSpPr>
        <p:spPr>
          <a:xfrm>
            <a:off x="481408" y="450221"/>
            <a:ext cx="2697976" cy="3911522"/>
          </a:xfrm>
        </p:spPr>
        <p:txBody>
          <a:bodyPr vert="horz" lIns="91440" tIns="45720" rIns="91440" bIns="45720" rtlCol="0" anchor="ctr">
            <a:normAutofit/>
          </a:bodyPr>
          <a:lstStyle/>
          <a:p>
            <a:pPr algn="ctr"/>
            <a:r>
              <a:rPr lang="en-US" sz="3800" dirty="0">
                <a:solidFill>
                  <a:srgbClr val="FFFFFF"/>
                </a:solidFill>
              </a:rPr>
              <a:t>Dashboard</a:t>
            </a:r>
          </a:p>
        </p:txBody>
      </p:sp>
      <p:pic>
        <p:nvPicPr>
          <p:cNvPr id="5" name="Content Placeholder 4" descr="Timeline&#10;&#10;Description automatically generated">
            <a:extLst>
              <a:ext uri="{FF2B5EF4-FFF2-40B4-BE49-F238E27FC236}">
                <a16:creationId xmlns:a16="http://schemas.microsoft.com/office/drawing/2014/main" id="{81A3D10D-3CCB-47FB-A437-C8E9CF4925E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62" b="-3"/>
          <a:stretch/>
        </p:blipFill>
        <p:spPr>
          <a:xfrm>
            <a:off x="3297080" y="442864"/>
            <a:ext cx="5412353" cy="5954580"/>
          </a:xfrm>
          <a:prstGeom prst="rect">
            <a:avLst/>
          </a:prstGeom>
        </p:spPr>
      </p:pic>
      <p:sp>
        <p:nvSpPr>
          <p:cNvPr id="25" name="Rectangle 2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8827129" y="445459"/>
            <a:ext cx="2883463" cy="5957175"/>
          </a:xfrm>
          <a:prstGeom prst="rect">
            <a:avLst/>
          </a:prstGeom>
          <a:solidFill>
            <a:srgbClr val="D396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FDC80825-9E34-40B0-A5C8-F28FDBAE4030}"/>
              </a:ext>
            </a:extLst>
          </p:cNvPr>
          <p:cNvSpPr txBox="1">
            <a:spLocks/>
          </p:cNvSpPr>
          <p:nvPr/>
        </p:nvSpPr>
        <p:spPr>
          <a:xfrm>
            <a:off x="8752870" y="450222"/>
            <a:ext cx="3170189" cy="5947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228600">
              <a:spcAft>
                <a:spcPts val="600"/>
              </a:spcAft>
              <a:buFont typeface="Arial" panose="020B0604020202020204" pitchFamily="34" charset="0"/>
              <a:buChar char="•"/>
            </a:pPr>
            <a:r>
              <a:rPr lang="en-US" sz="2800" dirty="0">
                <a:solidFill>
                  <a:schemeClr val="bg1">
                    <a:lumMod val="95000"/>
                  </a:schemeClr>
                </a:solidFill>
                <a:latin typeface="+mn-lt"/>
                <a:ea typeface="+mn-ea"/>
                <a:cs typeface="+mn-cs"/>
              </a:rPr>
              <a:t>Additional insights</a:t>
            </a:r>
          </a:p>
          <a:p>
            <a:pPr marL="571500" indent="-228600">
              <a:spcAft>
                <a:spcPts val="600"/>
              </a:spcAft>
              <a:buFont typeface="Arial" panose="020B0604020202020204" pitchFamily="34" charset="0"/>
              <a:buChar char="•"/>
            </a:pPr>
            <a:endParaRPr lang="en-US" sz="2800" dirty="0">
              <a:solidFill>
                <a:schemeClr val="bg1">
                  <a:lumMod val="95000"/>
                </a:schemeClr>
              </a:solidFill>
              <a:latin typeface="+mn-lt"/>
              <a:ea typeface="+mn-ea"/>
              <a:cs typeface="+mn-cs"/>
            </a:endParaRPr>
          </a:p>
          <a:p>
            <a:pPr marL="571500" indent="-228600">
              <a:spcAft>
                <a:spcPts val="600"/>
              </a:spcAft>
              <a:buFont typeface="Arial" panose="020B0604020202020204" pitchFamily="34" charset="0"/>
              <a:buChar char="•"/>
            </a:pPr>
            <a:r>
              <a:rPr lang="en-US" sz="2800" dirty="0">
                <a:solidFill>
                  <a:schemeClr val="bg1">
                    <a:lumMod val="95000"/>
                  </a:schemeClr>
                </a:solidFill>
                <a:latin typeface="+mn-lt"/>
                <a:ea typeface="+mn-ea"/>
                <a:cs typeface="+mn-cs"/>
              </a:rPr>
              <a:t>Predict new clients churn and cluster group.</a:t>
            </a:r>
          </a:p>
        </p:txBody>
      </p:sp>
      <p:sp>
        <p:nvSpPr>
          <p:cNvPr id="27" name="Rectangle 26">
            <a:extLst>
              <a:ext uri="{FF2B5EF4-FFF2-40B4-BE49-F238E27FC236}">
                <a16:creationId xmlns:a16="http://schemas.microsoft.com/office/drawing/2014/main" id="{05CC4153-3F0D-4F4C-8F12-E8FC3FA40A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62058" y="4517136"/>
            <a:ext cx="2723453" cy="1890452"/>
          </a:xfrm>
          <a:prstGeom prst="rect">
            <a:avLst/>
          </a:prstGeom>
          <a:solidFill>
            <a:srgbClr val="66C4CC"/>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289962194"/>
      </p:ext>
    </p:extLst>
  </p:cSld>
  <p:clrMapOvr>
    <a:masterClrMapping/>
  </p:clrMapOvr>
  <p:transition spd="slow">
    <p:comb/>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4" descr="One in a crowd">
            <a:extLst>
              <a:ext uri="{FF2B5EF4-FFF2-40B4-BE49-F238E27FC236}">
                <a16:creationId xmlns:a16="http://schemas.microsoft.com/office/drawing/2014/main" id="{489FB7F6-6827-464A-BEE3-83AD868ED171}"/>
              </a:ext>
            </a:extLst>
          </p:cNvPr>
          <p:cNvPicPr>
            <a:picLocks noGrp="1" noRot="1" noChangeAspect="1" noMove="1" noResize="1" noEditPoints="1" noAdjustHandles="1" noChangeArrowheads="1" noChangeShapeType="1" noCrop="1"/>
          </p:cNvPicPr>
          <p:nvPr/>
        </p:nvPicPr>
        <p:blipFill rotWithShape="1">
          <a:blip r:embed="rId3"/>
          <a:srcRect b="5436"/>
          <a:stretch/>
        </p:blipFill>
        <p:spPr>
          <a:xfrm>
            <a:off x="1" y="10"/>
            <a:ext cx="9669642" cy="6857990"/>
          </a:xfrm>
          <a:prstGeom prst="rect">
            <a:avLst/>
          </a:prstGeom>
        </p:spPr>
      </p:pic>
      <p:sp>
        <p:nvSpPr>
          <p:cNvPr id="18"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867711" y="0"/>
            <a:ext cx="10324286"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950989-912B-44F7-AC16-D190CD5AED07}"/>
              </a:ext>
            </a:extLst>
          </p:cNvPr>
          <p:cNvSpPr>
            <a:spLocks noGrp="1"/>
          </p:cNvSpPr>
          <p:nvPr>
            <p:ph type="title"/>
          </p:nvPr>
        </p:nvSpPr>
        <p:spPr>
          <a:xfrm>
            <a:off x="7224861" y="240275"/>
            <a:ext cx="3822189" cy="814661"/>
          </a:xfrm>
        </p:spPr>
        <p:txBody>
          <a:bodyPr>
            <a:normAutofit/>
          </a:bodyPr>
          <a:lstStyle/>
          <a:p>
            <a:r>
              <a:rPr lang="en-US" sz="3100" dirty="0"/>
              <a:t>RECOMMENDATIONS</a:t>
            </a:r>
          </a:p>
        </p:txBody>
      </p:sp>
      <p:sp>
        <p:nvSpPr>
          <p:cNvPr id="3" name="Content Placeholder 2">
            <a:extLst>
              <a:ext uri="{FF2B5EF4-FFF2-40B4-BE49-F238E27FC236}">
                <a16:creationId xmlns:a16="http://schemas.microsoft.com/office/drawing/2014/main" id="{63BDA197-BDF8-4375-9059-5964435FBC2E}"/>
              </a:ext>
            </a:extLst>
          </p:cNvPr>
          <p:cNvSpPr>
            <a:spLocks noGrp="1"/>
          </p:cNvSpPr>
          <p:nvPr>
            <p:ph idx="1"/>
          </p:nvPr>
        </p:nvSpPr>
        <p:spPr>
          <a:xfrm>
            <a:off x="7224861" y="1295201"/>
            <a:ext cx="4716768" cy="5422840"/>
          </a:xfrm>
        </p:spPr>
        <p:txBody>
          <a:bodyPr>
            <a:normAutofit/>
          </a:bodyPr>
          <a:lstStyle/>
          <a:p>
            <a:pPr marL="0" indent="0">
              <a:buNone/>
            </a:pPr>
            <a:r>
              <a:rPr lang="en-US" sz="1600" dirty="0"/>
              <a:t>Cluster 1 is the riskiest client segmentation. </a:t>
            </a:r>
          </a:p>
          <a:p>
            <a:r>
              <a:rPr lang="en-US" sz="1600" dirty="0"/>
              <a:t>Their </a:t>
            </a:r>
            <a:r>
              <a:rPr lang="en-US" sz="1600" b="1" dirty="0"/>
              <a:t>utilization ratio is low</a:t>
            </a:r>
            <a:r>
              <a:rPr lang="en-US" sz="1600" dirty="0"/>
              <a:t>. </a:t>
            </a:r>
          </a:p>
          <a:p>
            <a:pPr lvl="1"/>
            <a:r>
              <a:rPr lang="en-US" sz="1600" dirty="0"/>
              <a:t>offering incentives like </a:t>
            </a:r>
            <a:r>
              <a:rPr lang="en-US" sz="1600" b="1" dirty="0"/>
              <a:t>cash back</a:t>
            </a:r>
            <a:r>
              <a:rPr lang="en-US" sz="1600" dirty="0"/>
              <a:t>.</a:t>
            </a:r>
          </a:p>
          <a:p>
            <a:r>
              <a:rPr lang="en-US" sz="1600" dirty="0"/>
              <a:t>Their </a:t>
            </a:r>
            <a:r>
              <a:rPr lang="en-US" sz="1600" b="1" dirty="0"/>
              <a:t>credit limits are low</a:t>
            </a:r>
            <a:r>
              <a:rPr lang="en-US" sz="1600" dirty="0"/>
              <a:t>. Based on their credit habit, they can be offered a larger credit limit.</a:t>
            </a:r>
          </a:p>
          <a:p>
            <a:endParaRPr lang="en-US" sz="1600" dirty="0"/>
          </a:p>
          <a:p>
            <a:endParaRPr lang="en-US" sz="1600" dirty="0"/>
          </a:p>
          <a:p>
            <a:endParaRPr lang="en-US" sz="1600" dirty="0"/>
          </a:p>
          <a:p>
            <a:pPr marL="0" indent="0">
              <a:buNone/>
            </a:pPr>
            <a:r>
              <a:rPr lang="en-US" sz="1600" dirty="0"/>
              <a:t>As a rule of thumb:</a:t>
            </a:r>
          </a:p>
          <a:p>
            <a:r>
              <a:rPr lang="en-US" sz="1600" dirty="0"/>
              <a:t>Marketers should target </a:t>
            </a:r>
            <a:r>
              <a:rPr lang="en-US" sz="1600" b="1" dirty="0"/>
              <a:t>female clients </a:t>
            </a:r>
            <a:r>
              <a:rPr lang="en-US" sz="1600" dirty="0"/>
              <a:t>with specific package.</a:t>
            </a:r>
          </a:p>
          <a:p>
            <a:r>
              <a:rPr lang="en-US" sz="1600" b="1" dirty="0"/>
              <a:t>Frequent smaller amount of transaction </a:t>
            </a:r>
            <a:r>
              <a:rPr lang="en-US" sz="1600" dirty="0"/>
              <a:t>can be perceived as a red flag. When spotted, customer relationship team must act on it.</a:t>
            </a:r>
          </a:p>
          <a:p>
            <a:r>
              <a:rPr lang="en-US" sz="1600" b="1" dirty="0"/>
              <a:t>Large expenditure </a:t>
            </a:r>
            <a:r>
              <a:rPr lang="en-US" sz="1600" dirty="0"/>
              <a:t>can be a signal for cross selling opportunity, and it is also a sign of churn.</a:t>
            </a:r>
          </a:p>
        </p:txBody>
      </p:sp>
      <p:cxnSp>
        <p:nvCxnSpPr>
          <p:cNvPr id="7" name="Straight Connector 6">
            <a:extLst>
              <a:ext uri="{FF2B5EF4-FFF2-40B4-BE49-F238E27FC236}">
                <a16:creationId xmlns:a16="http://schemas.microsoft.com/office/drawing/2014/main" id="{3ED394F0-AC5F-4CDD-966F-7E91A315265A}"/>
              </a:ext>
            </a:extLst>
          </p:cNvPr>
          <p:cNvCxnSpPr>
            <a:cxnSpLocks/>
          </p:cNvCxnSpPr>
          <p:nvPr/>
        </p:nvCxnSpPr>
        <p:spPr>
          <a:xfrm>
            <a:off x="7251171" y="1054936"/>
            <a:ext cx="4422710" cy="0"/>
          </a:xfrm>
          <a:prstGeom prst="line">
            <a:avLst/>
          </a:prstGeom>
          <a:ln w="38100">
            <a:solidFill>
              <a:srgbClr val="C7D4E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8182324"/>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0152DC-EAC1-4B3D-82A2-4E7D25FDDFDF}"/>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spc="600">
                <a:solidFill>
                  <a:schemeClr val="tx1"/>
                </a:solidFill>
                <a:latin typeface="+mj-lt"/>
                <a:ea typeface="+mj-ea"/>
                <a:cs typeface="+mj-cs"/>
              </a:rPr>
              <a:t>THANK</a:t>
            </a:r>
            <a:r>
              <a:rPr lang="en-US" sz="3600" kern="1200">
                <a:solidFill>
                  <a:schemeClr val="tx1"/>
                </a:solidFill>
                <a:latin typeface="+mj-lt"/>
                <a:ea typeface="+mj-ea"/>
                <a:cs typeface="+mj-cs"/>
              </a:rPr>
              <a:t> YOU</a:t>
            </a:r>
          </a:p>
        </p:txBody>
      </p:sp>
      <p:sp>
        <p:nvSpPr>
          <p:cNvPr id="22" name="Rectangle 2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ext Placeholder 3">
            <a:extLst>
              <a:ext uri="{FF2B5EF4-FFF2-40B4-BE49-F238E27FC236}">
                <a16:creationId xmlns:a16="http://schemas.microsoft.com/office/drawing/2014/main" id="{D7272A23-380E-4134-9CE8-D313AFC5DF8B}"/>
              </a:ext>
            </a:extLst>
          </p:cNvPr>
          <p:cNvGraphicFramePr/>
          <p:nvPr>
            <p:extLst>
              <p:ext uri="{D42A27DB-BD31-4B8C-83A1-F6EECF244321}">
                <p14:modId xmlns:p14="http://schemas.microsoft.com/office/powerpoint/2010/main" val="10171638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9220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 name="Freeform: Shape 16">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665CC810-ED25-4736-B991-56DE116DB925}"/>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APPENDIX</a:t>
            </a:r>
          </a:p>
        </p:txBody>
      </p:sp>
      <p:sp>
        <p:nvSpPr>
          <p:cNvPr id="19" name="Isosceles Triangle 18">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473251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DD643-4E27-45EC-B80A-3A2464EF53EE}"/>
              </a:ext>
            </a:extLst>
          </p:cNvPr>
          <p:cNvSpPr>
            <a:spLocks noGrp="1" noRot="1" noChangeAspect="1" noMove="1" noResize="1" noEditPoints="1" noAdjustHandles="1" noChangeArrowheads="1" noChangeShapeType="1" noTextEdit="1"/>
          </p:cNvSpPr>
          <p:nvPr>
            <p:ph type="title"/>
          </p:nvPr>
        </p:nvSpPr>
        <p:spPr>
          <a:xfrm>
            <a:off x="4965430" y="629268"/>
            <a:ext cx="6586491" cy="1286160"/>
          </a:xfrm>
        </p:spPr>
        <p:txBody>
          <a:bodyPr anchor="b">
            <a:normAutofit/>
          </a:bodyPr>
          <a:lstStyle/>
          <a:p>
            <a:r>
              <a:rPr lang="en-US" dirty="0"/>
              <a:t>OVERVIEW</a:t>
            </a:r>
          </a:p>
        </p:txBody>
      </p:sp>
      <p:sp>
        <p:nvSpPr>
          <p:cNvPr id="3" name="Content Placeholder 2">
            <a:extLst>
              <a:ext uri="{FF2B5EF4-FFF2-40B4-BE49-F238E27FC236}">
                <a16:creationId xmlns:a16="http://schemas.microsoft.com/office/drawing/2014/main" id="{F7BC068C-81E7-46DF-B86B-912A0B5E27C0}"/>
              </a:ext>
            </a:extLst>
          </p:cNvPr>
          <p:cNvSpPr>
            <a:spLocks noGrp="1" noRot="1" noChangeAspect="1" noMove="1" noResize="1" noEditPoints="1" noAdjustHandles="1" noChangeArrowheads="1" noChangeShapeType="1" noTextEdit="1"/>
          </p:cNvSpPr>
          <p:nvPr>
            <p:ph idx="1"/>
          </p:nvPr>
        </p:nvSpPr>
        <p:spPr>
          <a:xfrm>
            <a:off x="4965431" y="2438400"/>
            <a:ext cx="6586489" cy="3785419"/>
          </a:xfrm>
        </p:spPr>
        <p:txBody>
          <a:bodyPr>
            <a:normAutofit/>
          </a:bodyPr>
          <a:lstStyle/>
          <a:p>
            <a:r>
              <a:rPr lang="en-US" sz="1700" b="0" i="0" dirty="0">
                <a:effectLst/>
                <a:latin typeface="-apple-system"/>
              </a:rPr>
              <a:t>Customer churn has direct impact on profit.</a:t>
            </a:r>
          </a:p>
          <a:p>
            <a:pPr lvl="1"/>
            <a:r>
              <a:rPr lang="en-US" sz="1700" dirty="0">
                <a:latin typeface="-apple-system"/>
              </a:rPr>
              <a:t>C</a:t>
            </a:r>
            <a:r>
              <a:rPr lang="en-US" sz="1700" b="0" i="0" dirty="0">
                <a:effectLst/>
                <a:latin typeface="-apple-system"/>
              </a:rPr>
              <a:t>ost of maintaining existing customers is significantly less than the cost of obtaining a new one.</a:t>
            </a:r>
          </a:p>
          <a:p>
            <a:pPr lvl="1"/>
            <a:endParaRPr lang="en-US" sz="1700" b="0" i="0" dirty="0">
              <a:effectLst/>
              <a:latin typeface="-apple-system"/>
            </a:endParaRPr>
          </a:p>
          <a:p>
            <a:r>
              <a:rPr lang="en-US" sz="1700" b="0" i="0" dirty="0">
                <a:effectLst/>
                <a:latin typeface="-apple-system"/>
              </a:rPr>
              <a:t>The financial crisis of 2008 changed the banking sector's strategy. </a:t>
            </a:r>
          </a:p>
          <a:p>
            <a:pPr lvl="1"/>
            <a:r>
              <a:rPr lang="en-US" sz="1700" b="0" i="0" dirty="0">
                <a:effectLst/>
                <a:latin typeface="-apple-system"/>
              </a:rPr>
              <a:t>Previously focused on acquiring more and more clients. </a:t>
            </a:r>
          </a:p>
          <a:p>
            <a:pPr lvl="1"/>
            <a:r>
              <a:rPr lang="en-US" sz="1700" b="0" i="0" dirty="0">
                <a:effectLst/>
                <a:latin typeface="-apple-system"/>
              </a:rPr>
              <a:t>Technology and laws making things easier than ever to transfer assets and money between institutions. Which introduced new competitors in market</a:t>
            </a:r>
          </a:p>
          <a:p>
            <a:pPr lvl="2"/>
            <a:r>
              <a:rPr lang="en-US" sz="1700" b="0" i="0" dirty="0">
                <a:effectLst/>
                <a:latin typeface="-apple-system"/>
              </a:rPr>
              <a:t>open banking</a:t>
            </a:r>
          </a:p>
          <a:p>
            <a:pPr lvl="2"/>
            <a:r>
              <a:rPr lang="en-US" sz="1700" b="0" i="0" dirty="0">
                <a:effectLst/>
                <a:latin typeface="-apple-system"/>
              </a:rPr>
              <a:t>neo-banks</a:t>
            </a:r>
          </a:p>
          <a:p>
            <a:pPr lvl="2"/>
            <a:r>
              <a:rPr lang="en-US" sz="1700" b="0" i="0" dirty="0">
                <a:effectLst/>
                <a:latin typeface="-apple-system"/>
              </a:rPr>
              <a:t>fin-tech businesses (Banking as a Service (BaaS))</a:t>
            </a:r>
          </a:p>
          <a:p>
            <a:pPr lvl="1"/>
            <a:r>
              <a:rPr lang="en-US" sz="1700" b="0" i="0" dirty="0">
                <a:effectLst/>
                <a:latin typeface="-apple-system"/>
              </a:rPr>
              <a:t>Banks can use existing data to tackle client turnover </a:t>
            </a:r>
            <a:r>
              <a:rPr lang="en-US" sz="1700" dirty="0">
                <a:latin typeface="-apple-system"/>
              </a:rPr>
              <a:t>challenge</a:t>
            </a:r>
            <a:r>
              <a:rPr lang="en-US" sz="1700" b="0" i="0" dirty="0">
                <a:effectLst/>
                <a:latin typeface="-apple-system"/>
              </a:rPr>
              <a:t>.</a:t>
            </a:r>
          </a:p>
          <a:p>
            <a:endParaRPr lang="en-US" sz="1700" dirty="0"/>
          </a:p>
        </p:txBody>
      </p:sp>
      <p:pic>
        <p:nvPicPr>
          <p:cNvPr id="5" name="Picture 4" descr="Stock exchange numbers">
            <a:extLst>
              <a:ext uri="{FF2B5EF4-FFF2-40B4-BE49-F238E27FC236}">
                <a16:creationId xmlns:a16="http://schemas.microsoft.com/office/drawing/2014/main" id="{7D74DF7C-19EC-410A-B865-32115E9C9D04}"/>
              </a:ext>
            </a:extLst>
          </p:cNvPr>
          <p:cNvPicPr>
            <a:picLocks noGrp="1" noRot="1" noChangeAspect="1" noMove="1" noResize="1" noEditPoints="1" noAdjustHandles="1" noChangeArrowheads="1" noChangeShapeType="1" noCrop="1"/>
          </p:cNvPicPr>
          <p:nvPr/>
        </p:nvPicPr>
        <p:blipFill rotWithShape="1">
          <a:blip r:embed="rId3"/>
          <a:srcRect l="28181" r="26700"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8E97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05191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6DEF48-7EDD-4ECD-9632-DCFDFCDA165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Features of the dataset</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DDC56157-3E7F-4FE7-B5C5-1A68A0086D5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686"/>
          <a:stretch/>
        </p:blipFill>
        <p:spPr>
          <a:xfrm>
            <a:off x="2345704" y="1424892"/>
            <a:ext cx="7500592" cy="5370861"/>
          </a:xfrm>
          <a:prstGeom prst="rect">
            <a:avLst/>
          </a:prstGeom>
        </p:spPr>
      </p:pic>
    </p:spTree>
    <p:extLst>
      <p:ext uri="{BB962C8B-B14F-4D97-AF65-F5344CB8AC3E}">
        <p14:creationId xmlns:p14="http://schemas.microsoft.com/office/powerpoint/2010/main" val="200320530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53C7E3B-9307-48B1-B6B2-4EC55DCC3F7D}"/>
              </a:ext>
            </a:extLst>
          </p:cNvPr>
          <p:cNvGraphicFramePr/>
          <p:nvPr>
            <p:extLst>
              <p:ext uri="{D42A27DB-BD31-4B8C-83A1-F6EECF244321}">
                <p14:modId xmlns:p14="http://schemas.microsoft.com/office/powerpoint/2010/main" val="3793583692"/>
              </p:ext>
            </p:extLst>
          </p:nvPr>
        </p:nvGraphicFramePr>
        <p:xfrm>
          <a:off x="116541" y="1530043"/>
          <a:ext cx="11967882" cy="4307628"/>
        </p:xfrm>
        <a:graphic>
          <a:graphicData uri="http://schemas.openxmlformats.org/drawingml/2006/table">
            <a:tbl>
              <a:tblPr firstRow="1" firstCol="1" lastCol="1" bandRow="1">
                <a:tableStyleId>{8EC20E35-A176-4012-BC5E-935CFFF8708E}</a:tableStyleId>
              </a:tblPr>
              <a:tblGrid>
                <a:gridCol w="1222167">
                  <a:extLst>
                    <a:ext uri="{9D8B030D-6E8A-4147-A177-3AD203B41FA5}">
                      <a16:colId xmlns:a16="http://schemas.microsoft.com/office/drawing/2014/main" val="2203394092"/>
                    </a:ext>
                  </a:extLst>
                </a:gridCol>
                <a:gridCol w="1115310">
                  <a:extLst>
                    <a:ext uri="{9D8B030D-6E8A-4147-A177-3AD203B41FA5}">
                      <a16:colId xmlns:a16="http://schemas.microsoft.com/office/drawing/2014/main" val="2232761739"/>
                    </a:ext>
                  </a:extLst>
                </a:gridCol>
                <a:gridCol w="1061883">
                  <a:extLst>
                    <a:ext uri="{9D8B030D-6E8A-4147-A177-3AD203B41FA5}">
                      <a16:colId xmlns:a16="http://schemas.microsoft.com/office/drawing/2014/main" val="1504412931"/>
                    </a:ext>
                  </a:extLst>
                </a:gridCol>
                <a:gridCol w="1718602">
                  <a:extLst>
                    <a:ext uri="{9D8B030D-6E8A-4147-A177-3AD203B41FA5}">
                      <a16:colId xmlns:a16="http://schemas.microsoft.com/office/drawing/2014/main" val="376502948"/>
                    </a:ext>
                  </a:extLst>
                </a:gridCol>
                <a:gridCol w="1718602">
                  <a:extLst>
                    <a:ext uri="{9D8B030D-6E8A-4147-A177-3AD203B41FA5}">
                      <a16:colId xmlns:a16="http://schemas.microsoft.com/office/drawing/2014/main" val="2230706673"/>
                    </a:ext>
                  </a:extLst>
                </a:gridCol>
                <a:gridCol w="1729733">
                  <a:extLst>
                    <a:ext uri="{9D8B030D-6E8A-4147-A177-3AD203B41FA5}">
                      <a16:colId xmlns:a16="http://schemas.microsoft.com/office/drawing/2014/main" val="1605650558"/>
                    </a:ext>
                  </a:extLst>
                </a:gridCol>
                <a:gridCol w="436328">
                  <a:extLst>
                    <a:ext uri="{9D8B030D-6E8A-4147-A177-3AD203B41FA5}">
                      <a16:colId xmlns:a16="http://schemas.microsoft.com/office/drawing/2014/main" val="3759680136"/>
                    </a:ext>
                  </a:extLst>
                </a:gridCol>
                <a:gridCol w="2965257">
                  <a:extLst>
                    <a:ext uri="{9D8B030D-6E8A-4147-A177-3AD203B41FA5}">
                      <a16:colId xmlns:a16="http://schemas.microsoft.com/office/drawing/2014/main" val="2115515576"/>
                    </a:ext>
                  </a:extLst>
                </a:gridCol>
              </a:tblGrid>
              <a:tr h="254402">
                <a:tc>
                  <a:txBody>
                    <a:bodyPr/>
                    <a:lstStyle/>
                    <a:p>
                      <a:pPr algn="ctr" fontAlgn="b">
                        <a:spcBef>
                          <a:spcPts val="0"/>
                        </a:spcBef>
                        <a:spcAft>
                          <a:spcPts val="0"/>
                        </a:spcAft>
                      </a:pPr>
                      <a:r>
                        <a:rPr lang="en-US" sz="1050" b="1" u="none" strike="noStrike" dirty="0">
                          <a:effectLst/>
                        </a:rPr>
                        <a:t>  Variable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1050" b="1" u="none" strike="noStrike" dirty="0">
                          <a:effectLst/>
                        </a:rPr>
                        <a:t> Cluster 0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1050" b="1" u="none" strike="noStrike" dirty="0">
                          <a:effectLst/>
                        </a:rPr>
                        <a:t> Cluster 1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1050" b="1" u="none" strike="noStrike" dirty="0">
                          <a:effectLst/>
                        </a:rPr>
                        <a:t> Cluster 2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1050" b="1" u="none" strike="noStrike" dirty="0">
                          <a:effectLst/>
                        </a:rPr>
                        <a:t> Cluster 3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1050" b="1" u="none" strike="noStrike" dirty="0">
                          <a:effectLst/>
                        </a:rPr>
                        <a:t> Cluster 4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1050" b="1" u="none" strike="noStrike" dirty="0">
                          <a:effectLst/>
                        </a:rPr>
                        <a:t> Churn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1050" b="1" u="none" strike="noStrike" dirty="0">
                          <a:effectLst/>
                        </a:rPr>
                        <a:t> Comment </a:t>
                      </a:r>
                      <a:endParaRPr lang="en-US" sz="1800" b="1"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334350352"/>
                  </a:ext>
                </a:extLst>
              </a:tr>
              <a:tr h="254402">
                <a:tc>
                  <a:txBody>
                    <a:bodyPr/>
                    <a:lstStyle/>
                    <a:p>
                      <a:pPr algn="l" fontAlgn="b">
                        <a:spcBef>
                          <a:spcPts val="0"/>
                        </a:spcBef>
                        <a:spcAft>
                          <a:spcPts val="0"/>
                        </a:spcAft>
                      </a:pPr>
                      <a:r>
                        <a:rPr lang="en-US" sz="800" u="none" strike="noStrike" dirty="0">
                          <a:effectLst/>
                        </a:rPr>
                        <a:t>  </a:t>
                      </a:r>
                      <a:r>
                        <a:rPr lang="en-US" sz="800" u="none" strike="noStrike" dirty="0" err="1">
                          <a:effectLst/>
                        </a:rPr>
                        <a:t>Avg_Open_To_Buy</a:t>
                      </a: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spread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low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low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low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high value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1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Majority values   are low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64525430"/>
                  </a:ext>
                </a:extLst>
              </a:tr>
              <a:tr h="254402">
                <a:tc>
                  <a:txBody>
                    <a:bodyPr/>
                    <a:lstStyle/>
                    <a:p>
                      <a:pPr algn="l" fontAlgn="b">
                        <a:spcBef>
                          <a:spcPts val="0"/>
                        </a:spcBef>
                        <a:spcAft>
                          <a:spcPts val="0"/>
                        </a:spcAft>
                      </a:pPr>
                      <a:r>
                        <a:rPr lang="en-US" sz="800" u="none" strike="noStrike" dirty="0">
                          <a:effectLst/>
                        </a:rPr>
                        <a:t>  </a:t>
                      </a:r>
                      <a:r>
                        <a:rPr lang="en-US" sz="800" u="none" strike="noStrike" dirty="0" err="1">
                          <a:effectLst/>
                        </a:rPr>
                        <a:t>Avg_Utilization_Ratio</a:t>
                      </a: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low utilization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minimal low utilization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no low utilization ratio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med utilization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low utilization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a:effectLst/>
                        </a:rPr>
                        <a:t> Majority values are low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131069369"/>
                  </a:ext>
                </a:extLst>
              </a:tr>
              <a:tr h="254402">
                <a:tc>
                  <a:txBody>
                    <a:bodyPr/>
                    <a:lstStyle/>
                    <a:p>
                      <a:pPr algn="l" fontAlgn="b">
                        <a:spcBef>
                          <a:spcPts val="0"/>
                        </a:spcBef>
                        <a:spcAft>
                          <a:spcPts val="0"/>
                        </a:spcAft>
                      </a:pPr>
                      <a:r>
                        <a:rPr lang="en-US" sz="800" u="none" strike="noStrike" dirty="0">
                          <a:effectLst/>
                        </a:rPr>
                        <a:t>  </a:t>
                      </a:r>
                      <a:r>
                        <a:rPr lang="en-US" sz="800" u="none" strike="noStrike" dirty="0" err="1">
                          <a:effectLst/>
                        </a:rPr>
                        <a:t>Card_Category</a:t>
                      </a: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1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a:effectLst/>
                        </a:rPr>
                        <a:t> High class   imbalance to comment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425159744"/>
                  </a:ext>
                </a:extLst>
              </a:tr>
              <a:tr h="254402">
                <a:tc>
                  <a:txBody>
                    <a:bodyPr/>
                    <a:lstStyle/>
                    <a:p>
                      <a:pPr algn="l" fontAlgn="b">
                        <a:spcBef>
                          <a:spcPts val="0"/>
                        </a:spcBef>
                        <a:spcAft>
                          <a:spcPts val="0"/>
                        </a:spcAft>
                      </a:pPr>
                      <a:r>
                        <a:rPr lang="en-US" sz="800" u="none" strike="noStrike">
                          <a:effectLst/>
                        </a:rPr>
                        <a:t>  Credit_Limit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all clients   from2k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mostly low   limit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2k to 4k, no   high limit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high limit,   above 14k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424672825"/>
                  </a:ext>
                </a:extLst>
              </a:tr>
              <a:tr h="254402">
                <a:tc>
                  <a:txBody>
                    <a:bodyPr/>
                    <a:lstStyle/>
                    <a:p>
                      <a:pPr algn="l" fontAlgn="b">
                        <a:spcBef>
                          <a:spcPts val="0"/>
                        </a:spcBef>
                        <a:spcAft>
                          <a:spcPts val="0"/>
                        </a:spcAft>
                      </a:pPr>
                      <a:r>
                        <a:rPr lang="en-US" sz="800" u="none" strike="noStrike">
                          <a:effectLst/>
                        </a:rPr>
                        <a:t>  Customer_Age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similar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similar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similar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older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similar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3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895498725"/>
                  </a:ext>
                </a:extLst>
              </a:tr>
              <a:tr h="254402">
                <a:tc>
                  <a:txBody>
                    <a:bodyPr/>
                    <a:lstStyle/>
                    <a:p>
                      <a:pPr algn="l" fontAlgn="b">
                        <a:spcBef>
                          <a:spcPts val="0"/>
                        </a:spcBef>
                        <a:spcAft>
                          <a:spcPts val="0"/>
                        </a:spcAft>
                      </a:pPr>
                      <a:r>
                        <a:rPr lang="en-US" sz="800" u="none" strike="noStrike">
                          <a:effectLst/>
                        </a:rPr>
                        <a:t>  Dependent_count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spread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spread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spread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low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spread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a:effectLst/>
                        </a:rPr>
                        <a:t> count 3 and 4   is risky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3120753049"/>
                  </a:ext>
                </a:extLst>
              </a:tr>
              <a:tr h="491598">
                <a:tc>
                  <a:txBody>
                    <a:bodyPr/>
                    <a:lstStyle/>
                    <a:p>
                      <a:pPr algn="l" fontAlgn="b">
                        <a:spcBef>
                          <a:spcPts val="0"/>
                        </a:spcBef>
                        <a:spcAft>
                          <a:spcPts val="0"/>
                        </a:spcAft>
                      </a:pPr>
                      <a:r>
                        <a:rPr lang="en-US" sz="800" u="none" strike="noStrike">
                          <a:effectLst/>
                        </a:rPr>
                        <a:t>  Education_Level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Graduate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Graduate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College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College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Uneducated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1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Graduates &gt;HS &gt;= Unknown&gt;=Uneducated, </a:t>
                      </a:r>
                    </a:p>
                    <a:p>
                      <a:pPr algn="l" fontAlgn="b">
                        <a:spcBef>
                          <a:spcPts val="0"/>
                        </a:spcBef>
                        <a:spcAft>
                          <a:spcPts val="0"/>
                        </a:spcAft>
                      </a:pPr>
                      <a:r>
                        <a:rPr lang="en-US" sz="800" u="none" strike="noStrike" dirty="0">
                          <a:effectLst/>
                        </a:rPr>
                        <a:t>PG and PhD   is less likely  to churn</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3915110471"/>
                  </a:ext>
                </a:extLst>
              </a:tr>
              <a:tr h="254402">
                <a:tc>
                  <a:txBody>
                    <a:bodyPr/>
                    <a:lstStyle/>
                    <a:p>
                      <a:pPr algn="l" fontAlgn="b">
                        <a:spcBef>
                          <a:spcPts val="0"/>
                        </a:spcBef>
                        <a:spcAft>
                          <a:spcPts val="0"/>
                        </a:spcAft>
                      </a:pPr>
                      <a:r>
                        <a:rPr lang="en-US" sz="800" u="none" strike="noStrike">
                          <a:effectLst/>
                        </a:rPr>
                        <a:t>  Gender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F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F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F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M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a:effectLst/>
                        </a:rPr>
                        <a:t> Females is   risky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1965204213"/>
                  </a:ext>
                </a:extLst>
              </a:tr>
              <a:tr h="254402">
                <a:tc>
                  <a:txBody>
                    <a:bodyPr/>
                    <a:lstStyle/>
                    <a:p>
                      <a:pPr algn="l" fontAlgn="b">
                        <a:spcBef>
                          <a:spcPts val="0"/>
                        </a:spcBef>
                        <a:spcAft>
                          <a:spcPts val="0"/>
                        </a:spcAft>
                      </a:pPr>
                      <a:r>
                        <a:rPr lang="en-US" sz="800" u="none" strike="noStrike">
                          <a:effectLst/>
                        </a:rPr>
                        <a:t>  Income_Category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Less_than_40K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40K_to_60K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40K_to_60K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Less_than_40K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Unknown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a:effectLst/>
                        </a:rPr>
                        <a:t> Less than 40K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1820917862"/>
                  </a:ext>
                </a:extLst>
              </a:tr>
              <a:tr h="254402">
                <a:tc>
                  <a:txBody>
                    <a:bodyPr/>
                    <a:lstStyle/>
                    <a:p>
                      <a:pPr algn="l" fontAlgn="b">
                        <a:spcBef>
                          <a:spcPts val="0"/>
                        </a:spcBef>
                        <a:spcAft>
                          <a:spcPts val="0"/>
                        </a:spcAft>
                      </a:pPr>
                      <a:r>
                        <a:rPr lang="en-US" sz="800" u="none" strike="noStrike">
                          <a:effectLst/>
                        </a:rPr>
                        <a:t>  Marital_Status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Unknown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Single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Married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Married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Unknown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1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a:effectLst/>
                        </a:rPr>
                        <a:t> Majority values   is Married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3947905500"/>
                  </a:ext>
                </a:extLst>
              </a:tr>
              <a:tr h="254402">
                <a:tc>
                  <a:txBody>
                    <a:bodyPr/>
                    <a:lstStyle/>
                    <a:p>
                      <a:pPr algn="l" fontAlgn="b">
                        <a:spcBef>
                          <a:spcPts val="0"/>
                        </a:spcBef>
                        <a:spcAft>
                          <a:spcPts val="0"/>
                        </a:spcAft>
                      </a:pPr>
                      <a:r>
                        <a:rPr lang="en-US" sz="800" u="none" strike="noStrike">
                          <a:effectLst/>
                        </a:rPr>
                        <a:t>  Months_on_book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good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similar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similar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loyal customer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similar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3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192955952"/>
                  </a:ext>
                </a:extLst>
              </a:tr>
              <a:tr h="254402">
                <a:tc>
                  <a:txBody>
                    <a:bodyPr/>
                    <a:lstStyle/>
                    <a:p>
                      <a:pPr algn="l" fontAlgn="b">
                        <a:spcBef>
                          <a:spcPts val="0"/>
                        </a:spcBef>
                        <a:spcAft>
                          <a:spcPts val="0"/>
                        </a:spcAft>
                      </a:pPr>
                      <a:r>
                        <a:rPr lang="en-US" sz="800" u="none" strike="noStrike">
                          <a:effectLst/>
                        </a:rPr>
                        <a:t>  Total_Relationship_Count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low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high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high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high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high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1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2 and 3 are most   frequent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3692770404"/>
                  </a:ext>
                </a:extLst>
              </a:tr>
              <a:tr h="254402">
                <a:tc>
                  <a:txBody>
                    <a:bodyPr/>
                    <a:lstStyle/>
                    <a:p>
                      <a:pPr algn="l" fontAlgn="b">
                        <a:spcBef>
                          <a:spcPts val="0"/>
                        </a:spcBef>
                        <a:spcAft>
                          <a:spcPts val="0"/>
                        </a:spcAft>
                      </a:pPr>
                      <a:r>
                        <a:rPr lang="en-US" sz="800" u="none" strike="noStrike">
                          <a:effectLst/>
                        </a:rPr>
                        <a:t>  Total_Revolving_Bal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spread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low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mod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spread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spread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1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Majority values   are low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559016264"/>
                  </a:ext>
                </a:extLst>
              </a:tr>
              <a:tr h="254402">
                <a:tc>
                  <a:txBody>
                    <a:bodyPr/>
                    <a:lstStyle/>
                    <a:p>
                      <a:pPr algn="l" fontAlgn="b">
                        <a:spcBef>
                          <a:spcPts val="0"/>
                        </a:spcBef>
                        <a:spcAft>
                          <a:spcPts val="0"/>
                        </a:spcAft>
                      </a:pPr>
                      <a:r>
                        <a:rPr lang="en-US" sz="800" u="none" strike="noStrike">
                          <a:effectLst/>
                        </a:rPr>
                        <a:t>  Total_Trans_Amt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High transaction amount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low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mid amount till 5k high feq transaction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mid amount till 5k high feq transaction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mid amount till 5k med </a:t>
                      </a:r>
                      <a:r>
                        <a:rPr lang="en-US" sz="800" u="none" strike="noStrike" dirty="0" err="1">
                          <a:effectLst/>
                        </a:rPr>
                        <a:t>freq</a:t>
                      </a:r>
                      <a:r>
                        <a:rPr lang="en-US" sz="800" u="none" strike="noStrike" dirty="0">
                          <a:effectLst/>
                        </a:rPr>
                        <a:t> transaction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1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low amounts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2415432168"/>
                  </a:ext>
                </a:extLst>
              </a:tr>
              <a:tr h="254402">
                <a:tc>
                  <a:txBody>
                    <a:bodyPr/>
                    <a:lstStyle/>
                    <a:p>
                      <a:pPr algn="l" fontAlgn="b">
                        <a:spcBef>
                          <a:spcPts val="0"/>
                        </a:spcBef>
                        <a:spcAft>
                          <a:spcPts val="0"/>
                        </a:spcAft>
                      </a:pPr>
                      <a:r>
                        <a:rPr lang="en-US" sz="800" u="none" strike="noStrike">
                          <a:effectLst/>
                        </a:rPr>
                        <a:t>  Total_Trans_Ct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heavy user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moderate user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moderate user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a:effectLst/>
                        </a:rPr>
                        <a:t> moderate user </a:t>
                      </a:r>
                      <a:endParaRPr lang="en-US" sz="1200" b="0" i="0" u="none" strike="noStrike">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moderate user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ctr" fontAlgn="b">
                        <a:spcBef>
                          <a:spcPts val="0"/>
                        </a:spcBef>
                        <a:spcAft>
                          <a:spcPts val="0"/>
                        </a:spcAft>
                      </a:pPr>
                      <a:r>
                        <a:rPr lang="en-US" sz="800" u="none" strike="noStrike" dirty="0">
                          <a:effectLst/>
                        </a:rPr>
                        <a:t> 1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tc>
                  <a:txBody>
                    <a:bodyPr/>
                    <a:lstStyle/>
                    <a:p>
                      <a:pPr algn="l" fontAlgn="b">
                        <a:spcBef>
                          <a:spcPts val="0"/>
                        </a:spcBef>
                        <a:spcAft>
                          <a:spcPts val="0"/>
                        </a:spcAft>
                      </a:pPr>
                      <a:r>
                        <a:rPr lang="en-US" sz="800" u="none" strike="noStrike" dirty="0">
                          <a:effectLst/>
                        </a:rPr>
                        <a:t> Majority values   are between 30 to 50 </a:t>
                      </a:r>
                      <a:endParaRPr lang="en-US" sz="1200" b="0" i="0" u="none" strike="noStrike" dirty="0">
                        <a:effectLst/>
                        <a:latin typeface="Arial" panose="020B0604020202020204" pitchFamily="34" charset="0"/>
                      </a:endParaRPr>
                    </a:p>
                  </a:txBody>
                  <a:tcPr marL="5872" marR="5872" marT="5872" marB="0" anchor="ctr">
                    <a:cell3D prstMaterial="dkEdge">
                      <a:bevel w="25400" h="25400" prst="angle"/>
                      <a:lightRig rig="flood" dir="t"/>
                    </a:cell3D>
                  </a:tcPr>
                </a:tc>
                <a:extLst>
                  <a:ext uri="{0D108BD9-81ED-4DB2-BD59-A6C34878D82A}">
                    <a16:rowId xmlns:a16="http://schemas.microsoft.com/office/drawing/2014/main" val="3553287726"/>
                  </a:ext>
                </a:extLst>
              </a:tr>
            </a:tbl>
          </a:graphicData>
        </a:graphic>
      </p:graphicFrame>
      <p:sp>
        <p:nvSpPr>
          <p:cNvPr id="5" name="Rectangle 4">
            <a:extLst>
              <a:ext uri="{FF2B5EF4-FFF2-40B4-BE49-F238E27FC236}">
                <a16:creationId xmlns:a16="http://schemas.microsoft.com/office/drawing/2014/main" id="{0835FA2D-3B48-4F3D-943F-751E97D436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D98EF3-4B33-4487-BAF1-F2C0E9CB3480}"/>
              </a:ext>
            </a:extLst>
          </p:cNvPr>
          <p:cNvSpPr>
            <a:spLocks noGrp="1"/>
          </p:cNvSpPr>
          <p:nvPr>
            <p:ph type="title"/>
          </p:nvPr>
        </p:nvSpPr>
        <p:spPr/>
        <p:txBody>
          <a:bodyPr>
            <a:normAutofit/>
          </a:bodyPr>
          <a:lstStyle/>
          <a:p>
            <a:pPr algn="ctr"/>
            <a:r>
              <a:rPr lang="en-US" sz="3200" dirty="0">
                <a:solidFill>
                  <a:schemeClr val="bg1">
                    <a:lumMod val="95000"/>
                  </a:schemeClr>
                </a:solidFill>
              </a:rPr>
              <a:t>Summary of exploring</a:t>
            </a:r>
          </a:p>
        </p:txBody>
      </p:sp>
    </p:spTree>
    <p:extLst>
      <p:ext uri="{BB962C8B-B14F-4D97-AF65-F5344CB8AC3E}">
        <p14:creationId xmlns:p14="http://schemas.microsoft.com/office/powerpoint/2010/main" val="388732561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32323"/>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20991-31C4-416B-B304-75C17B7B6F69}"/>
              </a:ext>
            </a:extLst>
          </p:cNvPr>
          <p:cNvSpPr>
            <a:spLocks noGrp="1"/>
          </p:cNvSpPr>
          <p:nvPr>
            <p:ph type="title"/>
          </p:nvPr>
        </p:nvSpPr>
        <p:spPr>
          <a:xfrm>
            <a:off x="314828" y="218542"/>
            <a:ext cx="4820064" cy="1104857"/>
          </a:xfrm>
          <a:ln w="19050">
            <a:solidFill>
              <a:srgbClr val="FCE137"/>
            </a:solidFill>
          </a:ln>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p>
            <a:pPr algn="ctr"/>
            <a:r>
              <a:rPr lang="en-US" sz="5200" b="1" dirty="0">
                <a:ln/>
                <a:solidFill>
                  <a:schemeClr val="accent4"/>
                </a:solidFill>
              </a:rPr>
              <a:t>Exploration</a:t>
            </a:r>
          </a:p>
        </p:txBody>
      </p:sp>
      <p:pic>
        <p:nvPicPr>
          <p:cNvPr id="8" name="Content Placeholder 7" descr="A screenshot of a computer&#10;&#10;Description automatically generated with low confidence">
            <a:extLst>
              <a:ext uri="{FF2B5EF4-FFF2-40B4-BE49-F238E27FC236}">
                <a16:creationId xmlns:a16="http://schemas.microsoft.com/office/drawing/2014/main" id="{7E61BC14-FE4F-4DB3-B69E-25697C95A3E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473562" y="0"/>
            <a:ext cx="6738979" cy="6911775"/>
          </a:xfrm>
          <a:prstGeom prst="rect">
            <a:avLst/>
          </a:prstGeom>
        </p:spPr>
      </p:pic>
      <p:pic>
        <p:nvPicPr>
          <p:cNvPr id="6" name="Content Placeholder 5" descr="Chart, pie chart&#10;&#10;Description automatically generated">
            <a:extLst>
              <a:ext uri="{FF2B5EF4-FFF2-40B4-BE49-F238E27FC236}">
                <a16:creationId xmlns:a16="http://schemas.microsoft.com/office/drawing/2014/main" id="{FE1AABEF-AC07-48BF-AFCE-17FFB4A5617F}"/>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9227117" y="4679686"/>
            <a:ext cx="2961834" cy="2191757"/>
          </a:xfrm>
          <a:prstGeom prst="rect">
            <a:avLst/>
          </a:prstGeom>
        </p:spPr>
      </p:pic>
      <p:pic>
        <p:nvPicPr>
          <p:cNvPr id="10" name="Picture 9" descr="Chart&#10;&#10;Description automatically generated">
            <a:extLst>
              <a:ext uri="{FF2B5EF4-FFF2-40B4-BE49-F238E27FC236}">
                <a16:creationId xmlns:a16="http://schemas.microsoft.com/office/drawing/2014/main" id="{FD5AF841-45BF-4570-ADC0-62B89C8050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323399"/>
            <a:ext cx="5496903" cy="3133234"/>
          </a:xfrm>
          <a:prstGeom prst="rect">
            <a:avLst/>
          </a:prstGeom>
        </p:spPr>
      </p:pic>
      <p:pic>
        <p:nvPicPr>
          <p:cNvPr id="7" name="Content Placeholder 5" descr="Chart, bar chart&#10;&#10;Description automatically generated">
            <a:extLst>
              <a:ext uri="{FF2B5EF4-FFF2-40B4-BE49-F238E27FC236}">
                <a16:creationId xmlns:a16="http://schemas.microsoft.com/office/drawing/2014/main" id="{4178BB33-C11A-462B-9ED0-02A99A6767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6643" y="4456633"/>
            <a:ext cx="2736433" cy="2414810"/>
          </a:xfrm>
          <a:prstGeom prst="rect">
            <a:avLst/>
          </a:prstGeom>
        </p:spPr>
      </p:pic>
    </p:spTree>
    <p:extLst>
      <p:ext uri="{BB962C8B-B14F-4D97-AF65-F5344CB8AC3E}">
        <p14:creationId xmlns:p14="http://schemas.microsoft.com/office/powerpoint/2010/main" val="74693919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02042-6824-4C14-8206-17CA63516A93}"/>
              </a:ext>
            </a:extLst>
          </p:cNvPr>
          <p:cNvSpPr>
            <a:spLocks noGrp="1"/>
          </p:cNvSpPr>
          <p:nvPr>
            <p:ph type="title"/>
          </p:nvPr>
        </p:nvSpPr>
        <p:spPr>
          <a:xfrm>
            <a:off x="762001" y="803325"/>
            <a:ext cx="5314536" cy="1325563"/>
          </a:xfrm>
        </p:spPr>
        <p:txBody>
          <a:bodyPr>
            <a:normAutofit/>
          </a:bodyPr>
          <a:lstStyle/>
          <a:p>
            <a:r>
              <a:rPr lang="en-US" dirty="0"/>
              <a:t>BUSINESS PROBLEM</a:t>
            </a:r>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Background pattern&#10;&#10;Description automatically generated">
            <a:extLst>
              <a:ext uri="{FF2B5EF4-FFF2-40B4-BE49-F238E27FC236}">
                <a16:creationId xmlns:a16="http://schemas.microsoft.com/office/drawing/2014/main" id="{E49E382E-3C00-45AD-90F5-E45230297573}"/>
              </a:ext>
            </a:extLst>
          </p:cNvPr>
          <p:cNvPicPr>
            <a:picLocks noGrp="1" noRot="1" noChangeAspect="1" noMove="1" noResize="1" noEditPoints="1" noAdjustHandles="1" noChangeArrowheads="1" noChangeShapeType="1" noCrop="1"/>
          </p:cNvPicPr>
          <p:nvPr/>
        </p:nvPicPr>
        <p:blipFill rotWithShape="1">
          <a:blip r:embed="rId3"/>
          <a:srcRect l="31493" r="14377"/>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
        <p:nvSpPr>
          <p:cNvPr id="7" name="Rectangle 6">
            <a:extLst>
              <a:ext uri="{FF2B5EF4-FFF2-40B4-BE49-F238E27FC236}">
                <a16:creationId xmlns:a16="http://schemas.microsoft.com/office/drawing/2014/main" id="{6C559333-241C-47E3-B0C0-422AFCA286E7}"/>
              </a:ext>
            </a:extLst>
          </p:cNvPr>
          <p:cNvSpPr>
            <a:spLocks noGrp="1" noRot="1" noChangeAspect="1" noMove="1" noResize="1" noEditPoints="1" noAdjustHandles="1" noChangeArrowheads="1" noChangeShapeType="1" noTextEdit="1"/>
          </p:cNvSpPr>
          <p:nvPr/>
        </p:nvSpPr>
        <p:spPr>
          <a:xfrm>
            <a:off x="678314" y="2027668"/>
            <a:ext cx="5609220" cy="1065155"/>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61549" tIns="61549" rIns="61549" bIns="61549" numCol="1" spcCol="1270" anchor="ctr" anchorCtr="0">
            <a:noAutofit/>
          </a:bodyPr>
          <a:lstStyle/>
          <a:p>
            <a:pPr marL="0" lvl="0" indent="0" algn="l" defTabSz="488950">
              <a:lnSpc>
                <a:spcPct val="90000"/>
              </a:lnSpc>
              <a:spcBef>
                <a:spcPct val="0"/>
              </a:spcBef>
              <a:spcAft>
                <a:spcPct val="35000"/>
              </a:spcAft>
              <a:buNone/>
            </a:pPr>
            <a:r>
              <a:rPr lang="en-US" sz="1600" b="0" i="0" kern="1200" dirty="0"/>
              <a:t>Importance of existing customer management is well recognized.</a:t>
            </a:r>
          </a:p>
          <a:p>
            <a:pPr marL="628650" lvl="1" indent="-171450" defTabSz="488950">
              <a:lnSpc>
                <a:spcPct val="90000"/>
              </a:lnSpc>
              <a:spcBef>
                <a:spcPct val="0"/>
              </a:spcBef>
              <a:spcAft>
                <a:spcPct val="35000"/>
              </a:spcAft>
              <a:buFont typeface="Arial" panose="020B0604020202020204" pitchFamily="34" charset="0"/>
              <a:buChar char="•"/>
            </a:pPr>
            <a:r>
              <a:rPr lang="en-US" sz="1600" b="0" i="0" kern="1200" dirty="0"/>
              <a:t>Hard to anticipate</a:t>
            </a:r>
            <a:endParaRPr lang="en-US" sz="1600" kern="1200" dirty="0"/>
          </a:p>
        </p:txBody>
      </p:sp>
      <p:sp>
        <p:nvSpPr>
          <p:cNvPr id="9" name="Rectangle 8">
            <a:extLst>
              <a:ext uri="{FF2B5EF4-FFF2-40B4-BE49-F238E27FC236}">
                <a16:creationId xmlns:a16="http://schemas.microsoft.com/office/drawing/2014/main" id="{292BE0C9-A39E-4627-9837-1F5B217B7C7B}"/>
              </a:ext>
            </a:extLst>
          </p:cNvPr>
          <p:cNvSpPr>
            <a:spLocks noGrp="1" noRot="1" noChangeAspect="1" noMove="1" noResize="1" noEditPoints="1" noAdjustHandles="1" noChangeArrowheads="1" noChangeShapeType="1" noTextEdit="1"/>
          </p:cNvSpPr>
          <p:nvPr/>
        </p:nvSpPr>
        <p:spPr>
          <a:xfrm>
            <a:off x="678314" y="3231518"/>
            <a:ext cx="5609220" cy="708690"/>
          </a:xfrm>
          <a:prstGeom prst="rect">
            <a:avLst/>
          </a:prstGeom>
        </p:spPr>
        <p:style>
          <a:lnRef idx="2">
            <a:schemeClr val="lt1">
              <a:hueOff val="0"/>
              <a:satOff val="0"/>
              <a:lumOff val="0"/>
              <a:alphaOff val="0"/>
            </a:schemeClr>
          </a:lnRef>
          <a:fillRef idx="1">
            <a:schemeClr val="accent5">
              <a:hueOff val="-3379271"/>
              <a:satOff val="-8710"/>
              <a:lumOff val="-5883"/>
              <a:alphaOff val="0"/>
            </a:schemeClr>
          </a:fillRef>
          <a:effectRef idx="0">
            <a:schemeClr val="accent5">
              <a:hueOff val="-3379271"/>
              <a:satOff val="-8710"/>
              <a:lumOff val="-5883"/>
              <a:alphaOff val="0"/>
            </a:schemeClr>
          </a:effectRef>
          <a:fontRef idx="minor">
            <a:schemeClr val="lt1"/>
          </a:fontRef>
        </p:style>
        <p:txBody>
          <a:bodyPr spcFirstLastPara="0" vert="horz" wrap="square" lIns="54789" tIns="54789" rIns="54789" bIns="54789" numCol="1" spcCol="1270" anchor="ctr" anchorCtr="0">
            <a:noAutofit/>
          </a:bodyPr>
          <a:lstStyle/>
          <a:p>
            <a:pPr marL="0" lvl="0" indent="0" algn="l" defTabSz="488950">
              <a:lnSpc>
                <a:spcPct val="90000"/>
              </a:lnSpc>
              <a:spcBef>
                <a:spcPct val="0"/>
              </a:spcBef>
              <a:spcAft>
                <a:spcPct val="35000"/>
              </a:spcAft>
              <a:buNone/>
            </a:pPr>
            <a:r>
              <a:rPr lang="en-US" sz="1600" kern="1200" dirty="0"/>
              <a:t>Feedback from customers is hard to obtain.</a:t>
            </a:r>
          </a:p>
        </p:txBody>
      </p:sp>
      <p:sp>
        <p:nvSpPr>
          <p:cNvPr id="11" name="Rectangle 10">
            <a:extLst>
              <a:ext uri="{FF2B5EF4-FFF2-40B4-BE49-F238E27FC236}">
                <a16:creationId xmlns:a16="http://schemas.microsoft.com/office/drawing/2014/main" id="{E60F61B4-AD02-4EB1-BCB3-5676F485599C}"/>
              </a:ext>
            </a:extLst>
          </p:cNvPr>
          <p:cNvSpPr>
            <a:spLocks/>
          </p:cNvSpPr>
          <p:nvPr/>
        </p:nvSpPr>
        <p:spPr>
          <a:xfrm>
            <a:off x="678314" y="4078904"/>
            <a:ext cx="5609220" cy="1975771"/>
          </a:xfrm>
          <a:prstGeom prst="rect">
            <a:avLst/>
          </a:prstGeom>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121142" tIns="121142" rIns="121142" bIns="121142" numCol="1" spcCol="1270" anchor="ctr" anchorCtr="0">
            <a:noAutofit/>
          </a:bodyPr>
          <a:lstStyle/>
          <a:p>
            <a:pPr marL="0" lvl="0" indent="0" algn="l" defTabSz="488950">
              <a:lnSpc>
                <a:spcPct val="90000"/>
              </a:lnSpc>
              <a:spcBef>
                <a:spcPct val="0"/>
              </a:spcBef>
              <a:spcAft>
                <a:spcPct val="35000"/>
              </a:spcAft>
              <a:buNone/>
            </a:pPr>
            <a:r>
              <a:rPr lang="en-US" sz="1600" b="0" i="0" kern="1200" dirty="0"/>
              <a:t>XYZ Bank (read: fictional) is a mature financial institution based in North America.</a:t>
            </a:r>
          </a:p>
          <a:p>
            <a:pPr marL="628650" lvl="2" indent="-171450" defTabSz="400050">
              <a:lnSpc>
                <a:spcPct val="90000"/>
              </a:lnSpc>
              <a:spcBef>
                <a:spcPct val="0"/>
              </a:spcBef>
              <a:spcAft>
                <a:spcPct val="20000"/>
              </a:spcAft>
              <a:buFont typeface="Arial" panose="020B0604020202020204" pitchFamily="34" charset="0"/>
              <a:buChar char="•"/>
            </a:pPr>
            <a:r>
              <a:rPr lang="en-US" sz="1600" b="0" i="0" kern="1200" dirty="0"/>
              <a:t>New competitors in market. </a:t>
            </a:r>
            <a:endParaRPr lang="en-US" sz="1600" kern="1200" dirty="0"/>
          </a:p>
          <a:p>
            <a:pPr marL="628650" lvl="2" indent="-171450" defTabSz="400050">
              <a:lnSpc>
                <a:spcPct val="90000"/>
              </a:lnSpc>
              <a:spcBef>
                <a:spcPct val="0"/>
              </a:spcBef>
              <a:spcAft>
                <a:spcPct val="20000"/>
              </a:spcAft>
              <a:buFont typeface="Arial" panose="020B0604020202020204" pitchFamily="34" charset="0"/>
              <a:buChar char="•"/>
            </a:pPr>
            <a:r>
              <a:rPr lang="en-US" sz="1600" b="0" i="0" kern="1200" dirty="0"/>
              <a:t>Have existing data of their clients. </a:t>
            </a:r>
            <a:endParaRPr lang="en-US" sz="1600" kern="1200" dirty="0"/>
          </a:p>
          <a:p>
            <a:pPr marL="171450" lvl="1" indent="-171450" defTabSz="400050">
              <a:lnSpc>
                <a:spcPct val="90000"/>
              </a:lnSpc>
              <a:spcBef>
                <a:spcPct val="0"/>
              </a:spcBef>
              <a:spcAft>
                <a:spcPct val="20000"/>
              </a:spcAft>
              <a:buFont typeface="Arial" panose="020B0604020202020204" pitchFamily="34" charset="0"/>
              <a:buChar char="•"/>
            </a:pPr>
            <a:r>
              <a:rPr lang="en-US" sz="1600" b="0" i="0" kern="1200" dirty="0"/>
              <a:t>Based on the data available, the bank wants to predict risk of churning.</a:t>
            </a:r>
            <a:endParaRPr lang="en-US" sz="1600" kern="1200" dirty="0"/>
          </a:p>
        </p:txBody>
      </p:sp>
    </p:spTree>
    <p:extLst>
      <p:ext uri="{BB962C8B-B14F-4D97-AF65-F5344CB8AC3E}">
        <p14:creationId xmlns:p14="http://schemas.microsoft.com/office/powerpoint/2010/main" val="17854896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33" name="Freeform: Shape 3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950989-912B-44F7-AC16-D190CD5AED07}"/>
              </a:ext>
            </a:extLst>
          </p:cNvPr>
          <p:cNvSpPr>
            <a:spLocks noGrp="1" noRot="1" noChangeAspect="1" noMove="1" noResize="1" noEditPoints="1" noAdjustHandles="1" noChangeArrowheads="1" noChangeShapeType="1" noTextEdit="1"/>
          </p:cNvSpPr>
          <p:nvPr>
            <p:ph type="title"/>
          </p:nvPr>
        </p:nvSpPr>
        <p:spPr>
          <a:xfrm>
            <a:off x="573279" y="249276"/>
            <a:ext cx="10602825" cy="1619655"/>
          </a:xfrm>
        </p:spPr>
        <p:txBody>
          <a:bodyPr>
            <a:normAutofit/>
          </a:bodyPr>
          <a:lstStyle/>
          <a:p>
            <a:r>
              <a:rPr lang="en-US" sz="4100" dirty="0"/>
              <a:t>METHODOLOGY</a:t>
            </a:r>
          </a:p>
        </p:txBody>
      </p:sp>
      <p:graphicFrame>
        <p:nvGraphicFramePr>
          <p:cNvPr id="25" name="Content Placeholder 2">
            <a:extLst>
              <a:ext uri="{FF2B5EF4-FFF2-40B4-BE49-F238E27FC236}">
                <a16:creationId xmlns:a16="http://schemas.microsoft.com/office/drawing/2014/main" id="{C2C6BBFD-EE01-4FEE-9539-80E2898A0353}"/>
              </a:ext>
            </a:extLst>
          </p:cNvPr>
          <p:cNvGraphicFramePr>
            <a:graphicFrameLocks noGrp="1" noChangeAspect="1"/>
          </p:cNvGraphicFramePr>
          <p:nvPr>
            <p:ph idx="1"/>
            <p:extLst>
              <p:ext uri="{D42A27DB-BD31-4B8C-83A1-F6EECF244321}">
                <p14:modId xmlns:p14="http://schemas.microsoft.com/office/powerpoint/2010/main" val="3285289290"/>
              </p:ext>
            </p:extLst>
          </p:nvPr>
        </p:nvGraphicFramePr>
        <p:xfrm>
          <a:off x="573280" y="1868931"/>
          <a:ext cx="10602825" cy="42537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1956535"/>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E65697-812B-4C3A-982C-925A069AF3D9}"/>
              </a:ext>
            </a:extLst>
          </p:cNvPr>
          <p:cNvSpPr>
            <a:spLocks noGrp="1"/>
          </p:cNvSpPr>
          <p:nvPr>
            <p:ph type="title"/>
          </p:nvPr>
        </p:nvSpPr>
        <p:spPr>
          <a:xfrm>
            <a:off x="804672" y="5116529"/>
            <a:ext cx="10592174" cy="1000655"/>
          </a:xfrm>
        </p:spPr>
        <p:txBody>
          <a:bodyPr vert="horz" lIns="91440" tIns="45720" rIns="91440" bIns="45720" rtlCol="0" anchor="ctr">
            <a:normAutofit/>
          </a:bodyPr>
          <a:lstStyle/>
          <a:p>
            <a:r>
              <a:rPr lang="en-US" sz="4000" dirty="0">
                <a:solidFill>
                  <a:schemeClr val="tx2"/>
                </a:solidFill>
              </a:rPr>
              <a:t>CHURN PREDICTION</a:t>
            </a:r>
          </a:p>
        </p:txBody>
      </p:sp>
      <p:pic>
        <p:nvPicPr>
          <p:cNvPr id="2050" name="Picture 2" descr="Banner">
            <a:extLst>
              <a:ext uri="{FF2B5EF4-FFF2-40B4-BE49-F238E27FC236}">
                <a16:creationId xmlns:a16="http://schemas.microsoft.com/office/drawing/2014/main" id="{594E06A7-EAFD-4B90-81C5-51D0242606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4" t="9058" r="64" b="4248"/>
          <a:stretch/>
        </p:blipFill>
        <p:spPr bwMode="auto">
          <a:xfrm>
            <a:off x="-5794" y="-22075"/>
            <a:ext cx="12197794" cy="4201449"/>
          </a:xfrm>
          <a:prstGeom prst="rect">
            <a:avLst/>
          </a:prstGeom>
          <a:noFill/>
          <a:extLst>
            <a:ext uri="{909E8E84-426E-40DD-AFC4-6F175D3DCCD1}">
              <a14:hiddenFill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94" y="3460917"/>
            <a:ext cx="12188952" cy="1828800"/>
            <a:chOff x="-305" y="3144820"/>
            <a:chExt cx="9182100" cy="1551136"/>
          </a:xfrm>
        </p:grpSpPr>
        <p:sp useBgFill="1">
          <p:nvSpPr>
            <p:cNvPr id="74" name="Freeform: Shape 73">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 name="Text Placeholder 2">
            <a:extLst>
              <a:ext uri="{FF2B5EF4-FFF2-40B4-BE49-F238E27FC236}">
                <a16:creationId xmlns:a16="http://schemas.microsoft.com/office/drawing/2014/main" id="{6128E504-4386-46FA-99A5-62518829D78D}"/>
              </a:ext>
            </a:extLst>
          </p:cNvPr>
          <p:cNvSpPr>
            <a:spLocks noGrp="1"/>
          </p:cNvSpPr>
          <p:nvPr>
            <p:ph type="body" idx="1"/>
          </p:nvPr>
        </p:nvSpPr>
        <p:spPr>
          <a:xfrm>
            <a:off x="804672" y="4580785"/>
            <a:ext cx="9416898" cy="484374"/>
          </a:xfrm>
        </p:spPr>
        <p:txBody>
          <a:bodyPr vert="horz" lIns="91440" tIns="45720" rIns="91440" bIns="45720" rtlCol="0" anchor="b">
            <a:normAutofit/>
          </a:bodyPr>
          <a:lstStyle/>
          <a:p>
            <a:r>
              <a:rPr lang="en-US" sz="2000" dirty="0">
                <a:solidFill>
                  <a:schemeClr val="tx2"/>
                </a:solidFill>
              </a:rPr>
              <a:t>What factors alienates clients</a:t>
            </a:r>
          </a:p>
        </p:txBody>
      </p:sp>
      <p:grpSp>
        <p:nvGrpSpPr>
          <p:cNvPr id="11" name="Group 10" hidden="1">
            <a:extLst>
              <a:ext uri="{FF2B5EF4-FFF2-40B4-BE49-F238E27FC236}">
                <a16:creationId xmlns:a16="http://schemas.microsoft.com/office/drawing/2014/main" id="{EA3DC318-3127-4094-ADD5-E4669393328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a:off x="3049" y="-31602"/>
            <a:ext cx="12188952" cy="438001"/>
            <a:chOff x="-305" y="3144820"/>
            <a:chExt cx="9182100" cy="1551136"/>
          </a:xfrm>
          <a:solidFill>
            <a:srgbClr val="0594B4">
              <a:alpha val="47059"/>
            </a:srgbClr>
          </a:solidFill>
        </p:grpSpPr>
        <p:sp useBgFill="1">
          <p:nvSpPr>
            <p:cNvPr id="12" name="Freeform: Shape 11">
              <a:extLst>
                <a:ext uri="{FF2B5EF4-FFF2-40B4-BE49-F238E27FC236}">
                  <a16:creationId xmlns:a16="http://schemas.microsoft.com/office/drawing/2014/main" id="{9C00041D-15F4-4B6F-AD93-F4E7829218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51C2BF69-C216-4833-9C7A-51014150A3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4256900-5A10-4971-A06E-8AFEEB0173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AA3465A-F65E-407E-B445-9252C201C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42522570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4E2C5-AA16-43D4-B471-4061D1BB1FB7}"/>
              </a:ext>
            </a:extLst>
          </p:cNvPr>
          <p:cNvSpPr>
            <a:spLocks noGrp="1"/>
          </p:cNvSpPr>
          <p:nvPr>
            <p:ph type="title"/>
          </p:nvPr>
        </p:nvSpPr>
        <p:spPr/>
        <p:txBody>
          <a:bodyPr/>
          <a:lstStyle/>
          <a:p>
            <a:r>
              <a:rPr lang="en-US" dirty="0"/>
              <a:t>Impact of feature values</a:t>
            </a:r>
          </a:p>
        </p:txBody>
      </p:sp>
      <p:pic>
        <p:nvPicPr>
          <p:cNvPr id="12" name="Content Placeholder 11">
            <a:extLst>
              <a:ext uri="{FF2B5EF4-FFF2-40B4-BE49-F238E27FC236}">
                <a16:creationId xmlns:a16="http://schemas.microsoft.com/office/drawing/2014/main" id="{1B87D0F5-34CE-4220-9351-ED66175B22B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832348" y="2438400"/>
            <a:ext cx="5181600" cy="1981200"/>
          </a:xfrm>
          <a:effectLst>
            <a:outerShdw blurRad="50800" dist="38100" dir="2700000" algn="tl" rotWithShape="0">
              <a:schemeClr val="accent1">
                <a:lumMod val="75000"/>
                <a:alpha val="40000"/>
              </a:schemeClr>
            </a:outerShdw>
          </a:effectLst>
        </p:spPr>
      </p:pic>
      <p:grpSp>
        <p:nvGrpSpPr>
          <p:cNvPr id="19" name="Group 18">
            <a:extLst>
              <a:ext uri="{FF2B5EF4-FFF2-40B4-BE49-F238E27FC236}">
                <a16:creationId xmlns:a16="http://schemas.microsoft.com/office/drawing/2014/main" id="{2095C302-24DD-446F-B93F-4AFDD854C50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0" name="Isosceles Triangle 19">
              <a:extLst>
                <a:ext uri="{FF2B5EF4-FFF2-40B4-BE49-F238E27FC236}">
                  <a16:creationId xmlns:a16="http://schemas.microsoft.com/office/drawing/2014/main" id="{4E40D681-D182-47E9-8294-D8A20CBB3F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345459-1AA8-4CC0-847D-33AA562719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01DB4754-D6AB-4FFE-9293-A2C19DEA310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3" name="Rectangle 22">
              <a:extLst>
                <a:ext uri="{FF2B5EF4-FFF2-40B4-BE49-F238E27FC236}">
                  <a16:creationId xmlns:a16="http://schemas.microsoft.com/office/drawing/2014/main" id="{068DEE4F-4BF5-4BF9-94EB-3A0DBED558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4D2FA630-5BD1-4340-AF0C-03EFA7417E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16" name="Table 16">
            <a:extLst>
              <a:ext uri="{FF2B5EF4-FFF2-40B4-BE49-F238E27FC236}">
                <a16:creationId xmlns:a16="http://schemas.microsoft.com/office/drawing/2014/main" id="{633A4B0B-65D3-4C6F-9BF0-C00203D3C8EB}"/>
              </a:ext>
            </a:extLst>
          </p:cNvPr>
          <p:cNvGraphicFramePr>
            <a:graphicFrameLocks noGrp="1"/>
          </p:cNvGraphicFramePr>
          <p:nvPr>
            <p:ph sz="half" idx="2"/>
            <p:extLst>
              <p:ext uri="{D42A27DB-BD31-4B8C-83A1-F6EECF244321}">
                <p14:modId xmlns:p14="http://schemas.microsoft.com/office/powerpoint/2010/main" val="1524192772"/>
              </p:ext>
            </p:extLst>
          </p:nvPr>
        </p:nvGraphicFramePr>
        <p:xfrm>
          <a:off x="368552" y="1938655"/>
          <a:ext cx="6241798" cy="3590290"/>
        </p:xfrm>
        <a:graphic>
          <a:graphicData uri="http://schemas.openxmlformats.org/drawingml/2006/table">
            <a:tbl>
              <a:tblPr firstRow="1" bandRow="1">
                <a:effectLst>
                  <a:outerShdw blurRad="50800" dist="38100" dir="5400000" algn="t" rotWithShape="0">
                    <a:schemeClr val="accent1">
                      <a:lumMod val="50000"/>
                      <a:alpha val="40000"/>
                    </a:schemeClr>
                  </a:outerShdw>
                </a:effectLst>
                <a:tableStyleId>{74C1A8A3-306A-4EB7-A6B1-4F7E0EB9C5D6}</a:tableStyleId>
              </a:tblPr>
              <a:tblGrid>
                <a:gridCol w="2324465">
                  <a:extLst>
                    <a:ext uri="{9D8B030D-6E8A-4147-A177-3AD203B41FA5}">
                      <a16:colId xmlns:a16="http://schemas.microsoft.com/office/drawing/2014/main" val="1058067349"/>
                    </a:ext>
                  </a:extLst>
                </a:gridCol>
                <a:gridCol w="3917333">
                  <a:extLst>
                    <a:ext uri="{9D8B030D-6E8A-4147-A177-3AD203B41FA5}">
                      <a16:colId xmlns:a16="http://schemas.microsoft.com/office/drawing/2014/main" val="1008826862"/>
                    </a:ext>
                  </a:extLst>
                </a:gridCol>
              </a:tblGrid>
              <a:tr h="370840">
                <a:tc>
                  <a:txBody>
                    <a:bodyPr/>
                    <a:lstStyle/>
                    <a:p>
                      <a:pPr algn="ctr" fontAlgn="b"/>
                      <a:r>
                        <a:rPr lang="en-US" sz="1600" b="1" u="none" strike="noStrike" dirty="0">
                          <a:solidFill>
                            <a:srgbClr val="FFFFFF"/>
                          </a:solidFill>
                          <a:effectLst/>
                        </a:rPr>
                        <a:t>Feature</a:t>
                      </a:r>
                      <a:endParaRPr lang="en-US" sz="16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fontAlgn="b"/>
                      <a:r>
                        <a:rPr lang="en-US" sz="1600" b="1" u="none" strike="noStrike" dirty="0">
                          <a:solidFill>
                            <a:srgbClr val="FFFFFF"/>
                          </a:solidFill>
                          <a:effectLst/>
                        </a:rPr>
                        <a:t>Observation</a:t>
                      </a:r>
                      <a:endParaRPr lang="en-US" sz="1600" b="1" i="0" u="none" strike="noStrike" dirty="0">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6472708"/>
                  </a:ext>
                </a:extLst>
              </a:tr>
              <a:tr h="370840">
                <a:tc>
                  <a:txBody>
                    <a:bodyPr/>
                    <a:lstStyle/>
                    <a:p>
                      <a:pPr algn="l" fontAlgn="b"/>
                      <a:r>
                        <a:rPr lang="en-US" sz="1600" b="0" u="none" strike="noStrike" dirty="0">
                          <a:solidFill>
                            <a:srgbClr val="000000"/>
                          </a:solidFill>
                          <a:effectLst/>
                        </a:rPr>
                        <a:t> </a:t>
                      </a:r>
                      <a:r>
                        <a:rPr lang="en-US" sz="1600" b="0" u="none" strike="noStrike" dirty="0" err="1">
                          <a:solidFill>
                            <a:srgbClr val="000000"/>
                          </a:solidFill>
                          <a:effectLst/>
                        </a:rPr>
                        <a:t>Total_Trans_Ct</a:t>
                      </a:r>
                      <a:r>
                        <a:rPr lang="en-US" sz="1600" b="0" u="none" strike="noStrike" dirty="0">
                          <a:solidFill>
                            <a:srgbClr val="000000"/>
                          </a:solidFill>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Low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6794162"/>
                  </a:ext>
                </a:extLst>
              </a:tr>
              <a:tr h="370840">
                <a:tc>
                  <a:txBody>
                    <a:bodyPr/>
                    <a:lstStyle/>
                    <a:p>
                      <a:pPr algn="l" fontAlgn="b"/>
                      <a:r>
                        <a:rPr lang="en-US" sz="1600" b="0" u="none" strike="noStrike" dirty="0">
                          <a:solidFill>
                            <a:srgbClr val="000000"/>
                          </a:solidFill>
                          <a:effectLst/>
                        </a:rPr>
                        <a:t> </a:t>
                      </a:r>
                      <a:r>
                        <a:rPr lang="en-US" sz="1600" b="0" u="none" strike="noStrike" dirty="0" err="1">
                          <a:solidFill>
                            <a:srgbClr val="000000"/>
                          </a:solidFill>
                          <a:effectLst/>
                        </a:rPr>
                        <a:t>Total_Trans_Amt</a:t>
                      </a:r>
                      <a:r>
                        <a:rPr lang="en-US" sz="1600" b="0" u="none" strike="noStrike" dirty="0">
                          <a:solidFill>
                            <a:srgbClr val="000000"/>
                          </a:solidFill>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Above average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5265326"/>
                  </a:ext>
                </a:extLst>
              </a:tr>
              <a:tr h="370840">
                <a:tc>
                  <a:txBody>
                    <a:bodyPr/>
                    <a:lstStyle/>
                    <a:p>
                      <a:pPr algn="l" fontAlgn="b"/>
                      <a:r>
                        <a:rPr lang="en-US" sz="1600" b="0" u="none" strike="noStrike" dirty="0">
                          <a:solidFill>
                            <a:srgbClr val="000000"/>
                          </a:solidFill>
                          <a:effectLst/>
                        </a:rPr>
                        <a:t> </a:t>
                      </a:r>
                      <a:r>
                        <a:rPr lang="en-US" sz="1600" b="0" u="none" strike="noStrike" dirty="0" err="1">
                          <a:solidFill>
                            <a:srgbClr val="000000"/>
                          </a:solidFill>
                          <a:effectLst/>
                        </a:rPr>
                        <a:t>Total_Revolving_Bal</a:t>
                      </a:r>
                      <a:r>
                        <a:rPr lang="en-US" sz="1600" b="0" u="none" strike="noStrike" dirty="0">
                          <a:solidFill>
                            <a:srgbClr val="000000"/>
                          </a:solidFill>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Low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65893177"/>
                  </a:ext>
                </a:extLst>
              </a:tr>
              <a:tr h="370840">
                <a:tc>
                  <a:txBody>
                    <a:bodyPr/>
                    <a:lstStyle/>
                    <a:p>
                      <a:pPr algn="l" fontAlgn="b"/>
                      <a:r>
                        <a:rPr lang="en-US" sz="1600" b="0" u="none" strike="noStrike" dirty="0">
                          <a:solidFill>
                            <a:srgbClr val="000000"/>
                          </a:solidFill>
                          <a:effectLst/>
                        </a:rPr>
                        <a:t> </a:t>
                      </a:r>
                      <a:r>
                        <a:rPr lang="en-US" sz="1600" b="0" u="none" strike="noStrike" dirty="0" err="1">
                          <a:solidFill>
                            <a:srgbClr val="000000"/>
                          </a:solidFill>
                          <a:effectLst/>
                        </a:rPr>
                        <a:t>Total_Relationship_Count</a:t>
                      </a:r>
                      <a:r>
                        <a:rPr lang="en-US" sz="1600" b="0" u="none" strike="noStrike" dirty="0">
                          <a:solidFill>
                            <a:srgbClr val="000000"/>
                          </a:solidFill>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More relationship indicates higher chance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63961347"/>
                  </a:ext>
                </a:extLst>
              </a:tr>
              <a:tr h="370840">
                <a:tc>
                  <a:txBody>
                    <a:bodyPr/>
                    <a:lstStyle/>
                    <a:p>
                      <a:pPr algn="l" fontAlgn="b"/>
                      <a:r>
                        <a:rPr lang="en-US" sz="1600" b="0" u="none" strike="noStrike" dirty="0">
                          <a:solidFill>
                            <a:srgbClr val="000000"/>
                          </a:solidFill>
                          <a:effectLst/>
                        </a:rPr>
                        <a:t> Total_Amt_Chng_Q4_Q1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Low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34068250"/>
                  </a:ext>
                </a:extLst>
              </a:tr>
              <a:tr h="370840">
                <a:tc>
                  <a:txBody>
                    <a:bodyPr/>
                    <a:lstStyle/>
                    <a:p>
                      <a:pPr algn="l" fontAlgn="b"/>
                      <a:r>
                        <a:rPr lang="en-US" sz="1600" b="0" u="none" strike="noStrike" dirty="0">
                          <a:solidFill>
                            <a:srgbClr val="000000"/>
                          </a:solidFill>
                          <a:effectLst/>
                        </a:rPr>
                        <a:t> Total_Ct_Chng_Q4_Q1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Low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10680590"/>
                  </a:ext>
                </a:extLst>
              </a:tr>
              <a:tr h="370840">
                <a:tc>
                  <a:txBody>
                    <a:bodyPr/>
                    <a:lstStyle/>
                    <a:p>
                      <a:pPr algn="l" fontAlgn="b"/>
                      <a:r>
                        <a:rPr lang="en-US" sz="1600" b="0" u="none" strike="noStrike" dirty="0">
                          <a:solidFill>
                            <a:srgbClr val="000000"/>
                          </a:solidFill>
                          <a:effectLst/>
                        </a:rPr>
                        <a:t> Months_Inactive_12_mon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Higher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353494"/>
                  </a:ext>
                </a:extLst>
              </a:tr>
              <a:tr h="370840">
                <a:tc>
                  <a:txBody>
                    <a:bodyPr/>
                    <a:lstStyle/>
                    <a:p>
                      <a:pPr algn="l" fontAlgn="b"/>
                      <a:r>
                        <a:rPr lang="en-US" sz="1600" b="0" u="none" strike="noStrike" dirty="0">
                          <a:solidFill>
                            <a:srgbClr val="000000"/>
                          </a:solidFill>
                          <a:effectLst/>
                        </a:rPr>
                        <a:t> Contacts_Count_12_mon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b="0" u="none" strike="noStrike" dirty="0">
                          <a:solidFill>
                            <a:srgbClr val="000000"/>
                          </a:solidFill>
                          <a:effectLst/>
                        </a:rPr>
                        <a:t>Higher value means higher risk of churning</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69677370"/>
                  </a:ext>
                </a:extLst>
              </a:tr>
            </a:tbl>
          </a:graphicData>
        </a:graphic>
      </p:graphicFrame>
      <p:cxnSp>
        <p:nvCxnSpPr>
          <p:cNvPr id="25" name="Straight Connector 24">
            <a:extLst>
              <a:ext uri="{FF2B5EF4-FFF2-40B4-BE49-F238E27FC236}">
                <a16:creationId xmlns:a16="http://schemas.microsoft.com/office/drawing/2014/main" id="{E8864D0C-62EC-406C-A5BE-854486105F99}"/>
              </a:ext>
            </a:extLst>
          </p:cNvPr>
          <p:cNvCxnSpPr>
            <a:cxnSpLocks/>
          </p:cNvCxnSpPr>
          <p:nvPr/>
        </p:nvCxnSpPr>
        <p:spPr>
          <a:xfrm>
            <a:off x="838200" y="1412203"/>
            <a:ext cx="5905500" cy="0"/>
          </a:xfrm>
          <a:prstGeom prst="line">
            <a:avLst/>
          </a:prstGeom>
          <a:ln w="38100">
            <a:solidFill>
              <a:srgbClr val="C7D4E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0126101"/>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3A12BF4-E3EF-4DE1-B7D6-90BFB91C36C2}"/>
              </a:ext>
            </a:extLst>
          </p:cNvPr>
          <p:cNvPicPr>
            <a:picLocks noGrp="1" noRot="1" noChangeAspect="1" noMove="1" noResize="1" noEditPoints="1" noAdjustHandles="1" noChangeArrowheads="1" noChangeShapeType="1" noCrop="1"/>
          </p:cNvPicPr>
          <p:nvPr/>
        </p:nvPicPr>
        <p:blipFill rotWithShape="1">
          <a:blip r:embed="rId2"/>
          <a:srcRect t="-1" r="11089" b="-1"/>
          <a:stretch/>
        </p:blipFill>
        <p:spPr>
          <a:xfrm>
            <a:off x="2941969" y="5"/>
            <a:ext cx="9250031" cy="6857990"/>
          </a:xfrm>
          <a:prstGeom prst="rect">
            <a:avLst/>
          </a:prstGeom>
        </p:spPr>
      </p:pic>
      <p:sp>
        <p:nvSpPr>
          <p:cNvPr id="18" name="Rectangle 17">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5"/>
            <a:ext cx="545323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E65697-812B-4C3A-982C-925A069AF3D9}"/>
              </a:ext>
            </a:extLst>
          </p:cNvPr>
          <p:cNvSpPr>
            <a:spLocks noGrp="1" noRot="1" noChangeAspect="1" noMove="1" noResize="1" noEditPoints="1" noAdjustHandles="1" noChangeArrowheads="1" noChangeShapeType="1" noTextEdit="1"/>
          </p:cNvSpPr>
          <p:nvPr>
            <p:ph type="title"/>
          </p:nvPr>
        </p:nvSpPr>
        <p:spPr>
          <a:xfrm>
            <a:off x="879801" y="937201"/>
            <a:ext cx="3973385" cy="3692028"/>
          </a:xfrm>
          <a:noFill/>
        </p:spPr>
        <p:txBody>
          <a:bodyPr vert="horz" lIns="91440" tIns="45720" rIns="91440" bIns="45720" rtlCol="0" anchor="b">
            <a:normAutofit/>
          </a:bodyPr>
          <a:lstStyle/>
          <a:p>
            <a:r>
              <a:rPr lang="en-US" sz="7200" dirty="0"/>
              <a:t>CLUSTERS</a:t>
            </a:r>
          </a:p>
        </p:txBody>
      </p:sp>
      <p:sp>
        <p:nvSpPr>
          <p:cNvPr id="3" name="Text Placeholder 2">
            <a:extLst>
              <a:ext uri="{FF2B5EF4-FFF2-40B4-BE49-F238E27FC236}">
                <a16:creationId xmlns:a16="http://schemas.microsoft.com/office/drawing/2014/main" id="{6128E504-4386-46FA-99A5-62518829D78D}"/>
              </a:ext>
            </a:extLst>
          </p:cNvPr>
          <p:cNvSpPr>
            <a:spLocks noGrp="1" noRot="1" noChangeAspect="1" noMove="1" noResize="1" noEditPoints="1" noAdjustHandles="1" noChangeArrowheads="1" noChangeShapeType="1" noTextEdit="1"/>
          </p:cNvSpPr>
          <p:nvPr>
            <p:ph type="body" idx="1"/>
          </p:nvPr>
        </p:nvSpPr>
        <p:spPr>
          <a:xfrm>
            <a:off x="952229" y="4629234"/>
            <a:ext cx="3973386" cy="1485319"/>
          </a:xfrm>
          <a:noFill/>
        </p:spPr>
        <p:txBody>
          <a:bodyPr vert="horz" lIns="91440" tIns="45720" rIns="91440" bIns="45720" rtlCol="0">
            <a:normAutofit/>
          </a:bodyPr>
          <a:lstStyle/>
          <a:p>
            <a:r>
              <a:rPr lang="en-US" dirty="0">
                <a:solidFill>
                  <a:schemeClr val="tx1"/>
                </a:solidFill>
              </a:rPr>
              <a:t>Peeking into clusters</a:t>
            </a:r>
          </a:p>
        </p:txBody>
      </p:sp>
    </p:spTree>
    <p:extLst>
      <p:ext uri="{BB962C8B-B14F-4D97-AF65-F5344CB8AC3E}">
        <p14:creationId xmlns:p14="http://schemas.microsoft.com/office/powerpoint/2010/main" val="3385092888"/>
      </p:ext>
    </p:extLst>
  </p:cSld>
  <p:clrMapOvr>
    <a:masterClrMapping/>
  </p:clrMapOvr>
  <p:transition spd="slow">
    <p:comb/>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21DCB3-A656-4DDF-917F-612FF56F2D61}"/>
              </a:ext>
            </a:extLst>
          </p:cNvPr>
          <p:cNvSpPr>
            <a:spLocks noGrp="1" noRot="1" noChangeAspect="1" noMove="1" noResize="1" noEditPoints="1" noAdjustHandles="1" noChangeArrowheads="1" noChangeShapeType="1" noTextEdit="1"/>
          </p:cNvSpPr>
          <p:nvPr>
            <p:ph type="title"/>
          </p:nvPr>
        </p:nvSpPr>
        <p:spPr>
          <a:xfrm>
            <a:off x="643467" y="321734"/>
            <a:ext cx="4970877" cy="1135737"/>
          </a:xfrm>
        </p:spPr>
        <p:txBody>
          <a:bodyPr vert="horz" lIns="91440" tIns="45720" rIns="91440" bIns="45720" rtlCol="0" anchor="ctr">
            <a:normAutofit/>
          </a:bodyPr>
          <a:lstStyle/>
          <a:p>
            <a:r>
              <a:rPr lang="en-US" sz="3600" kern="1200" dirty="0">
                <a:solidFill>
                  <a:schemeClr val="tx1"/>
                </a:solidFill>
                <a:latin typeface="+mj-lt"/>
                <a:ea typeface="+mj-ea"/>
                <a:cs typeface="+mj-cs"/>
              </a:rPr>
              <a:t>Features that isolates client segmentation</a:t>
            </a:r>
          </a:p>
        </p:txBody>
      </p:sp>
      <p:sp>
        <p:nvSpPr>
          <p:cNvPr id="4" name="Content Placeholder 3">
            <a:extLst>
              <a:ext uri="{FF2B5EF4-FFF2-40B4-BE49-F238E27FC236}">
                <a16:creationId xmlns:a16="http://schemas.microsoft.com/office/drawing/2014/main" id="{A3650C9B-2F94-47CA-857E-1B6D663A4362}"/>
              </a:ext>
            </a:extLst>
          </p:cNvPr>
          <p:cNvSpPr>
            <a:spLocks noGrp="1" noRot="1" noChangeAspect="1" noMove="1" noResize="1" noEditPoints="1" noAdjustHandles="1" noChangeArrowheads="1" noChangeShapeType="1" noTextEdit="1"/>
          </p:cNvSpPr>
          <p:nvPr>
            <p:ph sz="half" idx="2"/>
          </p:nvPr>
        </p:nvSpPr>
        <p:spPr>
          <a:xfrm>
            <a:off x="643468" y="1782981"/>
            <a:ext cx="4970877" cy="4393982"/>
          </a:xfrm>
        </p:spPr>
        <p:txBody>
          <a:bodyPr vert="horz" lIns="91440" tIns="45720" rIns="91440" bIns="45720" rtlCol="0">
            <a:normAutofit/>
          </a:bodyPr>
          <a:lstStyle/>
          <a:p>
            <a:r>
              <a:rPr lang="en-US" sz="2000" dirty="0"/>
              <a:t>With insights from model, these are the topmost important features.</a:t>
            </a:r>
          </a:p>
          <a:p>
            <a:pPr lvl="1"/>
            <a:r>
              <a:rPr lang="en-US" sz="2000" dirty="0"/>
              <a:t>Total Transaction Amount</a:t>
            </a:r>
          </a:p>
          <a:p>
            <a:pPr lvl="1"/>
            <a:r>
              <a:rPr lang="en-US" sz="2000" dirty="0"/>
              <a:t> Credit Limit</a:t>
            </a:r>
          </a:p>
          <a:p>
            <a:pPr lvl="1"/>
            <a:r>
              <a:rPr lang="en-US" sz="2000" dirty="0"/>
              <a:t> Avg Utilization Ratio</a:t>
            </a:r>
          </a:p>
          <a:p>
            <a:pPr lvl="1"/>
            <a:r>
              <a:rPr lang="en-US" sz="2000" dirty="0"/>
              <a:t> Avg Open To Buy</a:t>
            </a:r>
          </a:p>
          <a:p>
            <a:pPr lvl="1"/>
            <a:r>
              <a:rPr lang="en-US" sz="2000" dirty="0"/>
              <a:t> Total Transaction Count</a:t>
            </a:r>
          </a:p>
          <a:p>
            <a:pPr lvl="1"/>
            <a:r>
              <a:rPr lang="en-US" sz="2000" dirty="0"/>
              <a:t> Customer Age</a:t>
            </a:r>
          </a:p>
          <a:p>
            <a:pPr lvl="1"/>
            <a:r>
              <a:rPr lang="en-US" sz="2000" dirty="0"/>
              <a:t> Total Revolving Balance</a:t>
            </a:r>
          </a:p>
          <a:p>
            <a:pPr lvl="1"/>
            <a:r>
              <a:rPr lang="en-US" sz="2000" dirty="0"/>
              <a:t> Months on book</a:t>
            </a:r>
          </a:p>
          <a:p>
            <a:pPr lvl="1"/>
            <a:r>
              <a:rPr lang="en-US" sz="2000" dirty="0"/>
              <a:t> Dependent count</a:t>
            </a:r>
          </a:p>
          <a:p>
            <a:pPr lvl="1"/>
            <a:r>
              <a:rPr lang="en-US" sz="2000" dirty="0"/>
              <a:t> Total Relationship Count</a:t>
            </a:r>
          </a:p>
        </p:txBody>
      </p:sp>
      <p:sp>
        <p:nvSpPr>
          <p:cNvPr id="19" name="Isosceles Triangle 1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24" name="Isosceles Triangle 23">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Content Placeholder 11" descr="A picture containing chart&#10;&#10;Description automatically generated">
            <a:extLst>
              <a:ext uri="{FF2B5EF4-FFF2-40B4-BE49-F238E27FC236}">
                <a16:creationId xmlns:a16="http://schemas.microsoft.com/office/drawing/2014/main" id="{7BF8E3BA-9C93-4732-959D-D64DBA8B9DBF}"/>
              </a:ext>
            </a:extLst>
          </p:cNvPr>
          <p:cNvPicPr>
            <a:picLocks noGrp="1" noRot="1" noChangeAspect="1" noMove="1" noResize="1" noEditPoints="1" noAdjustHandles="1" noChangeArrowheads="1" noChangeShapeType="1" noCrop="1"/>
          </p:cNvPicPr>
          <p:nvPr>
            <p:ph sz="half" idx="1"/>
          </p:nvPr>
        </p:nvPicPr>
        <p:blipFill>
          <a:blip r:embed="rId3">
            <a:extLst>
              <a:ext uri="{28A0092B-C50C-407E-A947-70E740481C1C}">
                <a14:useLocalDpi xmlns:a14="http://schemas.microsoft.com/office/drawing/2010/main" val="0"/>
              </a:ext>
            </a:extLst>
          </a:blip>
          <a:stretch>
            <a:fillRect/>
          </a:stretch>
        </p:blipFill>
        <p:spPr>
          <a:xfrm>
            <a:off x="6053323" y="-429"/>
            <a:ext cx="6138677" cy="6858858"/>
          </a:xfrm>
          <a:prstGeom prst="rect">
            <a:avLst/>
          </a:prstGeom>
        </p:spPr>
      </p:pic>
      <p:cxnSp>
        <p:nvCxnSpPr>
          <p:cNvPr id="5" name="Straight Connector 4">
            <a:extLst>
              <a:ext uri="{FF2B5EF4-FFF2-40B4-BE49-F238E27FC236}">
                <a16:creationId xmlns:a16="http://schemas.microsoft.com/office/drawing/2014/main" id="{67C4EF05-1C78-41D7-A48D-30FD2F895B6F}"/>
              </a:ext>
            </a:extLst>
          </p:cNvPr>
          <p:cNvCxnSpPr>
            <a:cxnSpLocks/>
          </p:cNvCxnSpPr>
          <p:nvPr/>
        </p:nvCxnSpPr>
        <p:spPr>
          <a:xfrm>
            <a:off x="327349" y="1557059"/>
            <a:ext cx="5439708" cy="0"/>
          </a:xfrm>
          <a:prstGeom prst="line">
            <a:avLst/>
          </a:prstGeom>
          <a:ln w="38100">
            <a:solidFill>
              <a:srgbClr val="C7D4E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32661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24CA2AB5-0B80-4D64-9138-9335AE0094ED}"/>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Identifying Clusters</a:t>
            </a:r>
          </a:p>
        </p:txBody>
      </p:sp>
      <p:graphicFrame>
        <p:nvGraphicFramePr>
          <p:cNvPr id="4" name="Table 4">
            <a:extLst>
              <a:ext uri="{FF2B5EF4-FFF2-40B4-BE49-F238E27FC236}">
                <a16:creationId xmlns:a16="http://schemas.microsoft.com/office/drawing/2014/main" id="{91DB84C5-D42B-40E2-A191-0C4BFE4BEB8A}"/>
              </a:ext>
            </a:extLst>
          </p:cNvPr>
          <p:cNvGraphicFramePr>
            <a:graphicFrameLocks noGrp="1"/>
          </p:cNvGraphicFramePr>
          <p:nvPr>
            <p:ph idx="1"/>
            <p:extLst>
              <p:ext uri="{D42A27DB-BD31-4B8C-83A1-F6EECF244321}">
                <p14:modId xmlns:p14="http://schemas.microsoft.com/office/powerpoint/2010/main" val="3508070320"/>
              </p:ext>
            </p:extLst>
          </p:nvPr>
        </p:nvGraphicFramePr>
        <p:xfrm>
          <a:off x="4522374" y="1749012"/>
          <a:ext cx="7522461" cy="3570282"/>
        </p:xfrm>
        <a:graphic>
          <a:graphicData uri="http://schemas.openxmlformats.org/drawingml/2006/table">
            <a:tbl>
              <a:tblPr firstRow="1" bandRow="1">
                <a:effectLst>
                  <a:innerShdw blurRad="76200" dist="63500" dir="1200000">
                    <a:srgbClr val="002060">
                      <a:alpha val="50000"/>
                    </a:srgbClr>
                  </a:innerShdw>
                </a:effectLst>
                <a:tableStyleId>{5C22544A-7EE6-4342-B048-85BDC9FD1C3A}</a:tableStyleId>
              </a:tblPr>
              <a:tblGrid>
                <a:gridCol w="2494066">
                  <a:extLst>
                    <a:ext uri="{9D8B030D-6E8A-4147-A177-3AD203B41FA5}">
                      <a16:colId xmlns:a16="http://schemas.microsoft.com/office/drawing/2014/main" val="1310406833"/>
                    </a:ext>
                  </a:extLst>
                </a:gridCol>
                <a:gridCol w="5028395">
                  <a:extLst>
                    <a:ext uri="{9D8B030D-6E8A-4147-A177-3AD203B41FA5}">
                      <a16:colId xmlns:a16="http://schemas.microsoft.com/office/drawing/2014/main" val="2739832833"/>
                    </a:ext>
                  </a:extLst>
                </a:gridCol>
              </a:tblGrid>
              <a:tr h="828335">
                <a:tc>
                  <a:txBody>
                    <a:bodyPr/>
                    <a:lstStyle/>
                    <a:p>
                      <a:pPr algn="ctr"/>
                      <a:r>
                        <a:rPr lang="en-US" sz="4500" dirty="0"/>
                        <a:t>CLUSTER</a:t>
                      </a:r>
                    </a:p>
                  </a:txBody>
                  <a:tcPr marL="102686" marR="102686" marT="51343" marB="51343" anchor="ctr"/>
                </a:tc>
                <a:tc>
                  <a:txBody>
                    <a:bodyPr/>
                    <a:lstStyle/>
                    <a:p>
                      <a:pPr algn="ctr"/>
                      <a:r>
                        <a:rPr lang="en-US" sz="4500" dirty="0"/>
                        <a:t>LABEL</a:t>
                      </a:r>
                    </a:p>
                  </a:txBody>
                  <a:tcPr marL="102686" marR="102686" marT="51343" marB="51343" anchor="ctr"/>
                </a:tc>
                <a:extLst>
                  <a:ext uri="{0D108BD9-81ED-4DB2-BD59-A6C34878D82A}">
                    <a16:rowId xmlns:a16="http://schemas.microsoft.com/office/drawing/2014/main" val="3858354930"/>
                  </a:ext>
                </a:extLst>
              </a:tr>
              <a:tr h="527987">
                <a:tc>
                  <a:txBody>
                    <a:bodyPr/>
                    <a:lstStyle/>
                    <a:p>
                      <a:pPr algn="ctr" fontAlgn="b"/>
                      <a:r>
                        <a:rPr lang="en-US" sz="2600" b="0" i="0" u="none" strike="noStrike">
                          <a:solidFill>
                            <a:srgbClr val="000000"/>
                          </a:solidFill>
                          <a:effectLst/>
                          <a:latin typeface="Calibri" panose="020F0502020204030204" pitchFamily="34" charset="0"/>
                        </a:rPr>
                        <a:t> Cluster 0</a:t>
                      </a:r>
                    </a:p>
                  </a:txBody>
                  <a:tcPr marL="10696" marR="10696" marT="10696" marB="0" anchor="ctr"/>
                </a:tc>
                <a:tc>
                  <a:txBody>
                    <a:bodyPr/>
                    <a:lstStyle/>
                    <a:p>
                      <a:pPr algn="ctr" fontAlgn="b"/>
                      <a:r>
                        <a:rPr lang="en-US" sz="2600" b="0" i="0" u="none" strike="noStrike" dirty="0">
                          <a:solidFill>
                            <a:srgbClr val="000000"/>
                          </a:solidFill>
                          <a:effectLst/>
                          <a:latin typeface="Calibri" panose="020F0502020204030204" pitchFamily="34" charset="0"/>
                        </a:rPr>
                        <a:t> Low value frequent users of services</a:t>
                      </a:r>
                    </a:p>
                  </a:txBody>
                  <a:tcPr marL="10696" marR="10696" marT="10696" marB="0" anchor="ctr"/>
                </a:tc>
                <a:extLst>
                  <a:ext uri="{0D108BD9-81ED-4DB2-BD59-A6C34878D82A}">
                    <a16:rowId xmlns:a16="http://schemas.microsoft.com/office/drawing/2014/main" val="201562301"/>
                  </a:ext>
                </a:extLst>
              </a:tr>
              <a:tr h="462515">
                <a:tc>
                  <a:txBody>
                    <a:bodyPr/>
                    <a:lstStyle/>
                    <a:p>
                      <a:pPr algn="ctr" fontAlgn="b"/>
                      <a:r>
                        <a:rPr lang="en-US" sz="2600" b="0" i="0" u="none" strike="noStrike">
                          <a:solidFill>
                            <a:srgbClr val="000000"/>
                          </a:solidFill>
                          <a:effectLst/>
                          <a:latin typeface="Calibri" panose="020F0502020204030204" pitchFamily="34" charset="0"/>
                        </a:rPr>
                        <a:t> Cluster 1</a:t>
                      </a:r>
                    </a:p>
                  </a:txBody>
                  <a:tcPr marL="10696" marR="10696" marT="10696" marB="0" anchor="ctr"/>
                </a:tc>
                <a:tc>
                  <a:txBody>
                    <a:bodyPr/>
                    <a:lstStyle/>
                    <a:p>
                      <a:pPr algn="ctr" fontAlgn="b"/>
                      <a:r>
                        <a:rPr lang="en-US" sz="2600" b="0" i="0" u="none" strike="noStrike" dirty="0">
                          <a:solidFill>
                            <a:srgbClr val="000000"/>
                          </a:solidFill>
                          <a:effectLst/>
                          <a:latin typeface="Calibri" panose="020F0502020204030204" pitchFamily="34" charset="0"/>
                        </a:rPr>
                        <a:t> </a:t>
                      </a:r>
                      <a:r>
                        <a:rPr lang="en-US" sz="2600" b="0" i="0" u="none" strike="noStrike" dirty="0">
                          <a:solidFill>
                            <a:srgbClr val="FF0000"/>
                          </a:solidFill>
                          <a:effectLst/>
                          <a:latin typeface="Calibri" panose="020F0502020204030204" pitchFamily="34" charset="0"/>
                        </a:rPr>
                        <a:t>High risk </a:t>
                      </a:r>
                      <a:r>
                        <a:rPr lang="en-US" sz="2600" b="0" i="0" u="none" strike="noStrike" dirty="0">
                          <a:solidFill>
                            <a:srgbClr val="000000"/>
                          </a:solidFill>
                          <a:effectLst/>
                          <a:latin typeface="Calibri" panose="020F0502020204030204" pitchFamily="34" charset="0"/>
                        </a:rPr>
                        <a:t>clients</a:t>
                      </a:r>
                    </a:p>
                  </a:txBody>
                  <a:tcPr marL="10696" marR="10696" marT="10696" marB="0" anchor="ctr"/>
                </a:tc>
                <a:extLst>
                  <a:ext uri="{0D108BD9-81ED-4DB2-BD59-A6C34878D82A}">
                    <a16:rowId xmlns:a16="http://schemas.microsoft.com/office/drawing/2014/main" val="2855061675"/>
                  </a:ext>
                </a:extLst>
              </a:tr>
              <a:tr h="415671">
                <a:tc>
                  <a:txBody>
                    <a:bodyPr/>
                    <a:lstStyle/>
                    <a:p>
                      <a:pPr algn="ctr" fontAlgn="b"/>
                      <a:r>
                        <a:rPr lang="en-US" sz="2600" b="0" i="0" u="none" strike="noStrike">
                          <a:solidFill>
                            <a:srgbClr val="000000"/>
                          </a:solidFill>
                          <a:effectLst/>
                          <a:latin typeface="Calibri" panose="020F0502020204030204" pitchFamily="34" charset="0"/>
                        </a:rPr>
                        <a:t> Cluster 2</a:t>
                      </a:r>
                    </a:p>
                  </a:txBody>
                  <a:tcPr marL="10696" marR="10696" marT="10696" marB="0" anchor="ctr"/>
                </a:tc>
                <a:tc>
                  <a:txBody>
                    <a:bodyPr/>
                    <a:lstStyle/>
                    <a:p>
                      <a:pPr algn="ctr" fontAlgn="b"/>
                      <a:r>
                        <a:rPr lang="en-US" sz="2600" b="0" i="0" u="none" strike="noStrike" dirty="0">
                          <a:solidFill>
                            <a:srgbClr val="000000"/>
                          </a:solidFill>
                          <a:effectLst/>
                          <a:latin typeface="Calibri" panose="020F0502020204030204" pitchFamily="34" charset="0"/>
                        </a:rPr>
                        <a:t> Regular clients</a:t>
                      </a:r>
                    </a:p>
                  </a:txBody>
                  <a:tcPr marL="10696" marR="10696" marT="10696" marB="0" anchor="ctr"/>
                </a:tc>
                <a:extLst>
                  <a:ext uri="{0D108BD9-81ED-4DB2-BD59-A6C34878D82A}">
                    <a16:rowId xmlns:a16="http://schemas.microsoft.com/office/drawing/2014/main" val="4288892595"/>
                  </a:ext>
                </a:extLst>
              </a:tr>
              <a:tr h="873259">
                <a:tc>
                  <a:txBody>
                    <a:bodyPr/>
                    <a:lstStyle/>
                    <a:p>
                      <a:pPr algn="ctr" fontAlgn="b"/>
                      <a:r>
                        <a:rPr lang="en-US" sz="2600" b="0" i="0" u="none" strike="noStrike">
                          <a:solidFill>
                            <a:srgbClr val="000000"/>
                          </a:solidFill>
                          <a:effectLst/>
                          <a:latin typeface="Calibri" panose="020F0502020204030204" pitchFamily="34" charset="0"/>
                        </a:rPr>
                        <a:t> Cluster 3</a:t>
                      </a:r>
                    </a:p>
                  </a:txBody>
                  <a:tcPr marL="10696" marR="10696" marT="10696" marB="0" anchor="ctr"/>
                </a:tc>
                <a:tc>
                  <a:txBody>
                    <a:bodyPr/>
                    <a:lstStyle/>
                    <a:p>
                      <a:pPr algn="ctr" fontAlgn="b"/>
                      <a:r>
                        <a:rPr lang="en-US" sz="2600" b="0" i="0" u="none" strike="noStrike" dirty="0">
                          <a:solidFill>
                            <a:srgbClr val="000000"/>
                          </a:solidFill>
                          <a:effectLst/>
                          <a:latin typeface="Calibri" panose="020F0502020204030204" pitchFamily="34" charset="0"/>
                        </a:rPr>
                        <a:t> Most loyal clients. </a:t>
                      </a:r>
                    </a:p>
                    <a:p>
                      <a:pPr algn="ctr" fontAlgn="b"/>
                      <a:r>
                        <a:rPr lang="en-US" sz="2600" b="0" i="0" u="none" strike="noStrike" dirty="0">
                          <a:solidFill>
                            <a:srgbClr val="000000"/>
                          </a:solidFill>
                          <a:effectLst/>
                          <a:latin typeface="Calibri" panose="020F0502020204030204" pitchFamily="34" charset="0"/>
                        </a:rPr>
                        <a:t>(mostly consists of older clients)</a:t>
                      </a:r>
                    </a:p>
                  </a:txBody>
                  <a:tcPr marL="10696" marR="10696" marT="10696" marB="0" anchor="ctr"/>
                </a:tc>
                <a:extLst>
                  <a:ext uri="{0D108BD9-81ED-4DB2-BD59-A6C34878D82A}">
                    <a16:rowId xmlns:a16="http://schemas.microsoft.com/office/drawing/2014/main" val="4025865286"/>
                  </a:ext>
                </a:extLst>
              </a:tr>
              <a:tr h="462515">
                <a:tc>
                  <a:txBody>
                    <a:bodyPr/>
                    <a:lstStyle/>
                    <a:p>
                      <a:pPr algn="ctr" fontAlgn="b"/>
                      <a:r>
                        <a:rPr lang="en-US" sz="2600" b="0" i="0" u="none" strike="noStrike">
                          <a:solidFill>
                            <a:srgbClr val="000000"/>
                          </a:solidFill>
                          <a:effectLst/>
                          <a:latin typeface="Calibri" panose="020F0502020204030204" pitchFamily="34" charset="0"/>
                        </a:rPr>
                        <a:t> Cluster 4</a:t>
                      </a:r>
                    </a:p>
                  </a:txBody>
                  <a:tcPr marL="10696" marR="10696" marT="10696" marB="0" anchor="ctr"/>
                </a:tc>
                <a:tc>
                  <a:txBody>
                    <a:bodyPr/>
                    <a:lstStyle/>
                    <a:p>
                      <a:pPr algn="ctr" fontAlgn="b"/>
                      <a:r>
                        <a:rPr lang="en-US" sz="2600" b="0" i="0" u="none" strike="noStrike" dirty="0">
                          <a:solidFill>
                            <a:srgbClr val="000000"/>
                          </a:solidFill>
                          <a:effectLst/>
                          <a:latin typeface="Calibri" panose="020F0502020204030204" pitchFamily="34" charset="0"/>
                        </a:rPr>
                        <a:t> High value clients</a:t>
                      </a:r>
                    </a:p>
                  </a:txBody>
                  <a:tcPr marL="10696" marR="10696" marT="10696" marB="0" anchor="ctr"/>
                </a:tc>
                <a:extLst>
                  <a:ext uri="{0D108BD9-81ED-4DB2-BD59-A6C34878D82A}">
                    <a16:rowId xmlns:a16="http://schemas.microsoft.com/office/drawing/2014/main" val="554840606"/>
                  </a:ext>
                </a:extLst>
              </a:tr>
            </a:tbl>
          </a:graphicData>
        </a:graphic>
      </p:graphicFrame>
    </p:spTree>
    <p:extLst>
      <p:ext uri="{BB962C8B-B14F-4D97-AF65-F5344CB8AC3E}">
        <p14:creationId xmlns:p14="http://schemas.microsoft.com/office/powerpoint/2010/main" val="2610522644"/>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CFF6BFC-B39F-427D-8A60-C9773DC6E831}">
  <we:reference id="wa104379997" version="2.0.0.0" store="en-US" storeType="OMEX"/>
  <we:alternateReferences>
    <we:reference id="WA104379997" version="2.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744</TotalTime>
  <Words>2005</Words>
  <Application>Microsoft Office PowerPoint</Application>
  <PresentationFormat>Widescreen</PresentationFormat>
  <Paragraphs>306</Paragraphs>
  <Slides>22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Yu Gothic UI Light</vt:lpstr>
      <vt:lpstr>-apple-system</vt:lpstr>
      <vt:lpstr>Arial</vt:lpstr>
      <vt:lpstr>Calibri</vt:lpstr>
      <vt:lpstr>Calibri Light</vt:lpstr>
      <vt:lpstr>Office Theme</vt:lpstr>
      <vt:lpstr>Consolidated Segmentation and Churn Analysis of Bank Clients</vt:lpstr>
      <vt:lpstr>OVERVIEW</vt:lpstr>
      <vt:lpstr>BUSINESS PROBLEM</vt:lpstr>
      <vt:lpstr>METHODOLOGY</vt:lpstr>
      <vt:lpstr>CHURN PREDICTION</vt:lpstr>
      <vt:lpstr>Impact of feature values</vt:lpstr>
      <vt:lpstr>CLUSTERS</vt:lpstr>
      <vt:lpstr>Features that isolates client segmentation</vt:lpstr>
      <vt:lpstr>Identifying Clusters</vt:lpstr>
      <vt:lpstr>Clusters &amp; Churn</vt:lpstr>
      <vt:lpstr>Cluster size</vt:lpstr>
      <vt:lpstr>Customer Age</vt:lpstr>
      <vt:lpstr>Credit Limit</vt:lpstr>
      <vt:lpstr>Average Utilization Ratio</vt:lpstr>
      <vt:lpstr>Total Revolving Balance</vt:lpstr>
      <vt:lpstr>Dashboard</vt:lpstr>
      <vt:lpstr>RECOMMENDATIONS</vt:lpstr>
      <vt:lpstr>THANK YOU</vt:lpstr>
      <vt:lpstr>APPENDIX</vt:lpstr>
      <vt:lpstr>Features of the dataset</vt:lpstr>
      <vt:lpstr>Summary of exploring</vt:lpstr>
      <vt:lpstr>Exploration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Consolidated Segmentation and Churn Analysis of Bank Clients </dc:title>
  <dc:creator>Tamjid Ahsan</dc:creator>
  <cp:lastModifiedBy>Tamjid Ahsan</cp:lastModifiedBy>
  <cp:revision>1</cp:revision>
  <dcterms:created xsi:type="dcterms:W3CDTF">2021-07-19T00:55:43Z</dcterms:created>
  <dcterms:modified xsi:type="dcterms:W3CDTF">2021-07-24T20:58:48Z</dcterms:modified>
</cp:coreProperties>
</file>