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80" r:id="rId6"/>
    <p:sldId id="285" r:id="rId7"/>
    <p:sldId id="279" r:id="rId8"/>
    <p:sldId id="281" r:id="rId9"/>
    <p:sldId id="291" r:id="rId10"/>
    <p:sldId id="261" r:id="rId11"/>
    <p:sldId id="283" r:id="rId12"/>
    <p:sldId id="278" r:id="rId13"/>
    <p:sldId id="288" r:id="rId14"/>
    <p:sldId id="286" r:id="rId15"/>
    <p:sldId id="287" r:id="rId16"/>
    <p:sldId id="290" r:id="rId17"/>
    <p:sldId id="260" r:id="rId18"/>
    <p:sldId id="276" r:id="rId19"/>
    <p:sldId id="277" r:id="rId20"/>
    <p:sldId id="282" r:id="rId21"/>
    <p:sldId id="289"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AC63FA"/>
    <a:srgbClr val="EF553B"/>
    <a:srgbClr val="ADDACF"/>
    <a:srgbClr val="00CD95"/>
    <a:srgbClr val="66C4CC"/>
    <a:srgbClr val="272A2F"/>
    <a:srgbClr val="0594B4"/>
    <a:srgbClr val="C7D4ED"/>
    <a:srgbClr val="FCE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234" dt="2021-07-24T19:49:05.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0"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4T19:49:05.246" v="3844" actId="339"/>
      <pc:docMkLst>
        <pc:docMk/>
      </pc:docMkLst>
      <pc:sldChg chg="addSp delSp modSp new mod setBg addAnim modAnim setClrOvrMap">
        <pc:chgData name="Tamjid Ahsan" userId="15c1a18861ae33e8" providerId="LiveId" clId="{B4F66AF7-A10F-4D64-B2E7-DA3083221450}" dt="2021-07-22T20:25:49.892" v="2971"/>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modVis">
          <ac:chgData name="Tamjid Ahsan" userId="15c1a18861ae33e8" providerId="LiveId" clId="{B4F66AF7-A10F-4D64-B2E7-DA3083221450}" dt="2021-07-22T20:25:49.892" v="2971"/>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2T19:19:13.972" v="2965" actId="20577"/>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2T19:19:13.972" v="2965"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modNotesTx">
        <pc:chgData name="Tamjid Ahsan" userId="15c1a18861ae33e8" providerId="LiveId" clId="{B4F66AF7-A10F-4D64-B2E7-DA3083221450}" dt="2021-07-24T17:43:23.337" v="3470" actId="20577"/>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24T17:43:23.337" v="3470" actId="20577"/>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4T18:38:17.398" v="3818" actId="33524"/>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2T21:26:11.200" v="3062" actId="3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4T18:36:43.969" v="3814" actId="1037"/>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4T18:36:43.969" v="3814" actId="103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modNotesTx">
        <pc:chgData name="Tamjid Ahsan" userId="15c1a18861ae33e8" providerId="LiveId" clId="{B4F66AF7-A10F-4D64-B2E7-DA3083221450}" dt="2021-07-24T18:34:15.983" v="3769" actId="20577"/>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24T18:34:15.983" v="3769" actId="20577"/>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ord modTransition setBg modNotesTx">
        <pc:chgData name="Tamjid Ahsan" userId="15c1a18861ae33e8" providerId="LiveId" clId="{B4F66AF7-A10F-4D64-B2E7-DA3083221450}" dt="2021-07-24T18:39:05.547" v="3819" actId="20577"/>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4T19:43:39.345" v="3826" actId="1076"/>
        <pc:sldMkLst>
          <pc:docMk/>
          <pc:sldMk cId="3266602803" sldId="283"/>
        </pc:sldMkLst>
        <pc:spChg chg="mod">
          <ac:chgData name="Tamjid Ahsan" userId="15c1a18861ae33e8" providerId="LiveId" clId="{B4F66AF7-A10F-4D64-B2E7-DA3083221450}" dt="2021-07-22T20:30:24.621" v="2978"/>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4T18:23:10.493" v="3615" actId="20577"/>
          <ac:spMkLst>
            <pc:docMk/>
            <pc:sldMk cId="3266602803" sldId="283"/>
            <ac:spMk id="4" creationId="{468BA153-F31F-4330-9BA8-E8191507CF5F}"/>
          </ac:spMkLst>
        </pc:spChg>
        <pc:spChg chg="add del mod">
          <ac:chgData name="Tamjid Ahsan" userId="15c1a18861ae33e8" providerId="LiveId" clId="{B4F66AF7-A10F-4D64-B2E7-DA3083221450}" dt="2021-07-24T17:22:03.862" v="3256" actId="478"/>
          <ac:spMkLst>
            <pc:docMk/>
            <pc:sldMk cId="3266602803" sldId="283"/>
            <ac:spMk id="5" creationId="{31286181-43F2-4954-9913-F964977B955B}"/>
          </ac:spMkLst>
        </pc:spChg>
        <pc:spChg chg="add mod ord">
          <ac:chgData name="Tamjid Ahsan" userId="15c1a18861ae33e8" providerId="LiveId" clId="{B4F66AF7-A10F-4D64-B2E7-DA3083221450}" dt="2021-07-22T20:30:45.417" v="2981" actId="20577"/>
          <ac:spMkLst>
            <pc:docMk/>
            <pc:sldMk cId="3266602803" sldId="283"/>
            <ac:spMk id="8" creationId="{64155431-FCBE-41A3-AA17-04E5C505AB4D}"/>
          </ac:spMkLst>
        </pc:spChg>
        <pc:spChg chg="mod">
          <ac:chgData name="Tamjid Ahsan" userId="15c1a18861ae33e8" providerId="LiveId" clId="{B4F66AF7-A10F-4D64-B2E7-DA3083221450}" dt="2021-07-22T20:30:31.938" v="2979"/>
          <ac:spMkLst>
            <pc:docMk/>
            <pc:sldMk cId="3266602803" sldId="283"/>
            <ac:spMk id="10" creationId="{D75089DB-893E-401E-9930-27C19BA9D40D}"/>
          </ac:spMkLst>
        </pc:spChg>
        <pc:spChg chg="mod">
          <ac:chgData name="Tamjid Ahsan" userId="15c1a18861ae33e8" providerId="LiveId" clId="{B4F66AF7-A10F-4D64-B2E7-DA3083221450}" dt="2021-07-22T20:30:31.938" v="2979"/>
          <ac:spMkLst>
            <pc:docMk/>
            <pc:sldMk cId="3266602803" sldId="283"/>
            <ac:spMk id="11" creationId="{D6487E6A-4609-42FA-87AE-01C7442BB53D}"/>
          </ac:spMkLst>
        </pc:spChg>
        <pc:spChg chg="mod">
          <ac:chgData name="Tamjid Ahsan" userId="15c1a18861ae33e8" providerId="LiveId" clId="{B4F66AF7-A10F-4D64-B2E7-DA3083221450}" dt="2021-07-22T20:30:17.248" v="2974"/>
          <ac:spMkLst>
            <pc:docMk/>
            <pc:sldMk cId="3266602803" sldId="283"/>
            <ac:spMk id="13" creationId="{74BE1315-585E-4C10-80A5-5BAD5E863FFB}"/>
          </ac:spMkLst>
        </pc:spChg>
        <pc:spChg chg="mod">
          <ac:chgData name="Tamjid Ahsan" userId="15c1a18861ae33e8" providerId="LiveId" clId="{B4F66AF7-A10F-4D64-B2E7-DA3083221450}" dt="2021-07-22T20:30:17.248" v="2974"/>
          <ac:spMkLst>
            <pc:docMk/>
            <pc:sldMk cId="3266602803" sldId="283"/>
            <ac:spMk id="14" creationId="{D5B10495-7439-4916-A474-110D0BA6F60E}"/>
          </ac:spMkLst>
        </pc:spChg>
        <pc:grpChg chg="add mod">
          <ac:chgData name="Tamjid Ahsan" userId="15c1a18861ae33e8" providerId="LiveId" clId="{B4F66AF7-A10F-4D64-B2E7-DA3083221450}" dt="2021-07-22T20:30:31.938" v="2979"/>
          <ac:grpSpMkLst>
            <pc:docMk/>
            <pc:sldMk cId="3266602803" sldId="283"/>
            <ac:grpSpMk id="9" creationId="{86340EE1-FE8F-407D-9B20-C9F7BE892C1F}"/>
          </ac:grpSpMkLst>
        </pc:grpChg>
        <pc:grpChg chg="add mod">
          <ac:chgData name="Tamjid Ahsan" userId="15c1a18861ae33e8" providerId="LiveId" clId="{B4F66AF7-A10F-4D64-B2E7-DA3083221450}" dt="2021-07-22T20:30:17.248" v="2974"/>
          <ac:grpSpMkLst>
            <pc:docMk/>
            <pc:sldMk cId="3266602803" sldId="283"/>
            <ac:grpSpMk id="12" creationId="{9ACF07B3-C945-4CE8-8919-FCFD68856EC2}"/>
          </ac:grpSpMkLst>
        </pc:grpChg>
        <pc:graphicFrameChg chg="add mod">
          <ac:chgData name="Tamjid Ahsan" userId="15c1a18861ae33e8" providerId="LiveId" clId="{B4F66AF7-A10F-4D64-B2E7-DA3083221450}" dt="2021-07-24T19:43:39.345" v="3826" actId="1076"/>
          <ac:graphicFrameMkLst>
            <pc:docMk/>
            <pc:sldMk cId="3266602803" sldId="283"/>
            <ac:graphicFrameMk id="16" creationId="{AF44BF81-8EE7-42C9-9E37-77561CE349B9}"/>
          </ac:graphicFrameMkLst>
        </pc:graphicFrameChg>
        <pc:picChg chg="add del mod ord">
          <ac:chgData name="Tamjid Ahsan" userId="15c1a18861ae33e8" providerId="LiveId" clId="{B4F66AF7-A10F-4D64-B2E7-DA3083221450}" dt="2021-07-24T17:21:42.849" v="3254" actId="478"/>
          <ac:picMkLst>
            <pc:docMk/>
            <pc:sldMk cId="3266602803" sldId="283"/>
            <ac:picMk id="6" creationId="{94E0CA26-C2A0-47B2-AD21-2E03DE1557AC}"/>
          </ac:picMkLst>
        </pc:picChg>
        <pc:picChg chg="add mod">
          <ac:chgData name="Tamjid Ahsan" userId="15c1a18861ae33e8" providerId="LiveId" clId="{B4F66AF7-A10F-4D64-B2E7-DA3083221450}" dt="2021-07-22T20:30:21.341" v="2976"/>
          <ac:picMkLst>
            <pc:docMk/>
            <pc:sldMk cId="3266602803" sldId="283"/>
            <ac:picMk id="7" creationId="{23B747CC-B92B-47F8-80D7-3E717555678F}"/>
          </ac:picMkLst>
        </pc:picChg>
        <pc:cxnChg chg="add mod">
          <ac:chgData name="Tamjid Ahsan" userId="15c1a18861ae33e8" providerId="LiveId" clId="{B4F66AF7-A10F-4D64-B2E7-DA3083221450}" dt="2021-07-22T20:30:15.966" v="2973"/>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4T17:20:10.651" v="3246" actId="1076"/>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ac:chgData name="Tamjid Ahsan" userId="15c1a18861ae33e8" providerId="LiveId" clId="{B4F66AF7-A10F-4D64-B2E7-DA3083221450}" dt="2021-07-24T17:20:10.651" v="3246" actId="1076"/>
          <ac:picMkLst>
            <pc:docMk/>
            <pc:sldMk cId="746939195" sldId="284"/>
            <ac:picMk id="7" creationId="{4178BB33-C11A-462B-9ED0-02A99A676762}"/>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24T17:19:58.708" v="3243" actId="1076"/>
          <ac:picMkLst>
            <pc:docMk/>
            <pc:sldMk cId="746939195" sldId="284"/>
            <ac:picMk id="10" creationId="{FD5AF841-45BF-4570-ADC0-62B89C805066}"/>
          </ac:picMkLst>
        </pc:picChg>
      </pc:sldChg>
      <pc:sldChg chg="addSp delSp modSp new mod ord modTransition modNotesTx">
        <pc:chgData name="Tamjid Ahsan" userId="15c1a18861ae33e8" providerId="LiveId" clId="{B4F66AF7-A10F-4D64-B2E7-DA3083221450}" dt="2021-07-24T17:17:32.189" v="3150"/>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4T18:33:49.587" v="3764" actId="1076"/>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24T18:33:41.315" v="3762"/>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24T18:33:49.587" v="3764" actId="107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4T18:34:31.783" v="3774"/>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24T18:34:31.783" v="3774"/>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24T15:38:02.780" v="3147" actId="14100"/>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modNotesTx">
        <pc:chgData name="Tamjid Ahsan" userId="15c1a18861ae33e8" providerId="LiveId" clId="{B4F66AF7-A10F-4D64-B2E7-DA3083221450}" dt="2021-07-24T18:37:47.332" v="3815" actId="20577"/>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24T18:33:30.012" v="3757"/>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24T18:33:59.212" v="3766" actId="107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4T18:35:11.887" v="3785" actId="20577"/>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4T18:35:11.887" v="3785" actId="20577"/>
          <ac:graphicFrameMkLst>
            <pc:docMk/>
            <pc:sldMk cId="3887325617" sldId="289"/>
            <ac:graphicFrameMk id="4" creationId="{753C7E3B-9307-48B1-B6B2-4EC55DCC3F7D}"/>
          </ac:graphicFrameMkLst>
        </pc:graphicFrameChg>
      </pc:sldChg>
      <pc:sldChg chg="addSp delSp modSp new mod ord modTransition setBg">
        <pc:chgData name="Tamjid Ahsan" userId="15c1a18861ae33e8" providerId="LiveId" clId="{B4F66AF7-A10F-4D64-B2E7-DA3083221450}" dt="2021-07-24T19:48:01.189" v="3842" actId="122"/>
        <pc:sldMkLst>
          <pc:docMk/>
          <pc:sldMk cId="1289962194" sldId="290"/>
        </pc:sldMkLst>
        <pc:spChg chg="mod">
          <ac:chgData name="Tamjid Ahsan" userId="15c1a18861ae33e8" providerId="LiveId" clId="{B4F66AF7-A10F-4D64-B2E7-DA3083221450}" dt="2021-07-24T19:48:01.189" v="3842" actId="122"/>
          <ac:spMkLst>
            <pc:docMk/>
            <pc:sldMk cId="1289962194" sldId="290"/>
            <ac:spMk id="2" creationId="{400D9799-647C-4780-8A18-C63A8D7136BF}"/>
          </ac:spMkLst>
        </pc:spChg>
        <pc:spChg chg="del">
          <ac:chgData name="Tamjid Ahsan" userId="15c1a18861ae33e8" providerId="LiveId" clId="{B4F66AF7-A10F-4D64-B2E7-DA3083221450}" dt="2021-07-22T09:48:21.006" v="2867"/>
          <ac:spMkLst>
            <pc:docMk/>
            <pc:sldMk cId="1289962194" sldId="290"/>
            <ac:spMk id="3" creationId="{7FBACD15-9A08-4109-8400-305252AB10C8}"/>
          </ac:spMkLst>
        </pc:spChg>
        <pc:spChg chg="add del mod">
          <ac:chgData name="Tamjid Ahsan" userId="15c1a18861ae33e8" providerId="LiveId" clId="{B4F66AF7-A10F-4D64-B2E7-DA3083221450}" dt="2021-07-24T18:23:51.871" v="3618" actId="478"/>
          <ac:spMkLst>
            <pc:docMk/>
            <pc:sldMk cId="1289962194" sldId="290"/>
            <ac:spMk id="9" creationId="{7D30F083-ACA3-4C48-8CE3-7739EFE58798}"/>
          </ac:spMkLst>
        </pc:spChg>
        <pc:spChg chg="add del">
          <ac:chgData name="Tamjid Ahsan" userId="15c1a18861ae33e8" providerId="LiveId" clId="{B4F66AF7-A10F-4D64-B2E7-DA3083221450}" dt="2021-07-24T18:26:22.715" v="3719" actId="26606"/>
          <ac:spMkLst>
            <pc:docMk/>
            <pc:sldMk cId="1289962194" sldId="290"/>
            <ac:spMk id="10" creationId="{A8384FB5-9ADC-4DDC-881B-597D56F5B15D}"/>
          </ac:spMkLst>
        </pc:spChg>
        <pc:spChg chg="add mod">
          <ac:chgData name="Tamjid Ahsan" userId="15c1a18861ae33e8" providerId="LiveId" clId="{B4F66AF7-A10F-4D64-B2E7-DA3083221450}" dt="2021-07-24T19:37:31.787" v="3821" actId="14100"/>
          <ac:spMkLst>
            <pc:docMk/>
            <pc:sldMk cId="1289962194" sldId="290"/>
            <ac:spMk id="11" creationId="{FDC80825-9E34-40B0-A5C8-F28FDBAE4030}"/>
          </ac:spMkLst>
        </pc:spChg>
        <pc:spChg chg="add del">
          <ac:chgData name="Tamjid Ahsan" userId="15c1a18861ae33e8" providerId="LiveId" clId="{B4F66AF7-A10F-4D64-B2E7-DA3083221450}" dt="2021-07-24T18:26:22.715" v="3719" actId="26606"/>
          <ac:spMkLst>
            <pc:docMk/>
            <pc:sldMk cId="1289962194" sldId="290"/>
            <ac:spMk id="12" creationId="{91E5A9A7-95C6-4F4F-B00E-C82E07FE62EF}"/>
          </ac:spMkLst>
        </pc:spChg>
        <pc:spChg chg="add del">
          <ac:chgData name="Tamjid Ahsan" userId="15c1a18861ae33e8" providerId="LiveId" clId="{B4F66AF7-A10F-4D64-B2E7-DA3083221450}" dt="2021-07-24T18:26:22.715" v="3719" actId="26606"/>
          <ac:spMkLst>
            <pc:docMk/>
            <pc:sldMk cId="1289962194" sldId="290"/>
            <ac:spMk id="14" creationId="{D07DD2DE-F619-49DD-B5E7-03A290FF4ED1}"/>
          </ac:spMkLst>
        </pc:spChg>
        <pc:spChg chg="add del">
          <ac:chgData name="Tamjid Ahsan" userId="15c1a18861ae33e8" providerId="LiveId" clId="{B4F66AF7-A10F-4D64-B2E7-DA3083221450}" dt="2021-07-24T18:26:22.715" v="3719" actId="26606"/>
          <ac:spMkLst>
            <pc:docMk/>
            <pc:sldMk cId="1289962194" sldId="290"/>
            <ac:spMk id="16" creationId="{85149191-5F60-4A28-AAFF-039F96B0F3EC}"/>
          </ac:spMkLst>
        </pc:spChg>
        <pc:spChg chg="add del">
          <ac:chgData name="Tamjid Ahsan" userId="15c1a18861ae33e8" providerId="LiveId" clId="{B4F66AF7-A10F-4D64-B2E7-DA3083221450}" dt="2021-07-24T18:26:22.715" v="3719" actId="26606"/>
          <ac:spMkLst>
            <pc:docMk/>
            <pc:sldMk cId="1289962194" sldId="290"/>
            <ac:spMk id="18" creationId="{F8260ED5-17F7-4158-B241-D51DD4CF1B7E}"/>
          </ac:spMkLst>
        </pc:spChg>
        <pc:spChg chg="add mod">
          <ac:chgData name="Tamjid Ahsan" userId="15c1a18861ae33e8" providerId="LiveId" clId="{B4F66AF7-A10F-4D64-B2E7-DA3083221450}" dt="2021-07-24T19:47:05.342" v="3835" actId="339"/>
          <ac:spMkLst>
            <pc:docMk/>
            <pc:sldMk cId="1289962194" sldId="290"/>
            <ac:spMk id="23" creationId="{6166C6D1-23AC-49C4-BA07-238E4E9F8CEB}"/>
          </ac:spMkLst>
        </pc:spChg>
        <pc:spChg chg="add mod">
          <ac:chgData name="Tamjid Ahsan" userId="15c1a18861ae33e8" providerId="LiveId" clId="{B4F66AF7-A10F-4D64-B2E7-DA3083221450}" dt="2021-07-24T19:45:36.824" v="3831" actId="207"/>
          <ac:spMkLst>
            <pc:docMk/>
            <pc:sldMk cId="1289962194" sldId="290"/>
            <ac:spMk id="25" creationId="{1C091803-41C2-48E0-9228-5148460C7479}"/>
          </ac:spMkLst>
        </pc:spChg>
        <pc:spChg chg="add mod">
          <ac:chgData name="Tamjid Ahsan" userId="15c1a18861ae33e8" providerId="LiveId" clId="{B4F66AF7-A10F-4D64-B2E7-DA3083221450}" dt="2021-07-24T19:44:44.157" v="3827" actId="207"/>
          <ac:spMkLst>
            <pc:docMk/>
            <pc:sldMk cId="1289962194" sldId="290"/>
            <ac:spMk id="27" creationId="{05CC4153-3F0D-4F4C-8F12-E8FC3FA40AEE}"/>
          </ac:spMkLst>
        </pc:spChg>
        <pc:picChg chg="add mod ord modCrop">
          <ac:chgData name="Tamjid Ahsan" userId="15c1a18861ae33e8" providerId="LiveId" clId="{B4F66AF7-A10F-4D64-B2E7-DA3083221450}" dt="2021-07-24T18:27:49.258" v="3730" actId="1076"/>
          <ac:picMkLst>
            <pc:docMk/>
            <pc:sldMk cId="1289962194" sldId="290"/>
            <ac:picMk id="5" creationId="{81A3D10D-3CCB-47FB-A437-C8E9CF4925EC}"/>
          </ac:picMkLst>
        </pc:picChg>
      </pc:sldChg>
      <pc:sldChg chg="new del">
        <pc:chgData name="Tamjid Ahsan" userId="15c1a18861ae33e8" providerId="LiveId" clId="{B4F66AF7-A10F-4D64-B2E7-DA3083221450}" dt="2021-07-22T09:47:54.060" v="2855" actId="680"/>
        <pc:sldMkLst>
          <pc:docMk/>
          <pc:sldMk cId="1954356344" sldId="290"/>
        </pc:sldMkLst>
      </pc:sldChg>
      <pc:sldChg chg="addSp delSp modSp new mod ord modTransition setBg">
        <pc:chgData name="Tamjid Ahsan" userId="15c1a18861ae33e8" providerId="LiveId" clId="{B4F66AF7-A10F-4D64-B2E7-DA3083221450}" dt="2021-07-24T19:49:05.246" v="3844" actId="339"/>
        <pc:sldMkLst>
          <pc:docMk/>
          <pc:sldMk cId="3487884788" sldId="291"/>
        </pc:sldMkLst>
        <pc:spChg chg="mod">
          <ac:chgData name="Tamjid Ahsan" userId="15c1a18861ae33e8" providerId="LiveId" clId="{B4F66AF7-A10F-4D64-B2E7-DA3083221450}" dt="2021-07-24T17:30:11.118" v="3443"/>
          <ac:spMkLst>
            <pc:docMk/>
            <pc:sldMk cId="3487884788" sldId="291"/>
            <ac:spMk id="2" creationId="{168FABFD-6FBB-4717-80ED-8FE5BBDB5E04}"/>
          </ac:spMkLst>
        </pc:spChg>
        <pc:spChg chg="del">
          <ac:chgData name="Tamjid Ahsan" userId="15c1a18861ae33e8" providerId="LiveId" clId="{B4F66AF7-A10F-4D64-B2E7-DA3083221450}" dt="2021-07-24T15:12:13.640" v="3125"/>
          <ac:spMkLst>
            <pc:docMk/>
            <pc:sldMk cId="3487884788" sldId="291"/>
            <ac:spMk id="3" creationId="{5F61C04D-26C1-49B0-8607-BF4624BFBBAA}"/>
          </ac:spMkLst>
        </pc:spChg>
        <pc:spChg chg="add mod">
          <ac:chgData name="Tamjid Ahsan" userId="15c1a18861ae33e8" providerId="LiveId" clId="{B4F66AF7-A10F-4D64-B2E7-DA3083221450}" dt="2021-07-24T17:39:22.382" v="3462" actId="20577"/>
          <ac:spMkLst>
            <pc:docMk/>
            <pc:sldMk cId="3487884788" sldId="291"/>
            <ac:spMk id="4" creationId="{044A21C3-5158-4EDC-9AA6-B1E4579B4D00}"/>
          </ac:spMkLst>
        </pc:spChg>
        <pc:spChg chg="del">
          <ac:chgData name="Tamjid Ahsan" userId="15c1a18861ae33e8" providerId="LiveId" clId="{B4F66AF7-A10F-4D64-B2E7-DA3083221450}" dt="2021-07-24T15:12:51.926" v="3136"/>
          <ac:spMkLst>
            <pc:docMk/>
            <pc:sldMk cId="3487884788" sldId="291"/>
            <ac:spMk id="4" creationId="{9A42D327-D593-442C-9211-FA713CA4A54A}"/>
          </ac:spMkLst>
        </pc:spChg>
        <pc:spChg chg="add mod">
          <ac:chgData name="Tamjid Ahsan" userId="15c1a18861ae33e8" providerId="LiveId" clId="{B4F66AF7-A10F-4D64-B2E7-DA3083221450}" dt="2021-07-24T19:49:05.246" v="3844" actId="339"/>
          <ac:spMkLst>
            <pc:docMk/>
            <pc:sldMk cId="3487884788" sldId="291"/>
            <ac:spMk id="14" creationId="{B775CD93-9DF2-48CB-9F57-1BCA9A46C7FA}"/>
          </ac:spMkLst>
        </pc:spChg>
        <pc:spChg chg="add">
          <ac:chgData name="Tamjid Ahsan" userId="15c1a18861ae33e8" providerId="LiveId" clId="{B4F66AF7-A10F-4D64-B2E7-DA3083221450}" dt="2021-07-24T17:27:56.807" v="3386" actId="26606"/>
          <ac:spMkLst>
            <pc:docMk/>
            <pc:sldMk cId="3487884788" sldId="291"/>
            <ac:spMk id="16" creationId="{E186B68C-84BC-4A6E-99D1-EE87483C1349}"/>
          </ac:spMkLst>
        </pc:spChg>
        <pc:spChg chg="add">
          <ac:chgData name="Tamjid Ahsan" userId="15c1a18861ae33e8" providerId="LiveId" clId="{B4F66AF7-A10F-4D64-B2E7-DA3083221450}" dt="2021-07-24T17:27:56.807" v="3386" actId="26606"/>
          <ac:spMkLst>
            <pc:docMk/>
            <pc:sldMk cId="3487884788" sldId="291"/>
            <ac:spMk id="18" creationId="{6166C6D1-23AC-49C4-BA07-238E4E9F8CEB}"/>
          </ac:spMkLst>
        </pc:spChg>
        <pc:spChg chg="add">
          <ac:chgData name="Tamjid Ahsan" userId="15c1a18861ae33e8" providerId="LiveId" clId="{B4F66AF7-A10F-4D64-B2E7-DA3083221450}" dt="2021-07-24T17:27:56.807" v="3386" actId="26606"/>
          <ac:spMkLst>
            <pc:docMk/>
            <pc:sldMk cId="3487884788" sldId="291"/>
            <ac:spMk id="20" creationId="{33A87B69-D1B1-4DA7-B224-F220FC5235E6}"/>
          </ac:spMkLst>
        </pc:spChg>
        <pc:spChg chg="add">
          <ac:chgData name="Tamjid Ahsan" userId="15c1a18861ae33e8" providerId="LiveId" clId="{B4F66AF7-A10F-4D64-B2E7-DA3083221450}" dt="2021-07-24T17:27:56.807" v="3386" actId="26606"/>
          <ac:spMkLst>
            <pc:docMk/>
            <pc:sldMk cId="3487884788" sldId="291"/>
            <ac:spMk id="22" creationId="{1C091803-41C2-48E0-9228-5148460C7479}"/>
          </ac:spMkLst>
        </pc:spChg>
        <pc:graphicFrameChg chg="add del mod">
          <ac:chgData name="Tamjid Ahsan" userId="15c1a18861ae33e8" providerId="LiveId" clId="{B4F66AF7-A10F-4D64-B2E7-DA3083221450}" dt="2021-07-24T15:12:43.284" v="3134" actId="21"/>
          <ac:graphicFrameMkLst>
            <pc:docMk/>
            <pc:sldMk cId="3487884788" sldId="291"/>
            <ac:graphicFrameMk id="7" creationId="{E7D7936F-4F2E-43A7-984A-CE9C91B27E88}"/>
          </ac:graphicFrameMkLst>
        </pc:graphicFrameChg>
        <pc:graphicFrameChg chg="add del mod">
          <ac:chgData name="Tamjid Ahsan" userId="15c1a18861ae33e8" providerId="LiveId" clId="{B4F66AF7-A10F-4D64-B2E7-DA3083221450}" dt="2021-07-24T17:22:27.282" v="3260" actId="478"/>
          <ac:graphicFrameMkLst>
            <pc:docMk/>
            <pc:sldMk cId="3487884788" sldId="291"/>
            <ac:graphicFrameMk id="10" creationId="{505C3F1C-65DA-4BBC-8D56-840DC4905BC7}"/>
          </ac:graphicFrameMkLst>
        </pc:graphicFrameChg>
        <pc:picChg chg="add mod ord modCrop">
          <ac:chgData name="Tamjid Ahsan" userId="15c1a18861ae33e8" providerId="LiveId" clId="{B4F66AF7-A10F-4D64-B2E7-DA3083221450}" dt="2021-07-24T18:32:31.118" v="3748" actId="14100"/>
          <ac:picMkLst>
            <pc:docMk/>
            <pc:sldMk cId="3487884788" sldId="291"/>
            <ac:picMk id="9" creationId="{441D0091-A7B0-4F4A-B1BC-2969EF8C0667}"/>
          </ac:picMkLst>
        </pc:picChg>
      </pc:sldChg>
      <pc:sldChg chg="addSp modSp new del">
        <pc:chgData name="Tamjid Ahsan" userId="15c1a18861ae33e8" providerId="LiveId" clId="{B4F66AF7-A10F-4D64-B2E7-DA3083221450}" dt="2021-07-24T17:24:12.749" v="3278" actId="2696"/>
        <pc:sldMkLst>
          <pc:docMk/>
          <pc:sldMk cId="3256181455" sldId="292"/>
        </pc:sldMkLst>
        <pc:graphicFrameChg chg="add mod">
          <ac:chgData name="Tamjid Ahsan" userId="15c1a18861ae33e8" providerId="LiveId" clId="{B4F66AF7-A10F-4D64-B2E7-DA3083221450}" dt="2021-07-24T15:12:45.375" v="3135"/>
          <ac:graphicFrameMkLst>
            <pc:docMk/>
            <pc:sldMk cId="3256181455" sldId="292"/>
            <ac:graphicFrameMk id="5" creationId="{B38989E9-9694-41D0-88AC-3042244526F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amji\OneDrive\DS\Flatiron_Study_materials\capstone_customer_churn\data\unscaled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[unscaled_data.csv]Sheet1!PivotTable1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Gender by</a:t>
            </a:r>
            <a:r>
              <a:rPr lang="en-US" baseline="0" dirty="0"/>
              <a:t> Clusters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66FF"/>
          </a:solidFill>
          <a:ln>
            <a:noFill/>
          </a:ln>
          <a:effectLst>
            <a:outerShdw blurRad="57150" dist="19050" dir="5400000" algn="ctr" rotWithShape="0">
              <a:srgbClr val="000000">
                <a:alpha val="63000"/>
              </a:srgbClr>
            </a:outerShdw>
          </a:effectLst>
        </c:spPr>
      </c:pivotFmt>
      <c:pivotFmt>
        <c:idx val="2"/>
        <c:spPr>
          <a:solidFill>
            <a:srgbClr val="FF66FF"/>
          </a:solidFill>
          <a:ln>
            <a:noFill/>
          </a:ln>
          <a:effectLst>
            <a:outerShdw blurRad="57150" dist="19050" dir="5400000" algn="ctr" rotWithShape="0">
              <a:srgbClr val="000000">
                <a:alpha val="63000"/>
              </a:srgbClr>
            </a:outerShdw>
          </a:effectLst>
        </c:spPr>
      </c:pivotFmt>
      <c:pivotFmt>
        <c:idx val="3"/>
        <c:spPr>
          <a:solidFill>
            <a:srgbClr val="FF66FF"/>
          </a:solidFill>
          <a:ln>
            <a:noFill/>
          </a:ln>
          <a:effectLst>
            <a:outerShdw blurRad="57150" dist="19050" dir="5400000" algn="ctr" rotWithShape="0">
              <a:srgbClr val="000000">
                <a:alpha val="63000"/>
              </a:srgbClr>
            </a:outerShdw>
          </a:effectLst>
        </c:spPr>
      </c:pivotFmt>
      <c:pivotFmt>
        <c:idx val="4"/>
        <c:spPr>
          <a:solidFill>
            <a:srgbClr val="FF66FF"/>
          </a:solidFill>
          <a:ln>
            <a:noFill/>
          </a:ln>
          <a:effectLst>
            <a:outerShdw blurRad="57150" dist="19050" dir="5400000" algn="ctr" rotWithShape="0">
              <a:srgbClr val="000000">
                <a:alpha val="63000"/>
              </a:srgbClr>
            </a:outerShdw>
          </a:effectLst>
        </c:spPr>
      </c:pivotFmt>
      <c:pivotFmt>
        <c:idx val="5"/>
        <c:spPr>
          <a:solidFill>
            <a:srgbClr val="FF66FF"/>
          </a:solidFill>
          <a:ln>
            <a:noFill/>
          </a:ln>
          <a:effectLst>
            <a:outerShdw blurRad="57150" dist="19050" dir="5400000" algn="ctr" rotWithShape="0">
              <a:srgbClr val="000000">
                <a:alpha val="63000"/>
              </a:srgbClr>
            </a:outerShdw>
          </a:effectLst>
        </c:spPr>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66FF"/>
          </a:solidFill>
          <a:ln>
            <a:noFill/>
          </a:ln>
          <a:effectLst>
            <a:outerShdw blurRad="57150" dist="19050" dir="5400000" algn="ctr" rotWithShape="0">
              <a:srgbClr val="000000">
                <a:alpha val="63000"/>
              </a:srgbClr>
            </a:outerShdw>
          </a:effectLst>
        </c:spPr>
      </c:pivotFmt>
      <c:pivotFmt>
        <c:idx val="8"/>
        <c:spPr>
          <a:solidFill>
            <a:srgbClr val="FF66FF"/>
          </a:solidFill>
          <a:ln>
            <a:noFill/>
          </a:ln>
          <a:effectLst>
            <a:outerShdw blurRad="57150" dist="19050" dir="5400000" algn="ctr" rotWithShape="0">
              <a:srgbClr val="000000">
                <a:alpha val="63000"/>
              </a:srgbClr>
            </a:outerShdw>
          </a:effectLst>
        </c:spPr>
      </c:pivotFmt>
      <c:pivotFmt>
        <c:idx val="9"/>
        <c:spPr>
          <a:solidFill>
            <a:srgbClr val="FF66FF"/>
          </a:solidFill>
          <a:ln>
            <a:noFill/>
          </a:ln>
          <a:effectLst>
            <a:outerShdw blurRad="57150" dist="19050" dir="5400000" algn="ctr" rotWithShape="0">
              <a:srgbClr val="000000">
                <a:alpha val="63000"/>
              </a:srgbClr>
            </a:outerShdw>
          </a:effectLst>
        </c:spPr>
      </c:pivotFmt>
      <c:pivotFmt>
        <c:idx val="10"/>
        <c:spPr>
          <a:solidFill>
            <a:srgbClr val="FF66FF"/>
          </a:solidFill>
          <a:ln>
            <a:noFill/>
          </a:ln>
          <a:effectLst>
            <a:outerShdw blurRad="57150" dist="19050" dir="5400000" algn="ctr" rotWithShape="0">
              <a:srgbClr val="000000">
                <a:alpha val="63000"/>
              </a:srgbClr>
            </a:outerShdw>
          </a:effectLst>
        </c:spPr>
      </c:pivotFmt>
      <c:pivotFmt>
        <c:idx val="11"/>
        <c:spPr>
          <a:solidFill>
            <a:srgbClr val="FF66FF"/>
          </a:solidFill>
          <a:ln>
            <a:noFill/>
          </a:ln>
          <a:effectLst>
            <a:outerShdw blurRad="57150" dist="19050" dir="5400000" algn="ctr" rotWithShape="0">
              <a:srgbClr val="000000">
                <a:alpha val="63000"/>
              </a:srgbClr>
            </a:outerShdw>
          </a:effectLst>
        </c:spPr>
      </c:pivotFmt>
      <c:pivotFmt>
        <c:idx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66FF"/>
          </a:solidFill>
          <a:ln>
            <a:noFill/>
          </a:ln>
          <a:effectLst>
            <a:outerShdw blurRad="57150" dist="19050" dir="5400000" algn="ctr" rotWithShape="0">
              <a:srgbClr val="000000">
                <a:alpha val="63000"/>
              </a:srgbClr>
            </a:outerShdw>
          </a:effectLst>
        </c:spPr>
      </c:pivotFmt>
      <c:pivotFmt>
        <c:idx val="14"/>
        <c:spPr>
          <a:solidFill>
            <a:srgbClr val="FF66FF"/>
          </a:solidFill>
          <a:ln>
            <a:noFill/>
          </a:ln>
          <a:effectLst>
            <a:outerShdw blurRad="57150" dist="19050" dir="5400000" algn="ctr" rotWithShape="0">
              <a:srgbClr val="000000">
                <a:alpha val="63000"/>
              </a:srgbClr>
            </a:outerShdw>
          </a:effectLst>
        </c:spPr>
      </c:pivotFmt>
      <c:pivotFmt>
        <c:idx val="15"/>
        <c:spPr>
          <a:solidFill>
            <a:srgbClr val="FF66FF"/>
          </a:solidFill>
          <a:ln>
            <a:noFill/>
          </a:ln>
          <a:effectLst>
            <a:outerShdw blurRad="57150" dist="19050" dir="5400000" algn="ctr" rotWithShape="0">
              <a:srgbClr val="000000">
                <a:alpha val="63000"/>
              </a:srgbClr>
            </a:outerShdw>
          </a:effectLst>
        </c:spPr>
      </c:pivotFmt>
      <c:pivotFmt>
        <c:idx val="16"/>
        <c:spPr>
          <a:solidFill>
            <a:srgbClr val="FF66FF"/>
          </a:solidFill>
          <a:ln>
            <a:noFill/>
          </a:ln>
          <a:effectLst>
            <a:outerShdw blurRad="57150" dist="19050" dir="5400000" algn="ctr" rotWithShape="0">
              <a:srgbClr val="000000">
                <a:alpha val="63000"/>
              </a:srgbClr>
            </a:outerShdw>
          </a:effectLst>
        </c:spPr>
      </c:pivotFmt>
      <c:pivotFmt>
        <c:idx val="17"/>
        <c:spPr>
          <a:solidFill>
            <a:srgbClr val="FF66FF"/>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Sheet1!$B$1</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EFD-43CC-948B-EE61C379CEA3}"/>
              </c:ext>
            </c:extLst>
          </c:dPt>
          <c:dPt>
            <c:idx val="2"/>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EFD-43CC-948B-EE61C379CEA3}"/>
              </c:ext>
            </c:extLst>
          </c:dPt>
          <c:dPt>
            <c:idx val="4"/>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EFD-43CC-948B-EE61C379CEA3}"/>
              </c:ext>
            </c:extLst>
          </c:dPt>
          <c:dPt>
            <c:idx val="6"/>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EFD-43CC-948B-EE61C379CEA3}"/>
              </c:ext>
            </c:extLst>
          </c:dPt>
          <c:dPt>
            <c:idx val="8"/>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EEFD-43CC-948B-EE61C379CEA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Sheet1!$A$2:$A$17</c:f>
              <c:multiLvlStrCache>
                <c:ptCount val="10"/>
                <c:lvl>
                  <c:pt idx="0">
                    <c:v>F</c:v>
                  </c:pt>
                  <c:pt idx="1">
                    <c:v>M</c:v>
                  </c:pt>
                  <c:pt idx="2">
                    <c:v>F</c:v>
                  </c:pt>
                  <c:pt idx="3">
                    <c:v>M</c:v>
                  </c:pt>
                  <c:pt idx="4">
                    <c:v>F</c:v>
                  </c:pt>
                  <c:pt idx="5">
                    <c:v>M</c:v>
                  </c:pt>
                  <c:pt idx="6">
                    <c:v>F</c:v>
                  </c:pt>
                  <c:pt idx="7">
                    <c:v>M</c:v>
                  </c:pt>
                  <c:pt idx="8">
                    <c:v>F</c:v>
                  </c:pt>
                  <c:pt idx="9">
                    <c:v>M</c:v>
                  </c:pt>
                </c:lvl>
                <c:lvl>
                  <c:pt idx="0">
                    <c:v>0</c:v>
                  </c:pt>
                  <c:pt idx="2">
                    <c:v>1</c:v>
                  </c:pt>
                  <c:pt idx="4">
                    <c:v>2</c:v>
                  </c:pt>
                  <c:pt idx="6">
                    <c:v>3</c:v>
                  </c:pt>
                  <c:pt idx="8">
                    <c:v>4</c:v>
                  </c:pt>
                </c:lvl>
              </c:multiLvlStrCache>
            </c:multiLvlStrRef>
          </c:cat>
          <c:val>
            <c:numRef>
              <c:f>Sheet1!$B$2:$B$17</c:f>
              <c:numCache>
                <c:formatCode>General</c:formatCode>
                <c:ptCount val="10"/>
                <c:pt idx="0">
                  <c:v>389</c:v>
                </c:pt>
                <c:pt idx="1">
                  <c:v>588</c:v>
                </c:pt>
                <c:pt idx="2">
                  <c:v>1583</c:v>
                </c:pt>
                <c:pt idx="3">
                  <c:v>1134</c:v>
                </c:pt>
                <c:pt idx="4">
                  <c:v>2090</c:v>
                </c:pt>
                <c:pt idx="5">
                  <c:v>971</c:v>
                </c:pt>
                <c:pt idx="6">
                  <c:v>1155</c:v>
                </c:pt>
                <c:pt idx="7">
                  <c:v>845</c:v>
                </c:pt>
                <c:pt idx="8">
                  <c:v>141</c:v>
                </c:pt>
                <c:pt idx="9">
                  <c:v>1231</c:v>
                </c:pt>
              </c:numCache>
            </c:numRef>
          </c:val>
          <c:extLst>
            <c:ext xmlns:c16="http://schemas.microsoft.com/office/drawing/2014/chart" uri="{C3380CC4-5D6E-409C-BE32-E72D297353CC}">
              <c16:uniqueId val="{0000000A-EEFD-43CC-948B-EE61C379CEA3}"/>
            </c:ext>
          </c:extLst>
        </c:ser>
        <c:dLbls>
          <c:showLegendKey val="0"/>
          <c:showVal val="0"/>
          <c:showCatName val="0"/>
          <c:showSerName val="0"/>
          <c:showPercent val="0"/>
          <c:showBubbleSize val="0"/>
        </c:dLbls>
        <c:gapWidth val="100"/>
        <c:overlap val="-24"/>
        <c:axId val="2083582799"/>
        <c:axId val="1969720927"/>
      </c:barChart>
      <c:catAx>
        <c:axId val="20835827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9720927"/>
        <c:crosses val="autoZero"/>
        <c:auto val="1"/>
        <c:lblAlgn val="ctr"/>
        <c:lblOffset val="100"/>
        <c:noMultiLvlLbl val="0"/>
      </c:catAx>
      <c:valAx>
        <c:axId val="19697209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358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p>
        <a:p>
          <a:r>
            <a:rPr lang="en-US" dirty="0"/>
            <a:t>	 </a:t>
          </a:r>
          <a:r>
            <a:rPr lang="en-US" b="0" i="0" dirty="0"/>
            <a:t>- Using clusters from segmentation model as input for prediction model</a:t>
          </a:r>
          <a:r>
            <a:rPr lang="en-US" dirty="0"/>
            <a:t>.</a:t>
          </a:r>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p>
        <a:p>
          <a:pPr marL="0" lvl="0" indent="0" algn="l" defTabSz="711200">
            <a:lnSpc>
              <a:spcPct val="90000"/>
            </a:lnSpc>
            <a:spcBef>
              <a:spcPct val="0"/>
            </a:spcBef>
            <a:spcAft>
              <a:spcPct val="35000"/>
            </a:spcAft>
            <a:buNone/>
          </a:pPr>
          <a:r>
            <a:rPr lang="en-US" sz="1600" kern="1200" dirty="0"/>
            <a:t>	 </a:t>
          </a:r>
          <a:r>
            <a:rPr lang="en-US" sz="1600" b="0" i="0" kern="1200" dirty="0"/>
            <a:t>- Using clusters from segmentation model as input for prediction model</a:t>
          </a:r>
          <a:r>
            <a:rPr lang="en-US" sz="1600" kern="1200" dirty="0"/>
            <a:t>.</a:t>
          </a:r>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18</a:t>
            </a:fld>
            <a:endParaRPr lang="en-US"/>
          </a:p>
        </p:txBody>
      </p:sp>
    </p:spTree>
    <p:extLst>
      <p:ext uri="{BB962C8B-B14F-4D97-AF65-F5344CB8AC3E}">
        <p14:creationId xmlns:p14="http://schemas.microsoft.com/office/powerpoint/2010/main" val="167778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dashboard, put slide </a:t>
            </a:r>
            <a:r>
              <a:rPr lang="en-US"/>
              <a:t>before recommendation</a:t>
            </a:r>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4</a:t>
            </a:fld>
            <a:endParaRPr lang="en-US"/>
          </a:p>
        </p:txBody>
      </p:sp>
    </p:spTree>
    <p:extLst>
      <p:ext uri="{BB962C8B-B14F-4D97-AF65-F5344CB8AC3E}">
        <p14:creationId xmlns:p14="http://schemas.microsoft.com/office/powerpoint/2010/main" val="1941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5</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dot is an observation. Red represents churning. </a:t>
            </a:r>
          </a:p>
          <a:p>
            <a:pPr algn="l"/>
            <a:r>
              <a:rPr lang="en-US" b="0" i="0" dirty="0">
                <a:solidFill>
                  <a:srgbClr val="ADBAC7"/>
                </a:solidFill>
                <a:effectLst/>
                <a:latin typeface="-apple-system"/>
              </a:rPr>
              <a:t>distribution of the impacts each feature has. The color represents the feature value:</a:t>
            </a:r>
          </a:p>
          <a:p>
            <a:pPr algn="l">
              <a:buFont typeface="Arial" panose="020B0604020202020204" pitchFamily="34" charset="0"/>
              <a:buChar char="•"/>
            </a:pPr>
            <a:r>
              <a:rPr lang="en-US" b="0" i="0" dirty="0">
                <a:solidFill>
                  <a:srgbClr val="ADBAC7"/>
                </a:solidFill>
                <a:effectLst/>
                <a:latin typeface="-apple-system"/>
              </a:rPr>
              <a:t>red indicating high</a:t>
            </a:r>
          </a:p>
          <a:p>
            <a:pPr algn="l">
              <a:buFont typeface="Arial" panose="020B0604020202020204" pitchFamily="34" charset="0"/>
              <a:buChar char="•"/>
            </a:pPr>
            <a:r>
              <a:rPr lang="en-US" b="0" i="0" dirty="0">
                <a:solidFill>
                  <a:srgbClr val="ADBAC7"/>
                </a:solidFill>
                <a:effectLst/>
                <a:latin typeface="-apple-system"/>
              </a:rPr>
              <a:t>blue indicating low.</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6</a:t>
            </a:fld>
            <a:endParaRPr lang="en-US"/>
          </a:p>
        </p:txBody>
      </p:sp>
    </p:spTree>
    <p:extLst>
      <p:ext uri="{BB962C8B-B14F-4D97-AF65-F5344CB8AC3E}">
        <p14:creationId xmlns:p14="http://schemas.microsoft.com/office/powerpoint/2010/main" val="174663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8</a:t>
            </a:fld>
            <a:endParaRPr lang="en-US"/>
          </a:p>
        </p:txBody>
      </p:sp>
    </p:spTree>
    <p:extLst>
      <p:ext uri="{BB962C8B-B14F-4D97-AF65-F5344CB8AC3E}">
        <p14:creationId xmlns:p14="http://schemas.microsoft.com/office/powerpoint/2010/main" val="56075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12</a:t>
            </a:fld>
            <a:endParaRPr lang="en-US"/>
          </a:p>
        </p:txBody>
      </p:sp>
    </p:spTree>
    <p:extLst>
      <p:ext uri="{BB962C8B-B14F-4D97-AF65-F5344CB8AC3E}">
        <p14:creationId xmlns:p14="http://schemas.microsoft.com/office/powerpoint/2010/main" val="217296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707992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17</a:t>
            </a:fld>
            <a:endParaRPr lang="en-US"/>
          </a:p>
        </p:txBody>
      </p:sp>
    </p:spTree>
    <p:extLst>
      <p:ext uri="{BB962C8B-B14F-4D97-AF65-F5344CB8AC3E}">
        <p14:creationId xmlns:p14="http://schemas.microsoft.com/office/powerpoint/2010/main" val="390207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05:00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3508070320"/>
              </p:ext>
            </p:extLst>
          </p:nvPr>
        </p:nvGraphicFramePr>
        <p:xfrm>
          <a:off x="4522374" y="1749012"/>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noRot="1" noMove="1" noResize="1" noEditPoints="1" noAdjustHandles="1" noChangeArrowheads="1" noChangeShapeType="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noRot="1" noMove="1" noResize="1" noEditPoints="1" noAdjustHandles="1" noChangeArrowheads="1" noChangeShapeType="1"/>
          </p:cNvSpPr>
          <p:nvPr>
            <p:ph sz="half" idx="2"/>
          </p:nvPr>
        </p:nvSpPr>
        <p:spPr>
          <a:xfrm>
            <a:off x="6637096" y="5193627"/>
            <a:ext cx="4930882" cy="1052511"/>
          </a:xfrm>
        </p:spPr>
        <p:txBody>
          <a:bodyPr numCol="1" anchor="ctr">
            <a:normAutofit/>
          </a:bodyPr>
          <a:lstStyle/>
          <a:p>
            <a:r>
              <a:rPr lang="en-US" sz="1600" dirty="0"/>
              <a:t>Female clients dominates cluster 1 and 2.</a:t>
            </a:r>
          </a:p>
          <a:p>
            <a:pPr lvl="1"/>
            <a:r>
              <a:rPr lang="en-US" sz="1200" dirty="0"/>
              <a:t>They can be targeted with tailored offer.</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noGrp="1" noRot="1" noMove="1" noResize="1" noEditPoints="1" noAdjustHandles="1" noChangeArrowheads="1" noChangeShapeType="1"/>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cxnSp>
        <p:nvCxnSpPr>
          <p:cNvPr id="15" name="Straight Connector 14">
            <a:extLst>
              <a:ext uri="{FF2B5EF4-FFF2-40B4-BE49-F238E27FC236}">
                <a16:creationId xmlns:a16="http://schemas.microsoft.com/office/drawing/2014/main" id="{816C71E8-5C50-439F-9CEB-32EFFEFADB7E}"/>
              </a:ext>
            </a:extLst>
          </p:cNvPr>
          <p:cNvCxnSpPr>
            <a:cxnSpLocks noGrp="1" noRot="1" noMove="1" noResize="1" noEditPoints="1" noAdjustHandles="1" noChangeArrowheads="1" noChangeShapeType="1"/>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9">
            <a:extLst>
              <a:ext uri="{FF2B5EF4-FFF2-40B4-BE49-F238E27FC236}">
                <a16:creationId xmlns:a16="http://schemas.microsoft.com/office/drawing/2014/main" id="{AF44BF81-8EE7-42C9-9E37-77561CE349B9}"/>
              </a:ext>
            </a:extLst>
          </p:cNvPr>
          <p:cNvGraphicFramePr>
            <a:graphicFrameLocks/>
          </p:cNvGraphicFramePr>
          <p:nvPr>
            <p:extLst>
              <p:ext uri="{D42A27DB-BD31-4B8C-83A1-F6EECF244321}">
                <p14:modId xmlns:p14="http://schemas.microsoft.com/office/powerpoint/2010/main" val="1993920837"/>
              </p:ext>
            </p:extLst>
          </p:nvPr>
        </p:nvGraphicFramePr>
        <p:xfrm>
          <a:off x="5802265" y="1747337"/>
          <a:ext cx="6114401" cy="3209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1 and 4 has similar distribution.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a well-balanced distribution; it does not have lower credit limit clients.</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even distribution.</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76" y="2108602"/>
            <a:ext cx="6837256" cy="3418628"/>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A2F"/>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9" y="450221"/>
            <a:ext cx="2723453" cy="3911523"/>
          </a:xfrm>
          <a:prstGeom prst="rect">
            <a:avLst/>
          </a:prstGeom>
          <a:solidFill>
            <a:srgbClr val="111111"/>
          </a:solidFill>
          <a:ln w="38100">
            <a:solidFill>
              <a:schemeClr val="bg2">
                <a:lumMod val="9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00D9799-647C-4780-8A18-C63A8D7136BF}"/>
              </a:ext>
            </a:extLst>
          </p:cNvPr>
          <p:cNvSpPr>
            <a:spLocks noGrp="1"/>
          </p:cNvSpPr>
          <p:nvPr>
            <p:ph type="title"/>
          </p:nvPr>
        </p:nvSpPr>
        <p:spPr>
          <a:xfrm>
            <a:off x="481408" y="450221"/>
            <a:ext cx="2697976" cy="3911522"/>
          </a:xfrm>
        </p:spPr>
        <p:txBody>
          <a:bodyPr vert="horz" lIns="91440" tIns="45720" rIns="91440" bIns="45720" rtlCol="0" anchor="ctr">
            <a:normAutofit/>
          </a:bodyPr>
          <a:lstStyle/>
          <a:p>
            <a:pPr algn="ctr"/>
            <a:r>
              <a:rPr lang="en-US" sz="3800" dirty="0">
                <a:solidFill>
                  <a:srgbClr val="FFFFFF"/>
                </a:solidFill>
              </a:rPr>
              <a:t>Dashboard</a:t>
            </a:r>
          </a:p>
        </p:txBody>
      </p:sp>
      <p:pic>
        <p:nvPicPr>
          <p:cNvPr id="5" name="Content Placeholder 4" descr="Timeline&#10;&#10;Description automatically generated">
            <a:extLst>
              <a:ext uri="{FF2B5EF4-FFF2-40B4-BE49-F238E27FC236}">
                <a16:creationId xmlns:a16="http://schemas.microsoft.com/office/drawing/2014/main" id="{81A3D10D-3CCB-47FB-A437-C8E9CF4925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2" b="-3"/>
          <a:stretch/>
        </p:blipFill>
        <p:spPr>
          <a:xfrm>
            <a:off x="3297080" y="442864"/>
            <a:ext cx="5412353" cy="5954580"/>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827129" y="445459"/>
            <a:ext cx="2883463" cy="5957175"/>
          </a:xfrm>
          <a:prstGeom prst="rect">
            <a:avLst/>
          </a:prstGeom>
          <a:solidFill>
            <a:srgbClr val="AC6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DC80825-9E34-40B0-A5C8-F28FDBAE4030}"/>
              </a:ext>
            </a:extLst>
          </p:cNvPr>
          <p:cNvSpPr txBox="1">
            <a:spLocks/>
          </p:cNvSpPr>
          <p:nvPr/>
        </p:nvSpPr>
        <p:spPr>
          <a:xfrm>
            <a:off x="8752870" y="801402"/>
            <a:ext cx="3170189" cy="5237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Additional insights</a:t>
            </a:r>
          </a:p>
          <a:p>
            <a:pPr marL="571500" indent="-228600">
              <a:spcAft>
                <a:spcPts val="600"/>
              </a:spcAft>
              <a:buFont typeface="Arial" panose="020B0604020202020204" pitchFamily="34" charset="0"/>
              <a:buChar char="•"/>
            </a:pPr>
            <a:endParaRPr lang="en-US" sz="2800" dirty="0">
              <a:solidFill>
                <a:schemeClr val="bg1">
                  <a:lumMod val="95000"/>
                </a:schemeClr>
              </a:solidFill>
              <a:latin typeface="+mn-lt"/>
              <a:ea typeface="+mn-ea"/>
              <a:cs typeface="+mn-cs"/>
            </a:endParaRPr>
          </a:p>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Predict new clients churn and cluster group.</a:t>
            </a:r>
          </a:p>
        </p:txBody>
      </p:sp>
      <p:sp>
        <p:nvSpPr>
          <p:cNvPr id="27" name="Rectangle 2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8" y="4517136"/>
            <a:ext cx="2723453" cy="1890452"/>
          </a:xfrm>
          <a:prstGeom prst="rect">
            <a:avLst/>
          </a:prstGeom>
          <a:solidFill>
            <a:srgbClr val="66C4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289962194"/>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opportunity,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3793583692"/>
              </p:ext>
            </p:extLst>
          </p:nvPr>
        </p:nvGraphicFramePr>
        <p:xfrm>
          <a:off x="116541" y="1530043"/>
          <a:ext cx="11967882" cy="4307628"/>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Card_Category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491598">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Graduates &gt;HS &gt;= Unknown&gt;=Uneducated, </a:t>
                      </a:r>
                    </a:p>
                    <a:p>
                      <a:pPr algn="l" fontAlgn="b">
                        <a:spcBef>
                          <a:spcPts val="0"/>
                        </a:spcBef>
                        <a:spcAft>
                          <a:spcPts val="0"/>
                        </a:spcAft>
                      </a:pPr>
                      <a:r>
                        <a:rPr lang="en-US" sz="800" u="none" strike="noStrike" dirty="0">
                          <a:effectLst/>
                        </a:rPr>
                        <a:t>PG and PhD   is less likely  to churn</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23399"/>
            <a:ext cx="5496903" cy="3133234"/>
          </a:xfrm>
          <a:prstGeom prst="rect">
            <a:avLst/>
          </a:prstGeom>
        </p:spPr>
      </p:pic>
      <p:pic>
        <p:nvPicPr>
          <p:cNvPr id="7" name="Content Placeholder 5" descr="Chart, bar chart&#10;&#10;Description automatically generated">
            <a:extLst>
              <a:ext uri="{FF2B5EF4-FFF2-40B4-BE49-F238E27FC236}">
                <a16:creationId xmlns:a16="http://schemas.microsoft.com/office/drawing/2014/main" id="{4178BB33-C11A-462B-9ED0-02A99A676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643" y="4456633"/>
            <a:ext cx="2736433" cy="2414810"/>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in North 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predict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ChangeAspect="1"/>
          </p:cNvGraphicFramePr>
          <p:nvPr>
            <p:ph idx="1"/>
            <p:extLst>
              <p:ext uri="{D42A27DB-BD31-4B8C-83A1-F6EECF244321}">
                <p14:modId xmlns:p14="http://schemas.microsoft.com/office/powerpoint/2010/main" val="3285289290"/>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3">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68FABFD-6FBB-4717-80ED-8FE5BBDB5E04}"/>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4200" kern="1200" dirty="0">
                <a:solidFill>
                  <a:srgbClr val="FFFFFF"/>
                </a:solidFill>
                <a:latin typeface="+mj-lt"/>
                <a:ea typeface="+mj-ea"/>
                <a:cs typeface="+mj-cs"/>
              </a:rPr>
              <a:t>Clusters &amp; Churn</a:t>
            </a:r>
          </a:p>
        </p:txBody>
      </p:sp>
      <p:sp>
        <p:nvSpPr>
          <p:cNvPr id="16" name="Rectangle 1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190BC">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190BC">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Content Placeholder 8" descr="Chart, bar chart&#10;&#10;Description automatically generated">
            <a:extLst>
              <a:ext uri="{FF2B5EF4-FFF2-40B4-BE49-F238E27FC236}">
                <a16:creationId xmlns:a16="http://schemas.microsoft.com/office/drawing/2014/main" id="{441D0091-A7B0-4F4A-B1BC-2969EF8C066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576"/>
          <a:stretch/>
        </p:blipFill>
        <p:spPr>
          <a:xfrm>
            <a:off x="524864" y="2393792"/>
            <a:ext cx="7085740" cy="3599602"/>
          </a:xfrm>
          <a:prstGeom prst="rect">
            <a:avLst/>
          </a:prstGeom>
        </p:spPr>
      </p:pic>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44A21C3-5158-4EDC-9AA6-B1E4579B4D00}"/>
              </a:ext>
            </a:extLst>
          </p:cNvPr>
          <p:cNvSpPr>
            <a:spLocks noGrp="1"/>
          </p:cNvSpPr>
          <p:nvPr>
            <p:ph sz="half" idx="2"/>
          </p:nvPr>
        </p:nvSpPr>
        <p:spPr>
          <a:xfrm>
            <a:off x="8109311" y="2393792"/>
            <a:ext cx="3360212" cy="3740893"/>
          </a:xfrm>
        </p:spPr>
        <p:txBody>
          <a:bodyPr vert="horz" lIns="91440" tIns="45720" rIns="91440" bIns="45720" rtlCol="0" anchor="ctr">
            <a:normAutofit/>
          </a:bodyPr>
          <a:lstStyle/>
          <a:p>
            <a:pPr marL="0" indent="0">
              <a:buNone/>
            </a:pPr>
            <a:endParaRPr lang="en-US" sz="2400" dirty="0"/>
          </a:p>
          <a:p>
            <a:r>
              <a:rPr lang="en-US" sz="2200" dirty="0"/>
              <a:t>Cluster 0 has low churn rate.</a:t>
            </a:r>
          </a:p>
          <a:p>
            <a:endParaRPr lang="en-US" sz="2200" dirty="0"/>
          </a:p>
          <a:p>
            <a:r>
              <a:rPr lang="en-US" sz="2200" dirty="0"/>
              <a:t>Cluster 2, labeled as High Risk, has large number of churned clients.</a:t>
            </a:r>
          </a:p>
        </p:txBody>
      </p:sp>
    </p:spTree>
    <p:extLst>
      <p:ext uri="{BB962C8B-B14F-4D97-AF65-F5344CB8AC3E}">
        <p14:creationId xmlns:p14="http://schemas.microsoft.com/office/powerpoint/2010/main" val="348788478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740</TotalTime>
  <Words>2005</Words>
  <Application>Microsoft Office PowerPoint</Application>
  <PresentationFormat>Widescreen</PresentationFormat>
  <Paragraphs>306</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CHURN PREDICTION</vt:lpstr>
      <vt:lpstr>Impact of feature values</vt:lpstr>
      <vt:lpstr>CLUSTERS</vt:lpstr>
      <vt:lpstr>Features that isolates client segmentation</vt:lpstr>
      <vt:lpstr>Clusters &amp; Churn</vt:lpstr>
      <vt:lpstr>Identifying Clusters</vt:lpstr>
      <vt:lpstr>Cluster size</vt:lpstr>
      <vt:lpstr>Customer Age</vt:lpstr>
      <vt:lpstr>Credit Limit</vt:lpstr>
      <vt:lpstr>Average Utilization Ratio</vt:lpstr>
      <vt:lpstr>Total Revolving Balance</vt:lpstr>
      <vt:lpstr>Dashboard</vt:lpstr>
      <vt:lpstr>RECOMMENDATIONS</vt:lpstr>
      <vt:lpstr>THANK YOU</vt:lpstr>
      <vt:lpstr>APPENDIX</vt:lpstr>
      <vt:lpstr>Features of the dataset</vt:lpstr>
      <vt:lpstr>Summary of exploring</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2021-07-24T19:49:08Z</dcterms:modified>
</cp:coreProperties>
</file>