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9" r:id="rId6"/>
    <p:sldId id="281" r:id="rId7"/>
    <p:sldId id="283" r:id="rId8"/>
    <p:sldId id="278" r:id="rId9"/>
    <p:sldId id="288" r:id="rId10"/>
    <p:sldId id="286" r:id="rId11"/>
    <p:sldId id="287" r:id="rId12"/>
    <p:sldId id="280" r:id="rId13"/>
    <p:sldId id="285" r:id="rId14"/>
    <p:sldId id="260" r:id="rId15"/>
    <p:sldId id="261" r:id="rId16"/>
    <p:sldId id="276" r:id="rId17"/>
    <p:sldId id="277" r:id="rId18"/>
    <p:sldId id="282"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D4ED"/>
    <a:srgbClr val="FCE137"/>
    <a:srgbClr val="232323"/>
    <a:srgbClr val="0594B4"/>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81" dt="2021-07-19T09:13:26.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20"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19T09:28:45.171" v="2399"/>
      <pc:docMkLst>
        <pc:docMk/>
      </pc:docMkLst>
      <pc:sldChg chg="addSp delSp modSp new mod setBg addAnim modAnim setClrOvrMap">
        <pc:chgData name="Tamjid Ahsan" userId="15c1a18861ae33e8" providerId="LiveId" clId="{B4F66AF7-A10F-4D64-B2E7-DA3083221450}" dt="2021-07-19T09:17:05.727" v="2344"/>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ac:chgData name="Tamjid Ahsan" userId="15c1a18861ae33e8" providerId="LiveId" clId="{B4F66AF7-A10F-4D64-B2E7-DA3083221450}" dt="2021-07-19T09:17:04.289" v="2343"/>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setBg modNotesTx">
        <pc:chgData name="Tamjid Ahsan" userId="15c1a18861ae33e8" providerId="LiveId" clId="{B4F66AF7-A10F-4D64-B2E7-DA3083221450}" dt="2021-07-19T09:16:57.402" v="2342"/>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setBg setClrOvrMap modNotesTx">
        <pc:chgData name="Tamjid Ahsan" userId="15c1a18861ae33e8" providerId="LiveId" clId="{B4F66AF7-A10F-4D64-B2E7-DA3083221450}" dt="2021-07-19T09:17:22.348" v="2352" actId="14429"/>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19T09:16:48.242" v="2336"/>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setBg">
        <pc:chgData name="Tamjid Ahsan" userId="15c1a18861ae33e8" providerId="LiveId" clId="{B4F66AF7-A10F-4D64-B2E7-DA3083221450}" dt="2021-07-19T09:16:41.056" v="2335"/>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19T09:16:26.493" v="2332"/>
          <ac:graphicFrameMkLst>
            <pc:docMk/>
            <pc:sldMk cId="3011956535" sldId="259"/>
            <ac:graphicFrameMk id="25" creationId="{C2C6BBFD-EE01-4FEE-9539-80E2898A0353}"/>
          </ac:graphicFrameMkLst>
        </pc:graphicFrameChg>
      </pc:sldChg>
      <pc:sldChg chg="addSp delSp modSp add mod setBg">
        <pc:chgData name="Tamjid Ahsan" userId="15c1a18861ae33e8" providerId="LiveId" clId="{B4F66AF7-A10F-4D64-B2E7-DA3083221450}" dt="2021-07-19T03:09:25.227" v="2254" actId="14100"/>
        <pc:sldMkLst>
          <pc:docMk/>
          <pc:sldMk cId="2638182324" sldId="260"/>
        </pc:sldMkLst>
        <pc:spChg chg="mod">
          <ac:chgData name="Tamjid Ahsan" userId="15c1a18861ae33e8" providerId="LiveId" clId="{B4F66AF7-A10F-4D64-B2E7-DA3083221450}" dt="2021-07-19T03:08:58.072" v="2251" actId="26606"/>
          <ac:spMkLst>
            <pc:docMk/>
            <pc:sldMk cId="2638182324" sldId="260"/>
            <ac:spMk id="2" creationId="{8C950989-912B-44F7-AC16-D190CD5AED07}"/>
          </ac:spMkLst>
        </pc:spChg>
        <pc:spChg chg="mod">
          <ac:chgData name="Tamjid Ahsan" userId="15c1a18861ae33e8" providerId="LiveId" clId="{B4F66AF7-A10F-4D64-B2E7-DA3083221450}" dt="2021-07-19T03:08:58.072" v="2251" actId="26606"/>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19T03:09:25.227" v="2254" actId="14100"/>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ac:chgData name="Tamjid Ahsan" userId="15c1a18861ae33e8" providerId="LiveId" clId="{B4F66AF7-A10F-4D64-B2E7-DA3083221450}" dt="2021-07-19T03:08:58.072" v="2251" actId="26606"/>
          <ac:picMkLst>
            <pc:docMk/>
            <pc:sldMk cId="2638182324" sldId="260"/>
            <ac:picMk id="17" creationId="{489FB7F6-6827-464A-BEE3-83AD868ED171}"/>
          </ac:picMkLst>
        </pc:picChg>
      </pc:sldChg>
      <pc:sldChg chg="modSp new mod">
        <pc:chgData name="Tamjid Ahsan" userId="15c1a18861ae33e8" providerId="LiveId" clId="{B4F66AF7-A10F-4D64-B2E7-DA3083221450}" dt="2021-07-19T01:00:11.234" v="104" actId="20577"/>
        <pc:sldMkLst>
          <pc:docMk/>
          <pc:sldMk cId="2610522644" sldId="261"/>
        </pc:sldMkLst>
        <pc:spChg chg="mod">
          <ac:chgData name="Tamjid Ahsan" userId="15c1a18861ae33e8" providerId="LiveId" clId="{B4F66AF7-A10F-4D64-B2E7-DA3083221450}" dt="2021-07-19T01:00:11.234" v="104" actId="20577"/>
          <ac:spMkLst>
            <pc:docMk/>
            <pc:sldMk cId="2610522644" sldId="261"/>
            <ac:spMk id="2" creationId="{24CA2AB5-0B80-4D64-9138-9335AE0094ED}"/>
          </ac:spMkLst>
        </pc:sp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setBg">
        <pc:chgData name="Tamjid Ahsan" userId="15c1a18861ae33e8" providerId="LiveId" clId="{B4F66AF7-A10F-4D64-B2E7-DA3083221450}" dt="2021-07-19T02:44:52.978" v="1910" actId="26606"/>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setBg">
        <pc:chgData name="Tamjid Ahsan" userId="15c1a18861ae33e8" providerId="LiveId" clId="{B4F66AF7-A10F-4D64-B2E7-DA3083221450}" dt="2021-07-19T02:40:23.136" v="1851" actId="732"/>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19T02:40:02.265" v="1850" actId="242"/>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grpChg chg="add">
          <ac:chgData name="Tamjid Ahsan" userId="15c1a18861ae33e8" providerId="LiveId" clId="{B4F66AF7-A10F-4D64-B2E7-DA3083221450}" dt="2021-07-19T02:12:42.745" v="1726" actId="26606"/>
          <ac:grpSpMkLst>
            <pc:docMk/>
            <pc:sldMk cId="1108634628" sldId="278"/>
            <ac:grpSpMk id="16" creationId="{828A5161-06F1-46CF-8AD7-844680A59E13}"/>
          </ac:grpSpMkLst>
        </pc:grpChg>
        <pc:grpChg chg="add">
          <ac:chgData name="Tamjid Ahsan" userId="15c1a18861ae33e8" providerId="LiveId" clId="{B4F66AF7-A10F-4D64-B2E7-DA3083221450}" dt="2021-07-19T02:12:42.745" v="1726" actId="26606"/>
          <ac:grpSpMkLst>
            <pc:docMk/>
            <pc:sldMk cId="1108634628" sldId="278"/>
            <ac:grpSpMk id="20" creationId="{5995D10D-E9C9-47DB-AE7E-801FEF38F5C9}"/>
          </ac:grpSpMkLst>
        </pc:grpChg>
        <pc:picChg chg="add mod ord modCrop">
          <ac:chgData name="Tamjid Ahsan" userId="15c1a18861ae33e8" providerId="LiveId" clId="{B4F66AF7-A10F-4D64-B2E7-DA3083221450}" dt="2021-07-19T02:40:23.136" v="1851" actId="732"/>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setBg">
        <pc:chgData name="Tamjid Ahsan" userId="15c1a18861ae33e8" providerId="LiveId" clId="{B4F66AF7-A10F-4D64-B2E7-DA3083221450}" dt="2021-07-19T09:28:45.171" v="2399"/>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setBg modNotesTx">
        <pc:chgData name="Tamjid Ahsan" userId="15c1a18861ae33e8" providerId="LiveId" clId="{B4F66AF7-A10F-4D64-B2E7-DA3083221450}" dt="2021-07-19T09:20:20.130" v="2370" actId="20577"/>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setBg">
        <pc:chgData name="Tamjid Ahsan" userId="15c1a18861ae33e8" providerId="LiveId" clId="{B4F66AF7-A10F-4D64-B2E7-DA3083221450}" dt="2021-07-19T09:19:48.490" v="2368"/>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19T09:19:39.346" v="2363"/>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setBg">
        <pc:chgData name="Tamjid Ahsan" userId="15c1a18861ae33e8" providerId="LiveId" clId="{B4F66AF7-A10F-4D64-B2E7-DA3083221450}" dt="2021-07-19T01:54:40.088" v="1495" actId="1036"/>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ac:chgData name="Tamjid Ahsan" userId="15c1a18861ae33e8" providerId="LiveId" clId="{B4F66AF7-A10F-4D64-B2E7-DA3083221450}" dt="2021-07-19T01:53:44.900" v="1445" actId="26606"/>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pc:chgData name="Tamjid Ahsan" userId="15c1a18861ae33e8" providerId="LiveId" clId="{B4F66AF7-A10F-4D64-B2E7-DA3083221450}" dt="2021-07-19T03:00:42.008" v="1995" actId="1076"/>
        <pc:sldMkLst>
          <pc:docMk/>
          <pc:sldMk cId="3266602803" sldId="283"/>
        </pc:sldMkLst>
        <pc:spChg chg="mod">
          <ac:chgData name="Tamjid Ahsan" userId="15c1a18861ae33e8" providerId="LiveId" clId="{B4F66AF7-A10F-4D64-B2E7-DA3083221450}" dt="2021-07-19T02:03:07.947" v="1604" actId="20577"/>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19T03:00:34.470" v="1993" actId="9"/>
          <ac:spMkLst>
            <pc:docMk/>
            <pc:sldMk cId="3266602803" sldId="283"/>
            <ac:spMk id="4" creationId="{468BA153-F31F-4330-9BA8-E8191507CF5F}"/>
          </ac:spMkLst>
        </pc:spChg>
        <pc:spChg chg="add mod">
          <ac:chgData name="Tamjid Ahsan" userId="15c1a18861ae33e8" providerId="LiveId" clId="{B4F66AF7-A10F-4D64-B2E7-DA3083221450}" dt="2021-07-19T03:00:42.008" v="1995" actId="1076"/>
          <ac:spMkLst>
            <pc:docMk/>
            <pc:sldMk cId="3266602803" sldId="283"/>
            <ac:spMk id="8" creationId="{64155431-FCBE-41A3-AA17-04E5C505AB4D}"/>
          </ac:spMkLst>
        </pc:spChg>
        <pc:picChg chg="add mod ord">
          <ac:chgData name="Tamjid Ahsan" userId="15c1a18861ae33e8" providerId="LiveId" clId="{B4F66AF7-A10F-4D64-B2E7-DA3083221450}" dt="2021-07-19T02:40:54.241" v="1856" actId="1076"/>
          <ac:picMkLst>
            <pc:docMk/>
            <pc:sldMk cId="3266602803" sldId="283"/>
            <ac:picMk id="6" creationId="{94E0CA26-C2A0-47B2-AD21-2E03DE1557AC}"/>
          </ac:picMkLst>
        </pc:picChg>
        <pc:picChg chg="add mod">
          <ac:chgData name="Tamjid Ahsan" userId="15c1a18861ae33e8" providerId="LiveId" clId="{B4F66AF7-A10F-4D64-B2E7-DA3083221450}" dt="2021-07-19T03:00:37.851" v="1994" actId="1076"/>
          <ac:picMkLst>
            <pc:docMk/>
            <pc:sldMk cId="3266602803" sldId="283"/>
            <ac:picMk id="7" creationId="{23B747CC-B92B-47F8-80D7-3E717555678F}"/>
          </ac:picMkLst>
        </pc:picChg>
      </pc:sldChg>
      <pc:sldChg chg="addSp delSp modSp new mod ord setBg">
        <pc:chgData name="Tamjid Ahsan" userId="15c1a18861ae33e8" providerId="LiveId" clId="{B4F66AF7-A10F-4D64-B2E7-DA3083221450}" dt="2021-07-19T09:22:13.403" v="2371" actId="1076"/>
        <pc:sldMkLst>
          <pc:docMk/>
          <pc:sldMk cId="746939195" sldId="284"/>
        </pc:sldMkLst>
        <pc:spChg chg="mod">
          <ac:chgData name="Tamjid Ahsan" userId="15c1a18861ae33e8" providerId="LiveId" clId="{B4F66AF7-A10F-4D64-B2E7-DA3083221450}" dt="2021-07-19T02:50:11.163" v="1924"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19T09:22:13.403" v="2371" actId="1076"/>
          <ac:picMkLst>
            <pc:docMk/>
            <pc:sldMk cId="746939195" sldId="284"/>
            <ac:picMk id="10" creationId="{FD5AF841-45BF-4570-ADC0-62B89C805066}"/>
          </ac:picMkLst>
        </pc:picChg>
      </pc:sldChg>
      <pc:sldChg chg="addSp delSp modSp new mod">
        <pc:chgData name="Tamjid Ahsan" userId="15c1a18861ae33e8" providerId="LiveId" clId="{B4F66AF7-A10F-4D64-B2E7-DA3083221450}" dt="2021-07-19T03:09:52.772" v="2273" actId="20577"/>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mod">
          <ac:chgData name="Tamjid Ahsan" userId="15c1a18861ae33e8" providerId="LiveId" clId="{B4F66AF7-A10F-4D64-B2E7-DA3083221450}" dt="2021-07-19T03:09:52.772" v="2273" actId="20577"/>
          <ac:spMkLst>
            <pc:docMk/>
            <pc:sldMk cId="2110126101" sldId="285"/>
            <ac:spMk id="4" creationId="{7AB1BDF9-34E4-47B2-AD22-223E3A066EC0}"/>
          </ac:spMkLst>
        </pc:spChg>
        <pc:picChg chg="add mod ord">
          <ac:chgData name="Tamjid Ahsan" userId="15c1a18861ae33e8" providerId="LiveId" clId="{B4F66AF7-A10F-4D64-B2E7-DA3083221450}" dt="2021-07-19T02:38:14.661" v="1786" actId="962"/>
          <ac:picMkLst>
            <pc:docMk/>
            <pc:sldMk cId="2110126101" sldId="285"/>
            <ac:picMk id="6" creationId="{F0C76035-9F05-460E-B9F3-33D9926F0C9F}"/>
          </ac:picMkLst>
        </pc:picChg>
      </pc:sldChg>
      <pc:sldChg chg="addSp delSp modSp add mod">
        <pc:chgData name="Tamjid Ahsan" userId="15c1a18861ae33e8" providerId="LiveId" clId="{B4F66AF7-A10F-4D64-B2E7-DA3083221450}" dt="2021-07-19T03:07:17.782" v="2138" actId="20577"/>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19T03:07:02.925" v="2113" actId="313"/>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19T03:06:56.754" v="2109" actId="26606"/>
          <ac:picMkLst>
            <pc:docMk/>
            <pc:sldMk cId="2091684064" sldId="286"/>
            <ac:picMk id="10" creationId="{E85B1A45-03AE-4C89-8EA1-DA599FC297D6}"/>
          </ac:picMkLst>
        </pc:picChg>
      </pc:sldChg>
      <pc:sldChg chg="addSp delSp modSp add del mod">
        <pc:chgData name="Tamjid Ahsan" userId="15c1a18861ae33e8" providerId="LiveId" clId="{B4F66AF7-A10F-4D64-B2E7-DA3083221450}" dt="2021-07-19T03:11:14.879" v="2297" actId="26606"/>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19T03:11:14.879" v="2297" actId="26606"/>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19T03:11:14.879" v="2297" actId="26606"/>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pc:chgData name="Tamjid Ahsan" userId="15c1a18861ae33e8" providerId="LiveId" clId="{B4F66AF7-A10F-4D64-B2E7-DA3083221450}" dt="2021-07-19T03:06:05.701" v="2090" actId="26606"/>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19T03:06:05.701" v="2090" actId="26606"/>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19T03:06:05.701" v="2090" actId="26606"/>
          <ac:picMkLst>
            <pc:docMk/>
            <pc:sldMk cId="1086857669" sldId="288"/>
            <ac:picMk id="7" creationId="{B1BCAF21-9824-4E43-8798-CD7CD452E88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endParaRPr lang="en-US" dirty="0"/>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endParaRPr lang="en-US" sz="1600" kern="1200" dirty="0"/>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https://www.andarsoftware.com/servlet/eAndar.article/4046/One-Surefire-Way-to-Avoid-Having-A-Leaky-Bucket-of-Donors</a:t>
            </a:r>
          </a:p>
        </p:txBody>
      </p:sp>
      <p:sp>
        <p:nvSpPr>
          <p:cNvPr id="4" name="Slide Number Placeholder 3"/>
          <p:cNvSpPr>
            <a:spLocks noGrp="1"/>
          </p:cNvSpPr>
          <p:nvPr>
            <p:ph type="sldNum" sz="quarter" idx="5"/>
          </p:nvPr>
        </p:nvSpPr>
        <p:spPr/>
        <p:txBody>
          <a:bodyPr/>
          <a:lstStyle/>
          <a:p>
            <a:fld id="{D20300BE-8409-4817-ABA3-25A9D4BF447F}" type="slidenum">
              <a:rPr lang="en-US" smtClean="0"/>
              <a:t>12</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16</a:t>
            </a:fld>
            <a:endParaRPr lang="en-US"/>
          </a:p>
        </p:txBody>
      </p:sp>
    </p:spTree>
    <p:extLst>
      <p:ext uri="{BB962C8B-B14F-4D97-AF65-F5344CB8AC3E}">
        <p14:creationId xmlns:p14="http://schemas.microsoft.com/office/powerpoint/2010/main" val="16777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7/19/2021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7/19/2021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noTextEdit="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04:00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even distribution.</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6" name="Content Placeholder 5" descr="A picture containing chart&#10;&#10;Description automatically generated">
            <a:extLst>
              <a:ext uri="{FF2B5EF4-FFF2-40B4-BE49-F238E27FC236}">
                <a16:creationId xmlns:a16="http://schemas.microsoft.com/office/drawing/2014/main" id="{F0C76035-9F05-460E-B9F3-33D9926F0C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5203" y="1825625"/>
            <a:ext cx="4887594" cy="4351338"/>
          </a:xfrm>
        </p:spPr>
      </p:pic>
      <p:sp>
        <p:nvSpPr>
          <p:cNvPr id="4" name="Content Placeholder 3">
            <a:extLst>
              <a:ext uri="{FF2B5EF4-FFF2-40B4-BE49-F238E27FC236}">
                <a16:creationId xmlns:a16="http://schemas.microsoft.com/office/drawing/2014/main" id="{7AB1BDF9-34E4-47B2-AD22-223E3A066EC0}"/>
              </a:ext>
            </a:extLst>
          </p:cNvPr>
          <p:cNvSpPr>
            <a:spLocks noGrp="1"/>
          </p:cNvSpPr>
          <p:nvPr>
            <p:ph sz="half" idx="2"/>
          </p:nvPr>
        </p:nvSpPr>
        <p:spPr/>
        <p:txBody>
          <a:bodyPr/>
          <a:lstStyle/>
          <a:p>
            <a:r>
              <a:rPr lang="en-US" dirty="0"/>
              <a:t>Total trans </a:t>
            </a:r>
            <a:r>
              <a:rPr lang="en-US" dirty="0" err="1"/>
              <a:t>ct</a:t>
            </a:r>
            <a:r>
              <a:rPr lang="en-US" dirty="0"/>
              <a:t> is High with high transaction</a:t>
            </a:r>
          </a:p>
        </p:txBody>
      </p:sp>
    </p:spTree>
    <p:extLst>
      <p:ext uri="{BB962C8B-B14F-4D97-AF65-F5344CB8AC3E}">
        <p14:creationId xmlns:p14="http://schemas.microsoft.com/office/powerpoint/2010/main" val="211012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531610" y="365125"/>
            <a:ext cx="3822189" cy="1899912"/>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531610" y="2434201"/>
            <a:ext cx="3822189" cy="3742762"/>
          </a:xfrm>
        </p:spPr>
        <p:txBody>
          <a:bodyPr>
            <a:normAutofit/>
          </a:bodyPr>
          <a:lstStyle/>
          <a:p>
            <a:r>
              <a:rPr lang="en-US" sz="2000" dirty="0"/>
              <a:t>Customer Group one is most likely to churn.</a:t>
            </a:r>
          </a:p>
          <a:p>
            <a:r>
              <a:rPr lang="en-US" sz="2000" dirty="0"/>
              <a:t>They should be offered incentives before they churn</a:t>
            </a:r>
          </a:p>
        </p:txBody>
      </p:sp>
    </p:spTree>
    <p:extLst>
      <p:ext uri="{BB962C8B-B14F-4D97-AF65-F5344CB8AC3E}">
        <p14:creationId xmlns:p14="http://schemas.microsoft.com/office/powerpoint/2010/main" val="263818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5566D00-65CE-46A4-83ED-49C4A566FEB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052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8" y="218542"/>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94304"/>
            <a:ext cx="5496903" cy="3133234"/>
          </a:xfrm>
          <a:prstGeom prst="rect">
            <a:avLst/>
          </a:prstGeom>
        </p:spPr>
      </p:pic>
    </p:spTree>
    <p:extLst>
      <p:ext uri="{BB962C8B-B14F-4D97-AF65-F5344CB8AC3E}">
        <p14:creationId xmlns:p14="http://schemas.microsoft.com/office/powerpoint/2010/main" val="74693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noGrp="1" noRot="1" noChangeAspect="1" noMove="1" noResize="1" noEditPoints="1" noAdjustHandles="1" noChangeArrowheads="1" noChangeShapeType="1" noTextEdit="1"/>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in Eastern North 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know whom of them are in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Drilldown="1" noChangeAspect="1" noMove="1" noResize="1"/>
          </p:cNvGraphicFramePr>
          <p:nvPr>
            <p:ph idx="1"/>
            <p:extLst>
              <p:ext uri="{D42A27DB-BD31-4B8C-83A1-F6EECF244321}">
                <p14:modId xmlns:p14="http://schemas.microsoft.com/office/powerpoint/2010/main" val="2460062245"/>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95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2">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noGrp="1" noRot="1" noChangeAspect="1" noMove="1" noResize="1" noEditPoints="1" noAdjustHandles="1" noChangeArrowheads="1" noChangeShapeType="1"/>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p:cNvSpPr>
          <p:nvPr>
            <p:ph type="title"/>
          </p:nvPr>
        </p:nvSpPr>
        <p:spPr/>
        <p:txBody>
          <a:bodyPr/>
          <a:lstStyle/>
          <a:p>
            <a:r>
              <a:rPr lang="en-US" dirty="0"/>
              <a:t>Cluster size</a:t>
            </a:r>
          </a:p>
        </p:txBody>
      </p:sp>
      <p:pic>
        <p:nvPicPr>
          <p:cNvPr id="6" name="Content Placeholder 5" descr="Chart, bar chart&#10;&#10;Description automatically generated">
            <a:extLst>
              <a:ext uri="{FF2B5EF4-FFF2-40B4-BE49-F238E27FC236}">
                <a16:creationId xmlns:a16="http://schemas.microsoft.com/office/drawing/2014/main" id="{94E0CA26-C2A0-47B2-AD21-2E03DE1557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4909" y="1433513"/>
            <a:ext cx="4930882" cy="4351338"/>
          </a:xfrm>
        </p:spPr>
      </p:pic>
      <p:sp>
        <p:nvSpPr>
          <p:cNvPr id="4" name="Content Placeholder 3">
            <a:extLst>
              <a:ext uri="{FF2B5EF4-FFF2-40B4-BE49-F238E27FC236}">
                <a16:creationId xmlns:a16="http://schemas.microsoft.com/office/drawing/2014/main" id="{468BA153-F31F-4330-9BA8-E8191507CF5F}"/>
              </a:ext>
            </a:extLst>
          </p:cNvPr>
          <p:cNvSpPr>
            <a:spLocks noGrp="1"/>
          </p:cNvSpPr>
          <p:nvPr>
            <p:ph sz="half" idx="2"/>
          </p:nvPr>
        </p:nvSpPr>
        <p:spPr>
          <a:xfrm>
            <a:off x="334909" y="5784851"/>
            <a:ext cx="4930882" cy="1052511"/>
          </a:xfrm>
        </p:spPr>
        <p:txBody>
          <a:bodyPr numCol="1" anchor="ctr">
            <a:normAutofit/>
          </a:bodyPr>
          <a:lstStyle/>
          <a:p>
            <a:r>
              <a:rPr lang="en-US" sz="1600" dirty="0"/>
              <a:t>Cluster 2 is the largest.</a:t>
            </a:r>
          </a:p>
          <a:p>
            <a:r>
              <a:rPr lang="en-US" sz="1600" dirty="0"/>
              <a:t>Cluster 1 is next.</a:t>
            </a:r>
          </a:p>
          <a:p>
            <a:r>
              <a:rPr lang="en-US" sz="1600" dirty="0"/>
              <a:t>Rest are close to 1k.</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857" y="1433513"/>
            <a:ext cx="4336943" cy="3209338"/>
          </a:xfrm>
          <a:prstGeom prst="rect">
            <a:avLst/>
          </a:prstGeom>
        </p:spPr>
      </p:pic>
      <p:sp>
        <p:nvSpPr>
          <p:cNvPr id="8" name="Content Placeholder 3">
            <a:extLst>
              <a:ext uri="{FF2B5EF4-FFF2-40B4-BE49-F238E27FC236}">
                <a16:creationId xmlns:a16="http://schemas.microsoft.com/office/drawing/2014/main" id="{64155431-FCBE-41A3-AA17-04E5C505AB4D}"/>
              </a:ext>
            </a:extLst>
          </p:cNvPr>
          <p:cNvSpPr txBox="1">
            <a:spLocks/>
          </p:cNvSpPr>
          <p:nvPr/>
        </p:nvSpPr>
        <p:spPr>
          <a:xfrm>
            <a:off x="6719887" y="5013326"/>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spTree>
    <p:extLst>
      <p:ext uri="{BB962C8B-B14F-4D97-AF65-F5344CB8AC3E}">
        <p14:creationId xmlns:p14="http://schemas.microsoft.com/office/powerpoint/2010/main" val="326660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4 and 1 has similar distribution. </a:t>
            </a: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a well balanced distribution, it does not have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156</TotalTime>
  <Words>1142</Words>
  <Application>Microsoft Office PowerPoint</Application>
  <PresentationFormat>Widescreen</PresentationFormat>
  <Paragraphs>105</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CLUSTERS</vt:lpstr>
      <vt:lpstr>Features that isolates client segmentation</vt:lpstr>
      <vt:lpstr>Cluster size</vt:lpstr>
      <vt:lpstr>Customer Age</vt:lpstr>
      <vt:lpstr>Credit Limit</vt:lpstr>
      <vt:lpstr>Average Utilization Ratio</vt:lpstr>
      <vt:lpstr>Total Revolving Balance</vt:lpstr>
      <vt:lpstr>CHURN PREDICTION</vt:lpstr>
      <vt:lpstr>Impact of feature values</vt:lpstr>
      <vt:lpstr>RECOMMENDATIONS</vt:lpstr>
      <vt:lpstr>NEXT STEPS</vt:lpstr>
      <vt:lpstr>THANK YOU</vt:lpstr>
      <vt:lpstr>APPENDIX</vt:lpstr>
      <vt:lpstr>Features of the dataset</vt:lpstr>
      <vt:lpstr>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2021-07-19T09:29:08Z</dcterms:modified>
</cp:coreProperties>
</file>