
<file path=[Content_Types].xml><?xml version="1.0" encoding="utf-8"?>
<Types xmlns="http://schemas.openxmlformats.org/package/2006/content-types" xmlns:xml="http://www.w3.org/XML/1998/namespace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jpg" ContentType="image/jpeg"/>
  <Default Extension="wmf" ContentType="image/x-wm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
<Relationships xmlns="http://schemas.openxmlformats.org/package/2006/relationships" xmlns:xml="http://www.w3.org/XML/1998/namespace"><Relationship Target="ppt/presentation.xml" Type="http://schemas.openxmlformats.org/officeDocument/2006/relationships/officeDocument" Id="rId1"/><Relationship Target="docProps/thumbnail.jpeg" Type="http://schemas.openxmlformats.org/package/2006/relationships/metadata/thumbnail" Id="rId2"/><Relationship Target="docProps/core.xml" Type="http://schemas.openxmlformats.org/package/2006/relationships/metadata/core-properties" Id="rId3"/><Relationship Target="docProps/app.xml" Type="http://schemas.openxmlformats.org/officeDocument/2006/relationships/extended-properties" Id="rId4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saveSubsetFonts="1" autoCompressPictures="0">
  <p:sldMasterIdLst>
    <p:sldMasterId id="2147483660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extLst>
    <p:ext uri="{E76CE94A-603C-4142-B9EB-6D1370010A27}">
      <m:discardImageEditData xmlns:m="http://schemas.microsoft.com/office/powerpoint/2010/main" val="0"/>
    </p:ext>
    <p:ext uri="{D31A062A-798A-4329-ABDD-BBA856620510}">
      <m:defaultImageDpi xmlns:m="http://schemas.microsoft.com/office/powerpoint/2010/main" val="32767"/>
    </p:ext>
    <p:ext uri="{FD5EFAAD-0ECE-453E-9831-46B23BE46B34}">
      <m:chartTrackingRefBased xmlns:m="http://schemas.microsoft.com/office/powerpoint/2012/main" val="0"/>
    </p:ext>
  </p:extLst>
</p:presentationPr>
</file>

<file path=ppt/tableStyles.xml><?xml version="1.0" encoding="utf-8"?>
<a:tblStyleLst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def="{5C22544A-7EE6-4342-B048-85BDC9FD1C3A}"/>
</file>

<file path=ppt/viewProps.xml><?xml version="1.0" encoding="utf-8"?>
<p:view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slides/slide1.xml" Type="http://schemas.openxmlformats.org/officeDocument/2006/relationships/slide" Id="rId2"/><Relationship Target="presProps.xml" Type="http://schemas.openxmlformats.org/officeDocument/2006/relationships/presProps" Id="rId3"/><Relationship Target="viewProps.xml" Type="http://schemas.openxmlformats.org/officeDocument/2006/relationships/viewProps" Id="rId4"/><Relationship Target="theme/theme1.xml" Type="http://schemas.openxmlformats.org/officeDocument/2006/relationships/theme" Id="rId5"/><Relationship Target="tableStyles.xml" Type="http://schemas.openxmlformats.org/officeDocument/2006/relationships/tableStyles" Id="rId6"/><Relationship Target="slides/slide1.xml" Type="http://schemas.openxmlformats.org/officeDocument/2006/relationships/slide" Id="rId7"/><Relationship Target="slides/slide2.xml" Type="http://schemas.openxmlformats.org/officeDocument/2006/relationships/slide" Id="rId8"/><Relationship Target="slides/slide3.xml" Type="http://schemas.openxmlformats.org/officeDocument/2006/relationships/slide" Id="rId9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8.xml" Type="http://schemas.openxmlformats.org/officeDocument/2006/relationships/slide" Id="rId14"/><Relationship Target="slides/slide9.xml" Type="http://schemas.openxmlformats.org/officeDocument/2006/relationships/slide" Id="rId15"/><Relationship Target="slides/slide10.xml" Type="http://schemas.openxmlformats.org/officeDocument/2006/relationships/slide" Id="rId16"/><Relationship Target="slides/slide11.xml" Type="http://schemas.openxmlformats.org/officeDocument/2006/relationships/slide" Id="rId17"/></Relationships>
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2.png" Type="http://schemas.openxmlformats.org/officeDocument/2006/relationships/image" Id="rId2"/></Relationships>

</file>

<file path=ppt/slideLayouts/_rels/slideLayout10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1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12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13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14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15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16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17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2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3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4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5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6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7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8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_rels/slideLayout9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Relationship Target="../media/image3.png" Type="http://schemas.openxmlformats.org/officeDocument/2006/relationships/image" Id="rId2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m:useLocalDpi xmlns:m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slideLayouts/slideLayout2.xml" Type="http://schemas.openxmlformats.org/officeDocument/2006/relationships/slideLayout" Id="rId2"/><Relationship Target="../slideLayouts/slideLayout3.xml" Type="http://schemas.openxmlformats.org/officeDocument/2006/relationships/slideLayout" Id="rId3"/><Relationship Target="../slideLayouts/slideLayout4.xml" Type="http://schemas.openxmlformats.org/officeDocument/2006/relationships/slideLayout" Id="rId4"/><Relationship Target="../slideLayouts/slideLayout5.xml" Type="http://schemas.openxmlformats.org/officeDocument/2006/relationships/slideLayout" Id="rId5"/><Relationship Target="../slideLayouts/slideLayout6.xml" Type="http://schemas.openxmlformats.org/officeDocument/2006/relationships/slideLayout" Id="rId6"/><Relationship Target="../slideLayouts/slideLayout7.xml" Type="http://schemas.openxmlformats.org/officeDocument/2006/relationships/slideLayout" Id="rId7"/><Relationship Target="../slideLayouts/slideLayout8.xml" Type="http://schemas.openxmlformats.org/officeDocument/2006/relationships/slideLayout" Id="rId8"/><Relationship Target="../slideLayouts/slideLayout9.xml" Type="http://schemas.openxmlformats.org/officeDocument/2006/relationships/slideLayout" Id="rId9"/><Relationship Target="../slideLayouts/slideLayout10.xml" Type="http://schemas.openxmlformats.org/officeDocument/2006/relationships/slideLayout" Id="rId10"/><Relationship Target="../slideLayouts/slideLayout11.xml" Type="http://schemas.openxmlformats.org/officeDocument/2006/relationships/slideLayout" Id="rId11"/><Relationship Target="../slideLayouts/slideLayout12.xml" Type="http://schemas.openxmlformats.org/officeDocument/2006/relationships/slideLayout" Id="rId12"/><Relationship Target="../slideLayouts/slideLayout13.xml" Type="http://schemas.openxmlformats.org/officeDocument/2006/relationships/slideLayout" Id="rId13"/><Relationship Target="../slideLayouts/slideLayout14.xml" Type="http://schemas.openxmlformats.org/officeDocument/2006/relationships/slideLayout" Id="rId14"/><Relationship Target="../slideLayouts/slideLayout15.xml" Type="http://schemas.openxmlformats.org/officeDocument/2006/relationships/slideLayout" Id="rId15"/><Relationship Target="../slideLayouts/slideLayout16.xml" Type="http://schemas.openxmlformats.org/officeDocument/2006/relationships/slideLayout" Id="rId16"/><Relationship Target="../slideLayouts/slideLayout17.xml" Type="http://schemas.openxmlformats.org/officeDocument/2006/relationships/slideLayout" Id="rId17"/><Relationship Target="../theme/theme1.xml" Type="http://schemas.openxmlformats.org/officeDocument/2006/relationships/theme" Id="rId18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E95925-3D4B-0643-AF07-4A804885C9B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A9E35D-D785-AF40-A2F4-842510EA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m:creationId xmlns:m="http://schemas.microsoft.com/office/powerpoint/2010/main" val="137650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media/image2.png" Type="http://schemas.openxmlformats.org/officeDocument/2006/relationships/image" Id="rId2"/><Relationship Target="../slideLayouts/slideLayout1.xml" Type="http://schemas.openxmlformats.org/officeDocument/2006/relationships/slideLayout" Id="rId3"/></Relationships>

</file>

<file path=ppt/slides/_rels/slide10.xml.rels><?xml version="1.0" encoding="UTF-8" standalone="yes"?>
<Relationships xmlns="http://schemas.openxmlformats.org/package/2006/relationships" xmlns:xml="http://www.w3.org/XML/1998/namespace"><Relationship Target="../media/image3.png" Type="http://schemas.openxmlformats.org/officeDocument/2006/relationships/image" Id="rId2"/><Relationship Target="../slideLayouts/slideLayout2.xml" Type="http://schemas.openxmlformats.org/officeDocument/2006/relationships/slideLayout" Id="rId3"/></Relationships>

</file>

<file path=ppt/slides/_rels/slide11.xml.rels><?xml version="1.0" encoding="UTF-8" standalone="yes"?>
<Relationships xmlns="http://schemas.openxmlformats.org/package/2006/relationships" xmlns:xml="http://www.w3.org/XML/1998/namespace"><Relationship Target="../media/image3.png" Type="http://schemas.openxmlformats.org/officeDocument/2006/relationships/image" Id="rId2"/><Relationship Target="../slideLayouts/slideLayout2.xml" Type="http://schemas.openxmlformats.org/officeDocument/2006/relationships/slideLayout" Id="rId3"/></Relationships>

</file>

<file path=ppt/slides/_rels/slide2.xml.rels><?xml version="1.0" encoding="UTF-8" standalone="yes"?>
<Relationships xmlns="http://schemas.openxmlformats.org/package/2006/relationships" xmlns:xml="http://www.w3.org/XML/1998/namespace"><Relationship Target="../media/image2.png" Type="http://schemas.openxmlformats.org/officeDocument/2006/relationships/image" Id="rId2"/><Relationship Target="../slideLayouts/slideLayout1.xml" Type="http://schemas.openxmlformats.org/officeDocument/2006/relationships/slideLayout" Id="rId3"/></Relationships>

</file>

<file path=ppt/slides/_rels/slide3.xml.rels><?xml version="1.0" encoding="UTF-8" standalone="yes"?>
<Relationships xmlns="http://schemas.openxmlformats.org/package/2006/relationships" xmlns:xml="http://www.w3.org/XML/1998/namespace"><Relationship Target="../media/image3.png" Type="http://schemas.openxmlformats.org/officeDocument/2006/relationships/image" Id="rId2"/><Relationship Target="../slideLayouts/slideLayout2.xml" Type="http://schemas.openxmlformats.org/officeDocument/2006/relationships/slideLayout" Id="rId3"/></Relationships>

</file>

<file path=ppt/slides/_rels/slide4.xml.rels><?xml version="1.0" encoding="UTF-8" standalone="yes"?>
<Relationships xmlns="http://schemas.openxmlformats.org/package/2006/relationships" xmlns:xml="http://www.w3.org/XML/1998/namespace"><Relationship Target="../media/image2.png" Type="http://schemas.openxmlformats.org/officeDocument/2006/relationships/image" Id="rId2"/><Relationship Target="../slideLayouts/slideLayout1.xml" Type="http://schemas.openxmlformats.org/officeDocument/2006/relationships/slideLayout" Id="rId3"/></Relationships>

</file>

<file path=ppt/slides/_rels/slide5.xml.rels><?xml version="1.0" encoding="UTF-8" standalone="yes"?>
<Relationships xmlns="http://schemas.openxmlformats.org/package/2006/relationships" xmlns:xml="http://www.w3.org/XML/1998/namespace"><Relationship Target="../media/image3.png" Type="http://schemas.openxmlformats.org/officeDocument/2006/relationships/image" Id="rId2"/><Relationship Target="../slideLayouts/slideLayout2.xml" Type="http://schemas.openxmlformats.org/officeDocument/2006/relationships/slideLayout" Id="rId3"/></Relationships>

</file>

<file path=ppt/slides/_rels/slide6.xml.rels><?xml version="1.0" encoding="UTF-8" standalone="yes"?>
<Relationships xmlns="http://schemas.openxmlformats.org/package/2006/relationships" xmlns:xml="http://www.w3.org/XML/1998/namespace"><Relationship Target="../media/image3.png" Type="http://schemas.openxmlformats.org/officeDocument/2006/relationships/image" Id="rId2"/><Relationship Target="../slideLayouts/slideLayout2.xml" Type="http://schemas.openxmlformats.org/officeDocument/2006/relationships/slideLayout" Id="rId3"/></Relationships>

</file>

<file path=ppt/slides/_rels/slide7.xml.rels><?xml version="1.0" encoding="UTF-8" standalone="yes"?>
<Relationships xmlns="http://schemas.openxmlformats.org/package/2006/relationships" xmlns:xml="http://www.w3.org/XML/1998/namespace"><Relationship Target="../media/image2.png" Type="http://schemas.openxmlformats.org/officeDocument/2006/relationships/image" Id="rId2"/><Relationship Target="../slideLayouts/slideLayout1.xml" Type="http://schemas.openxmlformats.org/officeDocument/2006/relationships/slideLayout" Id="rId3"/></Relationships>

</file>

<file path=ppt/slides/_rels/slide8.xml.rels><?xml version="1.0" encoding="UTF-8" standalone="yes"?>
<Relationships xmlns="http://schemas.openxmlformats.org/package/2006/relationships" xmlns:xml="http://www.w3.org/XML/1998/namespace"><Relationship Target="../media/image3.png" Type="http://schemas.openxmlformats.org/officeDocument/2006/relationships/image" Id="rId2"/><Relationship Target="../slideLayouts/slideLayout2.xml" Type="http://schemas.openxmlformats.org/officeDocument/2006/relationships/slideLayout" Id="rId3"/></Relationships>

</file>

<file path=ppt/slides/_rels/slide9.xml.rels><?xml version="1.0" encoding="UTF-8" standalone="yes"?>
<Relationships xmlns="http://schemas.openxmlformats.org/package/2006/relationships" xmlns:xml="http://www.w3.org/XML/1998/namespace"><Relationship Target="../media/image2.png" Type="http://schemas.openxmlformats.org/officeDocument/2006/relationships/image" Id="rId2"/><Relationship Target="../slideLayouts/slideLayout1.xml" Type="http://schemas.openxmlformats.org/officeDocument/2006/relationships/slideLayout" Id="rId3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SlideDown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10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[untitled slide]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Let's compare it to the source</a:t>
            </a:r>
            <a:br/>
          </a:p>
        </p:txBody>
      </p:sp>
    </p:spTree>
  </p:cSld>
</p:sld>
</file>

<file path=ppt/slides/slide1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works!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how we did.</a:t>
            </a:r>
            <a:br/>
          </a:p>
        </p:txBody>
      </p:sp>
    </p:spTree>
  </p:cSld>
</p:sld>
</file>

<file path=ppt/slides/slide2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 Section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3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[untitled slide]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SlideDown generates presentations from markdown content.</a:t>
            </a:r>
            <a:br/>
          </a:p>
        </p:txBody>
      </p:sp>
    </p:spTree>
  </p:cSld>
</p:sld>
</file>

<file path=ppt/slides/slide4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Abstract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5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[untitled slide]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SlideDown is an open source project that generates presentations from markdown content.</a:t>
            </a:r>
            <a:br/>
          </a:p>
        </p:txBody>
      </p:sp>
    </p:spTree>
  </p:cSld>
</p:sld>
</file>

<file path=ppt/slides/slide6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Document Tests SlideDown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document, we test SlideDown's ability to generate slides from a markdown document.
SlideDown is highly opinionated - the markdown title (H1) is used as the title of the slides. H2 are used as slide titles. H3 are used as bullet points within the slides.</a:t>
            </a:r>
            <a:br/>
          </a:p>
        </p:txBody>
      </p:sp>
    </p:spTree>
  </p:cSld>
</p:sld>
</file>

<file path=ppt/slides/slide7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Parsing a Markdown File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8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Slidedown Leverages The Markdown Parser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Go's library of Markdown parser's, we can parse the markdown and generate slide contents.</a:t>
            </a:r>
            <a:br/>
          </a:p>
        </p:txBody>
      </p:sp>
    </p:spTree>
  </p:cSld>
</p:sld>
</file>

<file path=ppt/slides/slide9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Compare this Slide to the Source!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theme/_rels/theme1.xml.rels><?xml version="1.0" encoding="UTF-8" standalone="yes"?>
<Relationships xmlns="http://schemas.openxmlformats.org/package/2006/relationships" xmlns:xml="http://www.w3.org/XML/1998/namespace"><Relationship Target="../media/image1.jpeg" Type="http://schemas.openxmlformats.org/officeDocument/2006/relationships/image" Id="rId1"/></Relationships>
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r:embed="rId1"/>
          <a:stretch/>
        </a:blipFill>
      </a:bgFillStyleLst>
    </a:fmtScheme>
  </a:themeElements>
  <a:objectDefaults/>
  <a:extraClrSchemeLst/>
  <a:extLst>
    <a:ext uri="{05A4C25C-085E-4340-85A3-A5531E510DB2}">
      <m:themeFamily xmlns:m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Template>Celestial</Template>
  <Company/>
  <Words>0</Words>
  <PresentationFormat>Widescreen</PresentationFormat>
  <Paragraphs>0</Paragraphs>
  <Slides>1</Slides>
  <Notes>0</Notes>
  <TotalTime>0</TotalTime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lication>Microsoft Macintosh PowerPoint</Application>
  <AppVersion>15.0038</AppVersion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>
  <dcterms:created xmlns:dcterms="http://purl.org/dc/terms/" xmlns:xsi="http://www.w3.org/2001/XMLSchema-instance" xsi:type="dcterms:W3CDTF">2017-10-03T15:08:21Z</dcterms:created>
  <dc:creator xmlns:dc="http://purl.org/dc/elements/1.1/">Todd Neal</dc:creator>
  <cp:lastModifiedBy>Todd Neal</cp:lastModifiedBy>
  <dcterms:modified xmlns:dcterms="http://purl.org/dc/terms/" xmlns:xsi="http://www.w3.org/2001/XMLSchema-instance" xsi:type="dcterms:W3CDTF">2017-10-03T15:08:52Z</dcterms:modified>
  <cp:revision>1</cp:revision>
  <dc:title xmlns:dc="http://purl.org/dc/elements/1.1/">PowerPoint Presentation</dc:title>
</cp:coreProperties>
</file>