
<file path=[Content_Types].xml><?xml version="1.0" encoding="utf-8"?>
<Types xmlns="http://schemas.openxmlformats.org/package/2006/content-types" xmlns:xml="http://www.w3.org/XML/1998/namespace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jpg" ContentType="image/jpeg"/>
  <Default Extension="wmf" ContentType="image/x-wm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
<Relationships xmlns="http://schemas.openxmlformats.org/package/2006/relationships" xmlns:xml="http://www.w3.org/XML/1998/namespace"><Relationship Target="ppt/presentation.xml" Type="http://schemas.openxmlformats.org/officeDocument/2006/relationships/officeDocument" Id="rId1"/><Relationship Target="docProps/thumbnail.jpeg" Type="http://schemas.openxmlformats.org/package/2006/relationships/metadata/thumbnail" Id="rId2"/><Relationship Target="docProps/core.xml" Type="http://schemas.openxmlformats.org/package/2006/relationships/metadata/core-properties" Id="rId3"/><Relationship Target="docProps/app.xml" Type="http://schemas.openxmlformats.org/officeDocument/2006/relationships/extended-properties" Id="rId4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extLst>
    <p:ext uri="{E76CE94A-603C-4142-B9EB-6D1370010A27}">
      <m:discardImageEditData xmlns:m="http://schemas.microsoft.com/office/powerpoint/2010/main" val="0"/>
    </p:ext>
    <p:ext uri="{D31A062A-798A-4329-ABDD-BBA856620510}">
      <m:defaultImageDpi xmlns:m="http://schemas.microsoft.com/office/powerpoint/2010/main" val="32767"/>
    </p:ext>
    <p:ext uri="{FD5EFAAD-0ECE-453E-9831-46B23BE46B34}">
      <m:chartTrackingRefBased xmlns:m="http://schemas.microsoft.com/office/powerpoint/2012/main" val="1"/>
    </p:ext>
  </p:extLst>
</p:presentationPr>
</file>

<file path=ppt/tableStyles.xml><?xml version="1.0" encoding="utf-8"?>
<a:tblStyleLst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def="{5C22544A-7EE6-4342-B048-85BDC9FD1C3A}"/>
</file>

<file path=ppt/viewProps.xml><?xml version="1.0" encoding="utf-8"?>
<p:view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slides/slide1.xml" Type="http://schemas.openxmlformats.org/officeDocument/2006/relationships/slide" Id="rId2"/><Relationship Target="presProps.xml" Type="http://schemas.openxmlformats.org/officeDocument/2006/relationships/presProps" Id="rId3"/><Relationship Target="viewProps.xml" Type="http://schemas.openxmlformats.org/officeDocument/2006/relationships/viewProps" Id="rId4"/><Relationship Target="theme/theme1.xml" Type="http://schemas.openxmlformats.org/officeDocument/2006/relationships/theme" Id="rId5"/><Relationship Target="tableStyles.xml" Type="http://schemas.openxmlformats.org/officeDocument/2006/relationships/tableStyles" Id="rId6"/><Relationship Target="slides/slide1.xml" Type="http://schemas.openxmlformats.org/officeDocument/2006/relationships/slide" Id="rId7"/><Relationship Target="slides/slide2.xml" Type="http://schemas.openxmlformats.org/officeDocument/2006/relationships/slide" Id="rId8"/><Relationship Target="slides/slide3.xml" Type="http://schemas.openxmlformats.org/officeDocument/2006/relationships/slide" Id="rId9"/><Relationship Target="slides/slide4.xml" Type="http://schemas.openxmlformats.org/officeDocument/2006/relationships/slide" Id="rId10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10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1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2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3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4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5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6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7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8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_rels/slideLayout9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close/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close/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lnTo>
                    <a:pt x="8763" y="9128"/>
                  </a:lnTo>
                  <a:lnTo>
                    <a:pt x="8763" y="0"/>
                  </a:lnTo>
                  <a:cubicBezTo>
                    <a:pt x="-2" y="9698"/>
                    <a:pt x="4" y="9427"/>
                    <a:pt x="0" y="9125"/>
                  </a:cubicBezTo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close/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slideLayouts/slideLayout2.xml" Type="http://schemas.openxmlformats.org/officeDocument/2006/relationships/slideLayout" Id="rId2"/><Relationship Target="../slideLayouts/slideLayout3.xml" Type="http://schemas.openxmlformats.org/officeDocument/2006/relationships/slideLayout" Id="rId3"/><Relationship Target="../slideLayouts/slideLayout4.xml" Type="http://schemas.openxmlformats.org/officeDocument/2006/relationships/slideLayout" Id="rId4"/><Relationship Target="../slideLayouts/slideLayout5.xml" Type="http://schemas.openxmlformats.org/officeDocument/2006/relationships/slideLayout" Id="rId5"/><Relationship Target="../slideLayouts/slideLayout6.xml" Type="http://schemas.openxmlformats.org/officeDocument/2006/relationships/slideLayout" Id="rId6"/><Relationship Target="../slideLayouts/slideLayout7.xml" Type="http://schemas.openxmlformats.org/officeDocument/2006/relationships/slideLayout" Id="rId7"/><Relationship Target="../slideLayouts/slideLayout8.xml" Type="http://schemas.openxmlformats.org/officeDocument/2006/relationships/slideLayout" Id="rId8"/><Relationship Target="../slideLayouts/slideLayout9.xml" Type="http://schemas.openxmlformats.org/officeDocument/2006/relationships/slideLayout" Id="rId9"/><Relationship Target="../slideLayouts/slideLayout10.xml" Type="http://schemas.openxmlformats.org/officeDocument/2006/relationships/slideLayout" Id="rId10"/><Relationship Target="../slideLayouts/slideLayout11.xml" Type="http://schemas.openxmlformats.org/officeDocument/2006/relationships/slideLayout" Id="rId11"/><Relationship Target="../theme/theme1.xml" Type="http://schemas.openxmlformats.org/officeDocument/2006/relationships/theme" Id="rId12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m:sldGuideLst xmlns:m="http://schemas.microsoft.com/office/powerpoint/2012/main" xmlns:a="http://schemas.openxmlformats.org/drawingml/2006/main">
        <m:guide id="3" orient="horz" pos="1368">
          <m:clr>
            <a:srgbClr val="F26B43"/>
          </m:clr>
        </m:guide>
        <m:guide id="4" orient="horz" pos="1440">
          <m:clr>
            <a:srgbClr val="F26B43"/>
          </m:clr>
        </m:guide>
        <m:guide id="6" orient="horz" pos="3696">
          <m:clr>
            <a:srgbClr val="F26B43"/>
          </m:clr>
        </m:guide>
        <m:guide id="7" orient="horz" pos="432">
          <m:clr>
            <a:srgbClr val="F26B43"/>
          </m:clr>
        </m:guide>
        <m:guide id="8" orient="horz" pos="1512">
          <m:clr>
            <a:srgbClr val="F26B43"/>
          </m:clr>
        </m:guide>
        <m:guide id="9" pos="6912">
          <m:clr>
            <a:srgbClr val="F26B43"/>
          </m:clr>
        </m:guide>
        <m:guide id="10" pos="936">
          <m:clr>
            <a:srgbClr val="F26B43"/>
          </m:clr>
        </m:guide>
        <m:guide id="11" pos="864">
          <m:clr>
            <a:srgbClr val="F26B43"/>
          </m:clr>
        </m:guide>
      </m:sldGuideLst>
    </p:ext>
  </p:extLst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_rels/slide2.xml.rels><?xml version="1.0" encoding="UTF-8" standalone="yes"?>
<Relationships xmlns="http://schemas.openxmlformats.org/package/2006/relationships" xmlns:xml="http://www.w3.org/XML/1998/namespace"><Relationship Target="../slideLayouts/slideLayout3.xml" Type="http://schemas.openxmlformats.org/officeDocument/2006/relationships/slideLayout" Id="rId1"/></Relationships>

</file>

<file path=ppt/slides/_rels/slide3.xml.rels><?xml version="1.0" encoding="UTF-8" standalone="yes"?>
<Relationships xmlns="http://schemas.openxmlformats.org/package/2006/relationships" xmlns:xml="http://www.w3.org/XML/1998/namespace"><Relationship Target="../slideLayouts/slideLayout2.xml" Type="http://schemas.openxmlformats.org/officeDocument/2006/relationships/slideLayout" Id="rId1"/></Relationships>

</file>

<file path=ppt/slides/_rels/slide4.xml.rels><?xml version="1.0" encoding="UTF-8" standalone="yes"?>
<Relationships xmlns="http://schemas.openxmlformats.org/package/2006/relationships" xmlns:xml="http://www.w3.org/XML/1998/namespace"><Relationship Target="../slideLayouts/slideLayout2.xml" Type="http://schemas.openxmlformats.org/officeDocument/2006/relationships/slideLayout" Id="rId1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lets goooo</a:t>
            </a:r>
            <a:br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close/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close/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lnTo>
                    <a:pt x="8763" y="9128"/>
                  </a:lnTo>
                  <a:lnTo>
                    <a:pt x="8763" y="0"/>
                  </a:lnTo>
                  <a:cubicBezTo>
                    <a:pt x="-2" y="9698"/>
                    <a:pt x="4" y="9427"/>
                    <a:pt x="0" y="9125"/>
                  </a:cubicBezTo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</p:sld>
</file>

<file path=ppt/slides/slide2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 love section1</a:t>
            </a:r>
            <a:br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close/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</p:sld>
</file>

<file path=ppt/slides/slide3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in in section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love slide1 in s1</a:t>
            </a:r>
            <a:br/>
          </a:p>
        </p:txBody>
      </p:sp>
    </p:spTree>
  </p:cSld>
</p:sld>
</file>

<file path=ppt/slides/slide4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in section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love slide2 in s1</a:t>
            </a:r>
            <a:br/>
          </a:p>
        </p:txBody>
      </p:sp>
    </p:spTree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m:themeFamily xmlns:m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Template>Crop</Template>
  <Company/>
  <Words>0</Words>
  <PresentationFormat>Widescreen</PresentationFormat>
  <Paragraphs>0</Paragraphs>
  <Slides>1</Slides>
  <Notes>0</Notes>
  <TotalTime>0</TotalTime>
  <HiddenSlides>0</HiddenSlides>
  <MMClips>0</MMClips>
  <ScaleCrop>false</ScaleCrop>
  <HeadingPairs>
    <vt:vector baseType="variant" size="6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3">
      <vt:lpstr>Franklin Gothic Book</vt:lpstr>
      <vt:lpstr>Crop</vt:lpstr>
      <vt:lpstr>PowerPoint Presentation</vt:lpstr>
    </vt:vector>
  </TitlesOfParts>
  <LinksUpToDate>false</LinksUpToDate>
  <SharedDoc>false</SharedDoc>
  <HyperlinksChanged>false</HyperlinksChanged>
  <Application>Microsoft Macintosh PowerPoint</Application>
  <AppVersion>16.0000</AppVersion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>
  <dcterms:created xmlns:dcterms="http://purl.org/dc/terms/" xmlns:xsi="http://www.w3.org/2001/XMLSchema-instance" xsi:type="dcterms:W3CDTF">2024-10-25T03:01:44Z</dcterms:created>
  <dc:creator xmlns:dc="http://purl.org/dc/elements/1.1/">tamjidarrahman@gmail.com</dc:creator>
  <cp:lastModifiedBy>tamjidarrahman@gmail.com</cp:lastModifiedBy>
  <dcterms:modified xmlns:dcterms="http://purl.org/dc/terms/" xmlns:xsi="http://www.w3.org/2001/XMLSchema-instance" xsi:type="dcterms:W3CDTF">2024-10-25T03:02:44Z</dcterms:modified>
  <cp:revision>1</cp:revision>
  <dc:title xmlns:dc="http://purl.org/dc/elements/1.1/"/>
</cp:coreProperties>
</file>