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271-9CA7-E325-BC16-FF5F18A87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52293-C6E4-E904-147E-7FC3999A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60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tamjidarrahman@gmail.com</dc:creator>
  <cp:lastModifiedBy>tamjidarrahman@gmail.com</cp:lastModifiedBy>
  <cp:revision>1</cp:revision>
  <dcterms:created xsi:type="dcterms:W3CDTF">2024-10-25T03:01:44Z</dcterms:created>
  <dcterms:modified xsi:type="dcterms:W3CDTF">2024-10-25T03:02:44Z</dcterms:modified>
</cp:coreProperties>
</file>