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93" r:id="rId1"/>
  </p:sldMasterIdLst>
  <p:notesMasterIdLst>
    <p:notesMasterId r:id="rId10"/>
  </p:notesMasterIdLst>
  <p:sldIdLst>
    <p:sldId id="332" r:id="rId2"/>
    <p:sldId id="340" r:id="rId3"/>
    <p:sldId id="342" r:id="rId4"/>
    <p:sldId id="348" r:id="rId5"/>
    <p:sldId id="347" r:id="rId6"/>
    <p:sldId id="343" r:id="rId7"/>
    <p:sldId id="349" r:id="rId8"/>
    <p:sldId id="33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E5F5FF"/>
    <a:srgbClr val="008000"/>
    <a:srgbClr val="FFFFE5"/>
    <a:srgbClr val="99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0105" autoAdjust="0"/>
  </p:normalViewPr>
  <p:slideViewPr>
    <p:cSldViewPr snapToGrid="0" showGuides="1">
      <p:cViewPr varScale="1">
        <p:scale>
          <a:sx n="104" d="100"/>
          <a:sy n="104" d="100"/>
        </p:scale>
        <p:origin x="1950" y="96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1~20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무작위수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random as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n1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rr.randint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(1,20)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print(n1)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구구단 출력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range(1, 10):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print(f"2*{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*2}")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23C4-1892-4BD2-B2A7-FFC338A245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0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1pPr>
            <a:lvl2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2pPr>
            <a:lvl3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3pPr>
            <a:lvl4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4pPr>
            <a:lvl5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8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noFill/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8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noFill/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C15AA8DE-EE8B-4CE6-881A-6BF12B96D476}"/>
              </a:ext>
            </a:extLst>
          </p:cNvPr>
          <p:cNvSpPr txBox="1">
            <a:spLocks/>
          </p:cNvSpPr>
          <p:nvPr userDrawn="1"/>
        </p:nvSpPr>
        <p:spPr>
          <a:xfrm>
            <a:off x="5029200" y="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핵심만 쏙쏙 </a:t>
            </a:r>
            <a:r>
              <a:rPr lang="ko-KR" altLang="en-US" sz="1400" b="1" i="1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파이썬</a:t>
            </a:r>
            <a:endParaRPr lang="ko-KR" altLang="en-US" sz="1400" b="1" i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4" r:id="rId1"/>
    <p:sldLayoutId id="2147485495" r:id="rId2"/>
    <p:sldLayoutId id="2147485496" r:id="rId3"/>
    <p:sldLayoutId id="2147485497" r:id="rId4"/>
    <p:sldLayoutId id="2147485498" r:id="rId5"/>
    <p:sldLayoutId id="2147485499" r:id="rId6"/>
    <p:sldLayoutId id="2147485500" r:id="rId7"/>
    <p:sldLayoutId id="2147485501" r:id="rId8"/>
    <p:sldLayoutId id="2147485502" r:id="rId9"/>
    <p:sldLayoutId id="2147485503" r:id="rId10"/>
    <p:sldLayoutId id="214748550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7DD7-0550-4F0E-9A9B-8A94C7C23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358" y="1316661"/>
            <a:ext cx="6929284" cy="2677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spc="600" dirty="0" err="1"/>
              <a:t>반복문</a:t>
            </a:r>
            <a:r>
              <a:rPr lang="en-US" altLang="ko-KR" sz="5400" spc="600" dirty="0"/>
              <a:t/>
            </a:r>
            <a:br>
              <a:rPr lang="en-US" altLang="ko-KR" sz="5400" spc="600" dirty="0"/>
            </a:br>
            <a:r>
              <a:rPr lang="en-US" altLang="ko-KR" sz="5400" spc="600" dirty="0"/>
              <a:t>(for</a:t>
            </a:r>
            <a:r>
              <a:rPr lang="ko-KR" altLang="en-US" sz="5400" spc="600" dirty="0"/>
              <a:t>문 </a:t>
            </a:r>
            <a:r>
              <a:rPr lang="en-US" altLang="ko-KR" sz="5400" spc="600" dirty="0"/>
              <a:t>/ while</a:t>
            </a:r>
            <a:r>
              <a:rPr lang="ko-KR" altLang="en-US" sz="5400" spc="600" dirty="0"/>
              <a:t>문</a:t>
            </a:r>
            <a:r>
              <a:rPr lang="en-US" altLang="ko-KR" sz="5400" spc="600" dirty="0"/>
              <a:t>)</a:t>
            </a:r>
            <a:endParaRPr lang="ko-KR" altLang="en-US" sz="6600" b="1" spc="600" dirty="0"/>
          </a:p>
        </p:txBody>
      </p:sp>
    </p:spTree>
    <p:extLst>
      <p:ext uri="{BB962C8B-B14F-4D97-AF65-F5344CB8AC3E}">
        <p14:creationId xmlns:p14="http://schemas.microsoft.com/office/powerpoint/2010/main" val="39373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0899"/>
            <a:ext cx="5392588" cy="1265531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for </a:t>
            </a:r>
            <a:r>
              <a:rPr lang="ko-KR" altLang="en-US" b="1" dirty="0">
                <a:solidFill>
                  <a:srgbClr val="C00000"/>
                </a:solidFill>
              </a:rPr>
              <a:t>변수 </a:t>
            </a:r>
            <a:r>
              <a:rPr lang="en-US" altLang="ko-KR" b="1" dirty="0">
                <a:solidFill>
                  <a:srgbClr val="C00000"/>
                </a:solidFill>
              </a:rPr>
              <a:t>in range(</a:t>
            </a:r>
            <a:r>
              <a:rPr lang="ko-KR" altLang="en-US" b="1" dirty="0" err="1">
                <a:solidFill>
                  <a:srgbClr val="C00000"/>
                </a:solidFill>
              </a:rPr>
              <a:t>시작값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 err="1">
                <a:solidFill>
                  <a:srgbClr val="C00000"/>
                </a:solidFill>
              </a:rPr>
              <a:t>종료값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 err="1">
                <a:solidFill>
                  <a:srgbClr val="C00000"/>
                </a:solidFill>
              </a:rPr>
              <a:t>증가값</a:t>
            </a:r>
            <a:r>
              <a:rPr lang="en-US" altLang="ko-KR" b="1" dirty="0">
                <a:solidFill>
                  <a:srgbClr val="C00000"/>
                </a:solidFill>
              </a:rPr>
              <a:t>)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반복되는 </a:t>
            </a:r>
            <a:r>
              <a:rPr lang="en-US" altLang="ko-KR" dirty="0"/>
              <a:t>python </a:t>
            </a:r>
            <a:r>
              <a:rPr lang="ko-KR" altLang="en-US" dirty="0"/>
              <a:t>문장들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8650" y="3080773"/>
            <a:ext cx="5392588" cy="12655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for </a:t>
            </a:r>
            <a:r>
              <a:rPr lang="ko-KR" altLang="en-US" b="1" dirty="0">
                <a:solidFill>
                  <a:srgbClr val="C00000"/>
                </a:solidFill>
              </a:rPr>
              <a:t>변수 </a:t>
            </a:r>
            <a:r>
              <a:rPr lang="en-US" altLang="ko-KR" b="1" dirty="0">
                <a:solidFill>
                  <a:srgbClr val="C00000"/>
                </a:solidFill>
              </a:rPr>
              <a:t>in </a:t>
            </a:r>
            <a:r>
              <a:rPr lang="ko-KR" altLang="en-US" b="1" dirty="0">
                <a:solidFill>
                  <a:srgbClr val="C00000"/>
                </a:solidFill>
              </a:rPr>
              <a:t>리스트 </a:t>
            </a:r>
            <a:r>
              <a:rPr lang="en-US" altLang="ko-KR" b="1" dirty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반복되는 </a:t>
            </a:r>
            <a:r>
              <a:rPr lang="en-US" altLang="ko-KR" dirty="0"/>
              <a:t>python </a:t>
            </a:r>
            <a:r>
              <a:rPr lang="ko-KR" altLang="en-US" dirty="0"/>
              <a:t>문장들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126480" y="2776089"/>
            <a:ext cx="2788920" cy="3035217"/>
            <a:chOff x="5670868" y="3262589"/>
            <a:chExt cx="2788920" cy="30352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868" y="3722246"/>
              <a:ext cx="2788920" cy="2575560"/>
            </a:xfrm>
            <a:prstGeom prst="rect">
              <a:avLst/>
            </a:prstGeom>
            <a:ln w="19050">
              <a:solidFill>
                <a:srgbClr val="717375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0868" y="3262589"/>
              <a:ext cx="2788920" cy="441960"/>
            </a:xfrm>
            <a:prstGeom prst="rect">
              <a:avLst/>
            </a:prstGeom>
            <a:ln w="19050">
              <a:solidFill>
                <a:srgbClr val="717375"/>
              </a:solidFill>
            </a:ln>
          </p:spPr>
        </p:pic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628650" y="4678068"/>
            <a:ext cx="5392588" cy="12655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for </a:t>
            </a:r>
            <a:r>
              <a:rPr lang="ko-KR" altLang="en-US" b="1" dirty="0">
                <a:solidFill>
                  <a:srgbClr val="C00000"/>
                </a:solidFill>
              </a:rPr>
              <a:t>변수 </a:t>
            </a:r>
            <a:r>
              <a:rPr lang="en-US" altLang="ko-KR" b="1" dirty="0">
                <a:solidFill>
                  <a:srgbClr val="C00000"/>
                </a:solidFill>
              </a:rPr>
              <a:t>in ‘</a:t>
            </a:r>
            <a:r>
              <a:rPr lang="ko-KR" altLang="en-US" b="1" dirty="0">
                <a:solidFill>
                  <a:srgbClr val="C00000"/>
                </a:solidFill>
              </a:rPr>
              <a:t>문자열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반복되는 </a:t>
            </a:r>
            <a:r>
              <a:rPr lang="en-US" altLang="ko-KR" dirty="0"/>
              <a:t>python </a:t>
            </a:r>
            <a:r>
              <a:rPr lang="ko-KR" altLang="en-US" dirty="0"/>
              <a:t>문장들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53404" y="3337646"/>
            <a:ext cx="1906438" cy="16131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8645E740-993C-4D98-9F48-2E9B2F7FB6DD}"/>
              </a:ext>
            </a:extLst>
          </p:cNvPr>
          <p:cNvSpPr/>
          <p:nvPr/>
        </p:nvSpPr>
        <p:spPr>
          <a:xfrm>
            <a:off x="6021238" y="690379"/>
            <a:ext cx="3122762" cy="1159543"/>
          </a:xfrm>
          <a:prstGeom prst="wedgeEllipseCallout">
            <a:avLst>
              <a:gd name="adj1" fmla="val -61650"/>
              <a:gd name="adj2" fmla="val 829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반복 되는 문장들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들여쓰기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사용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71600"/>
            <a:ext cx="5202807" cy="220836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변수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=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초기값</a:t>
            </a:r>
            <a:endParaRPr lang="en-US" altLang="ko-KR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while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:</a:t>
            </a:r>
          </a:p>
          <a:p>
            <a:pPr marL="457200" lvl="1" indent="0">
              <a:buNone/>
            </a:pPr>
            <a:r>
              <a:rPr lang="ko-KR" altLang="en-US" dirty="0">
                <a:latin typeface="+mn-ea"/>
                <a:ea typeface="+mn-ea"/>
              </a:rPr>
              <a:t>반복을 수행할 </a:t>
            </a:r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문장들</a:t>
            </a: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조건식 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결과가 참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(True)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 동안 반복 수행</a:t>
            </a:r>
            <a:endParaRPr lang="en-US" altLang="ko-KR" i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8650" y="3913517"/>
            <a:ext cx="5202807" cy="22083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변수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=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초기값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while True: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ko-KR" altLang="en-US" dirty="0">
                <a:latin typeface="+mn-ea"/>
                <a:ea typeface="+mn-ea"/>
              </a:rPr>
              <a:t>반복을 수행할 </a:t>
            </a:r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문장들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if (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) 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	break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조건식 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결과가 참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(True)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이면 </a:t>
            </a:r>
            <a:r>
              <a:rPr lang="ko-KR" altLang="en-US" i="1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반복문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중단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41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325951"/>
            <a:ext cx="7886700" cy="8781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1~20 </a:t>
            </a:r>
            <a:r>
              <a:rPr lang="ko-KR" altLang="en-US" dirty="0">
                <a:latin typeface="+mn-ea"/>
              </a:rPr>
              <a:t>사이의 </a:t>
            </a:r>
            <a:r>
              <a:rPr lang="ko-KR" altLang="en-US" dirty="0" err="1">
                <a:latin typeface="+mn-ea"/>
              </a:rPr>
              <a:t>무작위수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(n)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의 구구단 출력</a:t>
            </a:r>
          </a:p>
        </p:txBody>
      </p:sp>
    </p:spTree>
    <p:extLst>
      <p:ext uri="{BB962C8B-B14F-4D97-AF65-F5344CB8AC3E}">
        <p14:creationId xmlns:p14="http://schemas.microsoft.com/office/powerpoint/2010/main" val="274725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D531-AEA4-42DC-17F0-1F53C318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564FA-8C5C-791C-341C-FE6AB660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1~50</a:t>
            </a:r>
            <a:r>
              <a:rPr lang="ko-KR" altLang="en-US" dirty="0"/>
              <a:t>까지 출력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1~100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짝수 출력</a:t>
            </a:r>
            <a:r>
              <a:rPr lang="en-US" altLang="ko-KR" dirty="0"/>
              <a:t>, (5</a:t>
            </a:r>
            <a:r>
              <a:rPr lang="ko-KR" altLang="en-US" dirty="0"/>
              <a:t>의 배수 출력</a:t>
            </a:r>
            <a:r>
              <a:rPr lang="en-US" altLang="ko-KR" dirty="0"/>
              <a:t>), </a:t>
            </a:r>
            <a:r>
              <a:rPr lang="ko-KR" altLang="en-US" dirty="0" err="1"/>
              <a:t>한줄에</a:t>
            </a:r>
            <a:r>
              <a:rPr lang="ko-KR" altLang="en-US" dirty="0"/>
              <a:t> 데이터 </a:t>
            </a:r>
            <a:r>
              <a:rPr lang="en-US" altLang="ko-KR" dirty="0"/>
              <a:t>10</a:t>
            </a:r>
            <a:r>
              <a:rPr lang="ko-KR" altLang="en-US" dirty="0"/>
              <a:t>개씩 출력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3,6,9 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- 0~100 </a:t>
            </a:r>
            <a:r>
              <a:rPr lang="ko-KR" altLang="en-US" dirty="0"/>
              <a:t>사이의 숫자 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- 3 </a:t>
            </a:r>
            <a:r>
              <a:rPr lang="ko-KR" altLang="en-US" dirty="0"/>
              <a:t>또는</a:t>
            </a:r>
            <a:r>
              <a:rPr lang="en-US" altLang="ko-KR" dirty="0"/>
              <a:t>6, 9</a:t>
            </a:r>
            <a:r>
              <a:rPr lang="ko-KR" altLang="en-US" dirty="0"/>
              <a:t>이면 </a:t>
            </a:r>
            <a:r>
              <a:rPr lang="en-US" altLang="ko-KR" dirty="0"/>
              <a:t>‘</a:t>
            </a:r>
            <a:r>
              <a:rPr lang="ko-KR" altLang="en-US" b="1" dirty="0"/>
              <a:t>음</a:t>
            </a:r>
            <a:r>
              <a:rPr lang="en-US" altLang="ko-KR" dirty="0"/>
              <a:t>’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예 </a:t>
            </a:r>
            <a:r>
              <a:rPr lang="en-US" altLang="ko-KR" dirty="0"/>
              <a:t>: 1, 2, </a:t>
            </a:r>
            <a:r>
              <a:rPr lang="ko-KR" altLang="en-US" dirty="0"/>
              <a:t>음</a:t>
            </a:r>
            <a:r>
              <a:rPr lang="en-US" altLang="ko-KR" dirty="0"/>
              <a:t>, 4, 5,</a:t>
            </a:r>
            <a:r>
              <a:rPr lang="ko-KR" altLang="en-US" dirty="0"/>
              <a:t>음</a:t>
            </a:r>
            <a:r>
              <a:rPr lang="en-US" altLang="ko-KR" dirty="0"/>
              <a:t>,………11,12,</a:t>
            </a:r>
            <a:r>
              <a:rPr lang="ko-KR" altLang="en-US" dirty="0"/>
              <a:t>음</a:t>
            </a:r>
            <a:r>
              <a:rPr lang="en-US" altLang="ko-KR" dirty="0"/>
              <a:t>, 14,….</a:t>
            </a:r>
            <a:r>
              <a:rPr lang="ko-KR" altLang="en-US" dirty="0"/>
              <a:t>음</a:t>
            </a:r>
            <a:r>
              <a:rPr lang="en-US" altLang="ko-KR" dirty="0"/>
              <a:t>, 100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컴퓨터와 가위바위보 게임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1~10</a:t>
            </a:r>
            <a:r>
              <a:rPr lang="ko-KR" altLang="en-US" dirty="0"/>
              <a:t>단 까지 구구단 출력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59048-D03B-3660-15AC-83987042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50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28650" y="1859589"/>
            <a:ext cx="7886700" cy="31388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latin typeface="+mn-ea"/>
                <a:ea typeface="+mn-ea"/>
              </a:rPr>
              <a:t>&lt;</a:t>
            </a:r>
            <a:r>
              <a:rPr lang="ko-KR" altLang="en-US" sz="1800" b="1" dirty="0">
                <a:latin typeface="+mn-ea"/>
                <a:ea typeface="+mn-ea"/>
              </a:rPr>
              <a:t>컴퓨터 숫자 맞추기</a:t>
            </a:r>
            <a:r>
              <a:rPr lang="en-US" altLang="ko-KR" sz="1800" b="1" dirty="0">
                <a:latin typeface="+mn-ea"/>
                <a:ea typeface="+mn-ea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n-ea"/>
                <a:ea typeface="+mn-ea"/>
              </a:rPr>
              <a:t>컴퓨터 </a:t>
            </a:r>
            <a:r>
              <a:rPr lang="en-US" altLang="ko-KR" sz="1800" dirty="0">
                <a:latin typeface="+mn-ea"/>
                <a:ea typeface="+mn-ea"/>
              </a:rPr>
              <a:t>: 0~10 </a:t>
            </a:r>
            <a:r>
              <a:rPr lang="ko-KR" altLang="en-US" sz="1800" dirty="0">
                <a:latin typeface="+mn-ea"/>
                <a:ea typeface="+mn-ea"/>
              </a:rPr>
              <a:t>사이 임의 숫자</a:t>
            </a:r>
            <a:r>
              <a:rPr lang="en-US" altLang="ko-KR" sz="1800" dirty="0">
                <a:latin typeface="+mn-ea"/>
                <a:ea typeface="+mn-ea"/>
              </a:rPr>
              <a:t>(random)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n-ea"/>
                <a:ea typeface="+mn-ea"/>
              </a:rPr>
              <a:t>사람 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숫자 </a:t>
            </a:r>
            <a:r>
              <a:rPr lang="ko-KR" altLang="en-US" sz="1800" dirty="0" smtClean="0">
                <a:latin typeface="+mn-ea"/>
                <a:ea typeface="+mn-ea"/>
              </a:rPr>
              <a:t>입력 </a:t>
            </a:r>
            <a:r>
              <a:rPr lang="en-US" altLang="ko-KR" sz="1800" dirty="0" smtClean="0">
                <a:latin typeface="+mn-ea"/>
                <a:ea typeface="+mn-ea"/>
              </a:rPr>
              <a:t>0~10</a:t>
            </a:r>
            <a:r>
              <a:rPr lang="ko-KR" altLang="en-US" sz="1800" dirty="0" smtClean="0">
                <a:latin typeface="+mn-ea"/>
                <a:ea typeface="+mn-ea"/>
              </a:rPr>
              <a:t>이 아니면 </a:t>
            </a:r>
            <a:r>
              <a:rPr lang="ko-KR" altLang="en-US" sz="1800" dirty="0" err="1" smtClean="0">
                <a:latin typeface="+mn-ea"/>
                <a:ea typeface="+mn-ea"/>
              </a:rPr>
              <a:t>오류체크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n-ea"/>
                <a:ea typeface="+mn-ea"/>
              </a:rPr>
              <a:t>컴퓨터숫자와 </a:t>
            </a:r>
            <a:r>
              <a:rPr lang="ko-KR" altLang="en-US" sz="1800" dirty="0" err="1">
                <a:latin typeface="+mn-ea"/>
                <a:ea typeface="+mn-ea"/>
              </a:rPr>
              <a:t>사람숫자비교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+mn-ea"/>
                <a:ea typeface="+mn-ea"/>
              </a:rPr>
              <a:t>컴퓨터왈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“</a:t>
            </a:r>
            <a:r>
              <a:rPr lang="ko-KR" altLang="en-US" sz="1800" b="1" dirty="0" err="1">
                <a:latin typeface="+mn-ea"/>
                <a:ea typeface="+mn-ea"/>
              </a:rPr>
              <a:t>더크다</a:t>
            </a:r>
            <a:r>
              <a:rPr lang="en-US" altLang="ko-KR" sz="1800" dirty="0">
                <a:latin typeface="+mn-ea"/>
                <a:ea typeface="+mn-ea"/>
              </a:rPr>
              <a:t>“/ “</a:t>
            </a:r>
            <a:r>
              <a:rPr lang="ko-KR" altLang="en-US" sz="1800" b="1" dirty="0">
                <a:latin typeface="+mn-ea"/>
                <a:ea typeface="+mn-ea"/>
              </a:rPr>
              <a:t>더 작다</a:t>
            </a:r>
            <a:r>
              <a:rPr lang="en-US" altLang="ko-KR" sz="1800" dirty="0">
                <a:latin typeface="+mn-ea"/>
                <a:ea typeface="+mn-ea"/>
              </a:rPr>
              <a:t>” / ‘</a:t>
            </a:r>
            <a:r>
              <a:rPr lang="ko-KR" altLang="en-US" sz="1800" b="1" dirty="0">
                <a:latin typeface="+mn-ea"/>
                <a:ea typeface="+mn-ea"/>
              </a:rPr>
              <a:t>빙고</a:t>
            </a:r>
            <a:r>
              <a:rPr lang="en-US" altLang="ko-KR" sz="1800" b="1" dirty="0" smtClean="0">
                <a:latin typeface="+mn-ea"/>
                <a:ea typeface="+mn-ea"/>
              </a:rPr>
              <a:t>!!’(</a:t>
            </a:r>
            <a:r>
              <a:rPr lang="ko-KR" altLang="en-US" sz="1800" b="1" dirty="0" smtClean="0">
                <a:latin typeface="+mn-ea"/>
                <a:ea typeface="+mn-ea"/>
              </a:rPr>
              <a:t>두 수가 같다 사람이 </a:t>
            </a:r>
            <a:r>
              <a:rPr lang="en-US" altLang="ko-KR" sz="1800" b="1" dirty="0" smtClean="0">
                <a:latin typeface="+mn-ea"/>
                <a:ea typeface="+mn-ea"/>
              </a:rPr>
              <a:t>1</a:t>
            </a:r>
            <a:r>
              <a:rPr lang="ko-KR" altLang="en-US" sz="1800" b="1" dirty="0" smtClean="0">
                <a:latin typeface="+mn-ea"/>
                <a:ea typeface="+mn-ea"/>
              </a:rPr>
              <a:t>점 획득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altLang="ko-KR" sz="1800" b="1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n-ea"/>
                <a:ea typeface="+mn-ea"/>
              </a:rPr>
              <a:t>사용자가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‘quit’</a:t>
            </a:r>
            <a:r>
              <a:rPr lang="ko-KR" altLang="en-US" sz="1800" dirty="0">
                <a:latin typeface="+mn-ea"/>
                <a:ea typeface="+mn-ea"/>
              </a:rPr>
              <a:t>를 입력하면 프로그램 종료</a:t>
            </a:r>
            <a:r>
              <a:rPr lang="en-US" altLang="ko-KR" sz="1800" b="1" dirty="0">
                <a:latin typeface="+mn-ea"/>
                <a:ea typeface="+mn-ea"/>
              </a:rPr>
              <a:t>(exit())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n-ea"/>
                <a:ea typeface="+mn-ea"/>
              </a:rPr>
              <a:t>비교 횟수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컴퓨터 와 사용자의 점수 출력 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sz="1800" b="1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3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AE0D-BFA2-E366-0822-153BC0CB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 err="1"/>
              <a:t>버블소트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F28D7-6DAC-30D0-1936-268F468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개의 숫자 난수 발생 </a:t>
            </a:r>
            <a:r>
              <a:rPr lang="en-US" altLang="ko-KR" dirty="0"/>
              <a:t>-&gt;</a:t>
            </a:r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 err="1"/>
              <a:t>올림차순</a:t>
            </a:r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: </a:t>
            </a:r>
            <a:r>
              <a:rPr lang="ko-KR" altLang="en-US" dirty="0"/>
              <a:t>작은 숫자</a:t>
            </a:r>
            <a:r>
              <a:rPr lang="en-US" altLang="ko-KR" dirty="0"/>
              <a:t>-&gt;</a:t>
            </a:r>
            <a:r>
              <a:rPr lang="ko-KR" altLang="en-US" dirty="0" err="1"/>
              <a:t>큰숫자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Len(</a:t>
            </a:r>
            <a:r>
              <a:rPr lang="ko-KR" altLang="en-US" dirty="0"/>
              <a:t>리스트</a:t>
            </a:r>
            <a:r>
              <a:rPr lang="en-US" altLang="ko-KR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FCDCB-8ABF-E1CC-601B-F57C2929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66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65880-5E05-4A08-91B4-3EE0D74B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7" y="2005781"/>
            <a:ext cx="7886700" cy="2005780"/>
          </a:xfrm>
        </p:spPr>
        <p:txBody>
          <a:bodyPr>
            <a:normAutofit/>
          </a:bodyPr>
          <a:lstStyle/>
          <a:p>
            <a:r>
              <a:rPr lang="ko-KR" altLang="en-US" sz="4800" spc="600" dirty="0"/>
              <a:t>감사합니다</a:t>
            </a:r>
            <a:r>
              <a:rPr lang="en-US" altLang="ko-KR" sz="4800" spc="600" dirty="0"/>
              <a:t>.</a:t>
            </a:r>
            <a:endParaRPr lang="ko-KR" altLang="en-US" sz="4800" spc="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32B7B-C942-4062-8BAB-8DA1BDBE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537961"/>
      </p:ext>
    </p:extLst>
  </p:cSld>
  <p:clrMapOvr>
    <a:masterClrMapping/>
  </p:clrMapOvr>
</p:sld>
</file>

<file path=ppt/theme/theme1.xml><?xml version="1.0" encoding="utf-8"?>
<a:theme xmlns:a="http://schemas.openxmlformats.org/drawingml/2006/main" name="AA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장 왜 파이썬인가.pptx" id="{12FCD3E4-3AE6-4202-87F5-34D1AA3CAC4A}" vid="{0B7102AE-082B-418B-9DA8-42626846F0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</Template>
  <TotalTime>1496</TotalTime>
  <Words>328</Words>
  <Application>Microsoft Office PowerPoint</Application>
  <PresentationFormat>화면 슬라이드 쇼(4:3)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나눔고딕</vt:lpstr>
      <vt:lpstr>맑은 고딕</vt:lpstr>
      <vt:lpstr>Arial</vt:lpstr>
      <vt:lpstr>Calibri</vt:lpstr>
      <vt:lpstr>Verdana</vt:lpstr>
      <vt:lpstr>AA</vt:lpstr>
      <vt:lpstr>반복문 (for문 / while문)</vt:lpstr>
      <vt:lpstr>for문</vt:lpstr>
      <vt:lpstr>while 문</vt:lpstr>
      <vt:lpstr>실습</vt:lpstr>
      <vt:lpstr>실습</vt:lpstr>
      <vt:lpstr>실습 : </vt:lpstr>
      <vt:lpstr>실습 : 버블소트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연산자</dc:title>
  <dc:creator>JOUNGAH CHUN</dc:creator>
  <cp:lastModifiedBy>ASU</cp:lastModifiedBy>
  <cp:revision>96</cp:revision>
  <dcterms:created xsi:type="dcterms:W3CDTF">2019-01-17T09:26:30Z</dcterms:created>
  <dcterms:modified xsi:type="dcterms:W3CDTF">2023-05-03T06:24:35Z</dcterms:modified>
</cp:coreProperties>
</file>