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B82C-F492-4B72-8DB4-15609E901349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29FB-3C3D-4F46-8AE0-78BC1C8BA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200" y="953869"/>
            <a:ext cx="1536192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858869"/>
            <a:ext cx="1737360" cy="82296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Plane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743200"/>
            <a:ext cx="160020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687668"/>
            <a:ext cx="1371600" cy="73152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Wing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4687668"/>
            <a:ext cx="137160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Yoke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98720" y="4687668"/>
            <a:ext cx="155448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Handbrake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687668"/>
            <a:ext cx="1920240" cy="914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 Wheel </a:t>
            </a:r>
            <a:endParaRPr lang="en-US" dirty="0"/>
          </a:p>
        </p:txBody>
      </p:sp>
      <p:cxnSp>
        <p:nvCxnSpPr>
          <p:cNvPr id="30" name="Straight Connector 29"/>
          <p:cNvCxnSpPr>
            <a:stCxn id="33" idx="2"/>
            <a:endCxn id="12" idx="0"/>
          </p:cNvCxnSpPr>
          <p:nvPr/>
        </p:nvCxnSpPr>
        <p:spPr>
          <a:xfrm flipH="1">
            <a:off x="5775960" y="3847241"/>
            <a:ext cx="442484" cy="84042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 rot="1784913">
            <a:off x="6197023" y="3632279"/>
            <a:ext cx="157030" cy="230126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61" idx="2"/>
            <a:endCxn id="8" idx="0"/>
          </p:cNvCxnSpPr>
          <p:nvPr/>
        </p:nvCxnSpPr>
        <p:spPr>
          <a:xfrm flipH="1">
            <a:off x="1752600" y="3896357"/>
            <a:ext cx="372968" cy="79131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 rot="1784913">
            <a:off x="2104147" y="3681395"/>
            <a:ext cx="157030" cy="230126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 rot="19670948">
            <a:off x="2865824" y="3680380"/>
            <a:ext cx="148200" cy="217185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 rot="19670948">
            <a:off x="6904425" y="3646235"/>
            <a:ext cx="148200" cy="217185"/>
          </a:xfrm>
          <a:prstGeom prst="diamond">
            <a:avLst/>
          </a:prstGeom>
          <a:solidFill>
            <a:schemeClr val="accent1">
              <a:alpha val="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6" idx="2"/>
            <a:endCxn id="9" idx="0"/>
          </p:cNvCxnSpPr>
          <p:nvPr/>
        </p:nvCxnSpPr>
        <p:spPr>
          <a:xfrm>
            <a:off x="2997712" y="3880912"/>
            <a:ext cx="278888" cy="80675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2"/>
            <a:endCxn id="13" idx="0"/>
          </p:cNvCxnSpPr>
          <p:nvPr/>
        </p:nvCxnSpPr>
        <p:spPr>
          <a:xfrm>
            <a:off x="7036313" y="3846767"/>
            <a:ext cx="629407" cy="84090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0"/>
            <a:endCxn id="5" idx="2"/>
          </p:cNvCxnSpPr>
          <p:nvPr/>
        </p:nvCxnSpPr>
        <p:spPr>
          <a:xfrm flipV="1">
            <a:off x="2697480" y="1868269"/>
            <a:ext cx="1956816" cy="9906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0"/>
            <a:endCxn id="5" idx="2"/>
          </p:cNvCxnSpPr>
          <p:nvPr/>
        </p:nvCxnSpPr>
        <p:spPr>
          <a:xfrm flipH="1" flipV="1">
            <a:off x="4654296" y="1868269"/>
            <a:ext cx="2089404" cy="87493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9538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62800" y="2743201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2858870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296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2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7400" y="4687669"/>
            <a:ext cx="381000" cy="15240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SRC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1182469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startVehicle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stopVehicle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*Vehicle:: </a:t>
            </a:r>
            <a:r>
              <a:rPr lang="en-US" sz="1000" dirty="0" err="1" smtClean="0"/>
              <a:t>isEngineRunning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8153400" y="6019800"/>
            <a:ext cx="838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 smtClean="0"/>
              <a:t>Key</a:t>
            </a:r>
          </a:p>
          <a:p>
            <a:r>
              <a:rPr lang="en-US" sz="1000" dirty="0" smtClean="0"/>
              <a:t>* declared</a:t>
            </a:r>
          </a:p>
          <a:p>
            <a:r>
              <a:rPr lang="en-US" sz="1000" dirty="0" smtClean="0"/>
              <a:t>+ used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3117949"/>
            <a:ext cx="192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*+Plane::</a:t>
            </a:r>
            <a:r>
              <a:rPr lang="en-US" sz="1000" dirty="0" err="1" smtClean="0"/>
              <a:t>getAltitude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*+Plane::</a:t>
            </a:r>
            <a:r>
              <a:rPr lang="en-US" sz="1000" dirty="0" err="1" smtClean="0"/>
              <a:t>prepareLandingGear</a:t>
            </a:r>
            <a:r>
              <a:rPr lang="en-US" sz="1000" dirty="0" smtClean="0"/>
              <a:t>()</a:t>
            </a:r>
          </a:p>
          <a:p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2971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*+Car::</a:t>
            </a:r>
            <a:r>
              <a:rPr lang="en-US" sz="1000" dirty="0" err="1" smtClean="0"/>
              <a:t>getNumDoors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*+Car::</a:t>
            </a:r>
            <a:r>
              <a:rPr lang="en-US" sz="1000" dirty="0" err="1" smtClean="0"/>
              <a:t>getTransmissionType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*+Car::</a:t>
            </a:r>
            <a:r>
              <a:rPr lang="en-US" sz="1000" dirty="0" err="1" smtClean="0"/>
              <a:t>setCruiseControl</a:t>
            </a:r>
            <a:r>
              <a:rPr lang="en-US" sz="1000" dirty="0" smtClean="0"/>
              <a:t>()</a:t>
            </a: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907"/>
            <a:ext cx="9144000" cy="46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514600" y="4930914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+Plane::</a:t>
            </a:r>
            <a:r>
              <a:rPr lang="en-US" sz="1000" dirty="0" err="1" smtClean="0"/>
              <a:t>getAltitude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*+Plane::</a:t>
            </a:r>
            <a:r>
              <a:rPr lang="en-US" sz="1000" dirty="0" err="1" smtClean="0"/>
              <a:t>increasePitch</a:t>
            </a:r>
            <a:r>
              <a:rPr lang="en-US" sz="1000" dirty="0" smtClean="0"/>
              <a:t> ()</a:t>
            </a:r>
          </a:p>
          <a:p>
            <a:r>
              <a:rPr lang="en-US" sz="1000" dirty="0" smtClean="0"/>
              <a:t>*+Plane::</a:t>
            </a:r>
            <a:r>
              <a:rPr lang="en-US" sz="1000" dirty="0" err="1" smtClean="0"/>
              <a:t>decreasePitch</a:t>
            </a:r>
            <a:r>
              <a:rPr lang="en-US" sz="1000" dirty="0" smtClean="0"/>
              <a:t>()</a:t>
            </a:r>
          </a:p>
          <a:p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990600" y="49309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+Plane::</a:t>
            </a:r>
            <a:r>
              <a:rPr lang="en-US" sz="1000" dirty="0" err="1" smtClean="0"/>
              <a:t>getAltitude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*+Wing::</a:t>
            </a:r>
            <a:r>
              <a:rPr lang="en-US" sz="1000" dirty="0" err="1" smtClean="0"/>
              <a:t>getSpan</a:t>
            </a:r>
            <a:r>
              <a:rPr lang="en-US" sz="1000" dirty="0" smtClean="0"/>
              <a:t>()</a:t>
            </a:r>
          </a:p>
          <a:p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705600" y="4953000"/>
            <a:ext cx="198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getMake</a:t>
            </a:r>
            <a:r>
              <a:rPr lang="en-US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*+</a:t>
            </a:r>
            <a:r>
              <a:rPr lang="en-US" sz="1000" dirty="0" err="1" smtClean="0"/>
              <a:t>SteeringWheel</a:t>
            </a:r>
            <a:r>
              <a:rPr lang="en-US" sz="1000" dirty="0" smtClean="0"/>
              <a:t>::adjust()</a:t>
            </a:r>
            <a:endParaRPr lang="en-US" sz="1000" dirty="0" smtClean="0"/>
          </a:p>
          <a:p>
            <a:r>
              <a:rPr lang="en-US" sz="1000" dirty="0" smtClean="0"/>
              <a:t>*+</a:t>
            </a:r>
            <a:r>
              <a:rPr lang="en-US" sz="1000" dirty="0" err="1" smtClean="0"/>
              <a:t>SteeringWheel</a:t>
            </a:r>
            <a:r>
              <a:rPr lang="en-US" sz="1000" dirty="0" smtClean="0"/>
              <a:t>::</a:t>
            </a:r>
            <a:r>
              <a:rPr lang="en-US" sz="1000" dirty="0" err="1" smtClean="0"/>
              <a:t>soundHorn</a:t>
            </a:r>
            <a:r>
              <a:rPr lang="en-US" sz="1000" dirty="0" smtClean="0"/>
              <a:t>()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49309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+Vehicle:: </a:t>
            </a:r>
            <a:r>
              <a:rPr lang="en-US" sz="1000" dirty="0" err="1" smtClean="0"/>
              <a:t>getMaxSpeed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+Car::</a:t>
            </a:r>
            <a:r>
              <a:rPr lang="en-US" sz="1000" dirty="0" err="1" smtClean="0"/>
              <a:t>getTransmissionType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*+Handbrake</a:t>
            </a:r>
            <a:r>
              <a:rPr lang="en-US" sz="1000" dirty="0" smtClean="0"/>
              <a:t>::engage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*+Handbrake</a:t>
            </a:r>
            <a:r>
              <a:rPr lang="en-US" sz="1000" dirty="0" smtClean="0"/>
              <a:t>::disengage</a:t>
            </a:r>
            <a:r>
              <a:rPr lang="en-US" sz="1000" dirty="0" smtClean="0"/>
              <a:t>()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156</Words>
  <Application>Microsoft Office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GENERAL DYNAMICS AIS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Matthew.Carey</dc:creator>
  <cp:lastModifiedBy>tammy.carr</cp:lastModifiedBy>
  <cp:revision>16</cp:revision>
  <dcterms:created xsi:type="dcterms:W3CDTF">2012-03-23T02:26:00Z</dcterms:created>
  <dcterms:modified xsi:type="dcterms:W3CDTF">2012-03-25T23:40:56Z</dcterms:modified>
</cp:coreProperties>
</file>