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953869"/>
            <a:ext cx="137160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858869"/>
            <a:ext cx="1371600" cy="109728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743200"/>
            <a:ext cx="1463040" cy="11887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687668"/>
            <a:ext cx="137160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Wing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4687668"/>
            <a:ext cx="137160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Yoke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8720" y="4687668"/>
            <a:ext cx="155448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Handbrake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687668"/>
            <a:ext cx="192024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 Wheel </a:t>
            </a:r>
            <a:endParaRPr lang="en-US" dirty="0"/>
          </a:p>
        </p:txBody>
      </p:sp>
      <p:cxnSp>
        <p:nvCxnSpPr>
          <p:cNvPr id="30" name="Straight Connector 29"/>
          <p:cNvCxnSpPr>
            <a:stCxn id="33" idx="2"/>
            <a:endCxn id="12" idx="0"/>
          </p:cNvCxnSpPr>
          <p:nvPr/>
        </p:nvCxnSpPr>
        <p:spPr>
          <a:xfrm flipH="1">
            <a:off x="5775960" y="4164425"/>
            <a:ext cx="388208" cy="52324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 rot="1784913">
            <a:off x="6142747" y="3949463"/>
            <a:ext cx="157030" cy="230126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61" idx="2"/>
            <a:endCxn id="8" idx="0"/>
          </p:cNvCxnSpPr>
          <p:nvPr/>
        </p:nvCxnSpPr>
        <p:spPr>
          <a:xfrm flipH="1">
            <a:off x="1752600" y="4164426"/>
            <a:ext cx="296767" cy="52324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 rot="1784913">
            <a:off x="2027946" y="3949464"/>
            <a:ext cx="157030" cy="230126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 rot="19670948">
            <a:off x="2865824" y="3948448"/>
            <a:ext cx="148200" cy="217185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 rot="19670948">
            <a:off x="6904425" y="3948449"/>
            <a:ext cx="148200" cy="217185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6" idx="2"/>
            <a:endCxn id="9" idx="0"/>
          </p:cNvCxnSpPr>
          <p:nvPr/>
        </p:nvCxnSpPr>
        <p:spPr>
          <a:xfrm>
            <a:off x="2997712" y="4148980"/>
            <a:ext cx="278888" cy="5386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2"/>
            <a:endCxn id="13" idx="0"/>
          </p:cNvCxnSpPr>
          <p:nvPr/>
        </p:nvCxnSpPr>
        <p:spPr>
          <a:xfrm>
            <a:off x="7036313" y="4148981"/>
            <a:ext cx="629407" cy="53868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0"/>
            <a:endCxn id="5" idx="2"/>
          </p:cNvCxnSpPr>
          <p:nvPr/>
        </p:nvCxnSpPr>
        <p:spPr>
          <a:xfrm flipV="1">
            <a:off x="2514600" y="1868269"/>
            <a:ext cx="2057400" cy="990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0"/>
            <a:endCxn id="5" idx="2"/>
          </p:cNvCxnSpPr>
          <p:nvPr/>
        </p:nvCxnSpPr>
        <p:spPr>
          <a:xfrm flipH="1" flipV="1">
            <a:off x="4572000" y="1868269"/>
            <a:ext cx="2103120" cy="87493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9538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2743201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2858870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2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74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118246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gYear</a:t>
            </a:r>
            <a:endParaRPr lang="en-US" sz="1000" dirty="0" smtClean="0"/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gMake</a:t>
            </a:r>
            <a:endParaRPr lang="en-US" sz="1000" dirty="0" smtClean="0"/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gColor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153400" y="6019800"/>
            <a:ext cx="838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 smtClean="0"/>
              <a:t>Key</a:t>
            </a:r>
          </a:p>
          <a:p>
            <a:r>
              <a:rPr lang="en-US" sz="1000" dirty="0" smtClean="0"/>
              <a:t>* declared</a:t>
            </a:r>
          </a:p>
          <a:p>
            <a:r>
              <a:rPr lang="en-US" sz="1000" dirty="0" smtClean="0"/>
              <a:t># initialized</a:t>
            </a:r>
          </a:p>
          <a:p>
            <a:r>
              <a:rPr lang="en-US" sz="1000" dirty="0" smtClean="0"/>
              <a:t>+ used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117949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gYear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gMake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gColor</a:t>
            </a:r>
            <a:endParaRPr lang="en-US" sz="1000" dirty="0" smtClean="0"/>
          </a:p>
          <a:p>
            <a:r>
              <a:rPr lang="en-US" sz="1000" dirty="0" smtClean="0"/>
              <a:t>*#+Plane</a:t>
            </a:r>
            <a:r>
              <a:rPr lang="en-US" sz="1000" dirty="0" smtClean="0"/>
              <a:t>::</a:t>
            </a:r>
            <a:r>
              <a:rPr lang="en-US" sz="1000" dirty="0" err="1" smtClean="0"/>
              <a:t>gAltitude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29718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gYear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gMake</a:t>
            </a:r>
            <a:endParaRPr lang="en-US" sz="1000" dirty="0" smtClean="0"/>
          </a:p>
          <a:p>
            <a:r>
              <a:rPr lang="en-US" sz="1000" dirty="0" smtClean="0"/>
              <a:t>#Vehicle:: </a:t>
            </a:r>
            <a:r>
              <a:rPr lang="en-US" sz="1000" dirty="0" err="1" smtClean="0"/>
              <a:t>gColor</a:t>
            </a:r>
            <a:endParaRPr lang="en-US" sz="1000" dirty="0" smtClean="0"/>
          </a:p>
          <a:p>
            <a:r>
              <a:rPr lang="en-US" sz="1000" dirty="0" smtClean="0"/>
              <a:t>*#+ </a:t>
            </a:r>
            <a:r>
              <a:rPr lang="en-US" sz="1000" dirty="0" smtClean="0"/>
              <a:t>Car::</a:t>
            </a:r>
            <a:r>
              <a:rPr lang="en-US" sz="1000" dirty="0" err="1" smtClean="0"/>
              <a:t>gNumDoors</a:t>
            </a:r>
            <a:endParaRPr lang="en-US" sz="1000" dirty="0" smtClean="0"/>
          </a:p>
          <a:p>
            <a:r>
              <a:rPr lang="en-US" sz="1000" dirty="0" smtClean="0"/>
              <a:t>*#+Car::</a:t>
            </a:r>
            <a:r>
              <a:rPr lang="en-US" sz="1000" dirty="0" err="1" smtClean="0"/>
              <a:t>gTransmissionType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907"/>
            <a:ext cx="9144000" cy="46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514600" y="49309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+Plane::</a:t>
            </a:r>
            <a:r>
              <a:rPr lang="en-US" sz="1000" dirty="0" err="1" smtClean="0"/>
              <a:t>gAltitude</a:t>
            </a:r>
            <a:endParaRPr lang="en-US" sz="1000" dirty="0" smtClean="0"/>
          </a:p>
          <a:p>
            <a:r>
              <a:rPr lang="en-US" sz="1000" dirty="0" smtClean="0"/>
              <a:t>*#+</a:t>
            </a:r>
            <a:r>
              <a:rPr lang="en-US" sz="1000" dirty="0" smtClean="0"/>
              <a:t>Plane</a:t>
            </a:r>
            <a:r>
              <a:rPr lang="en-US" sz="1000" dirty="0" smtClean="0"/>
              <a:t>::</a:t>
            </a:r>
            <a:r>
              <a:rPr lang="en-US" sz="1000" dirty="0" err="1" smtClean="0"/>
              <a:t>gShape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990600" y="49309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+Plane::</a:t>
            </a:r>
            <a:r>
              <a:rPr lang="en-US" sz="1000" dirty="0" err="1" smtClean="0"/>
              <a:t>gAltitude</a:t>
            </a:r>
            <a:endParaRPr lang="en-US" sz="1000" dirty="0" smtClean="0"/>
          </a:p>
          <a:p>
            <a:r>
              <a:rPr lang="en-US" sz="1000" dirty="0" smtClean="0"/>
              <a:t>*#+Wing::</a:t>
            </a:r>
            <a:r>
              <a:rPr lang="en-US" sz="1000" dirty="0" err="1" smtClean="0"/>
              <a:t>gSpan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4953000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+</a:t>
            </a:r>
            <a:r>
              <a:rPr lang="en-US" sz="1000" dirty="0" smtClean="0"/>
              <a:t>Vehicle:: </a:t>
            </a:r>
            <a:r>
              <a:rPr lang="en-US" sz="1000" dirty="0" err="1" smtClean="0"/>
              <a:t>gMake</a:t>
            </a:r>
            <a:endParaRPr lang="en-US" sz="1000" dirty="0" smtClean="0"/>
          </a:p>
          <a:p>
            <a:r>
              <a:rPr lang="en-US" sz="1000" dirty="0" smtClean="0"/>
              <a:t>*#+</a:t>
            </a:r>
            <a:r>
              <a:rPr lang="en-US" sz="1000" dirty="0" err="1" smtClean="0"/>
              <a:t>SteeringWheel</a:t>
            </a:r>
            <a:r>
              <a:rPr lang="en-US" sz="1000" dirty="0" smtClean="0"/>
              <a:t>::</a:t>
            </a:r>
            <a:r>
              <a:rPr lang="en-US" sz="1000" dirty="0" err="1" smtClean="0"/>
              <a:t>gNumSpokes</a:t>
            </a:r>
            <a:endParaRPr lang="en-US" sz="1000" dirty="0" smtClean="0"/>
          </a:p>
          <a:p>
            <a:r>
              <a:rPr lang="en-US" sz="1000" dirty="0" smtClean="0"/>
              <a:t>*#+</a:t>
            </a:r>
            <a:r>
              <a:rPr lang="en-US" sz="1000" dirty="0" err="1" smtClean="0"/>
              <a:t>SteeringWheel</a:t>
            </a:r>
            <a:r>
              <a:rPr lang="en-US" sz="1000" dirty="0" smtClean="0"/>
              <a:t>::</a:t>
            </a:r>
            <a:r>
              <a:rPr lang="en-US" sz="1000" dirty="0" err="1" smtClean="0"/>
              <a:t>gContainsHorn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4930914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smtClean="0"/>
              <a:t>gMaxSpeed</a:t>
            </a:r>
            <a:endParaRPr lang="en-US" sz="1000" dirty="0" smtClean="0"/>
          </a:p>
          <a:p>
            <a:r>
              <a:rPr lang="en-US" sz="1000" dirty="0" smtClean="0"/>
              <a:t>+</a:t>
            </a:r>
            <a:r>
              <a:rPr lang="en-US" sz="1000" dirty="0" smtClean="0"/>
              <a:t>Car::</a:t>
            </a:r>
            <a:r>
              <a:rPr lang="en-US" sz="1000" dirty="0" err="1" smtClean="0"/>
              <a:t>gTransmissionType</a:t>
            </a:r>
            <a:endParaRPr lang="en-US" sz="1000" dirty="0" smtClean="0"/>
          </a:p>
          <a:p>
            <a:r>
              <a:rPr lang="en-US" sz="1000" dirty="0" smtClean="0"/>
              <a:t>*#+Handbrake::</a:t>
            </a:r>
            <a:r>
              <a:rPr lang="en-US" sz="1000" dirty="0" err="1" smtClean="0"/>
              <a:t>gIsEngaged</a:t>
            </a:r>
            <a:endParaRPr lang="en-U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140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GENERAL DYNAMICS AIS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Matthew.Carey</dc:creator>
  <cp:lastModifiedBy>tammy.carr</cp:lastModifiedBy>
  <cp:revision>15</cp:revision>
  <dcterms:created xsi:type="dcterms:W3CDTF">2012-03-23T02:26:00Z</dcterms:created>
  <dcterms:modified xsi:type="dcterms:W3CDTF">2012-03-25T23:35:17Z</dcterms:modified>
</cp:coreProperties>
</file>