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ink/ink7.xml" ContentType="application/inkml+xml"/>
  <Override PartName="/ppt/notesSlides/notesSlide8.xml" ContentType="application/vnd.openxmlformats-officedocument.presentationml.notesSlide+xml"/>
  <Override PartName="/ppt/ink/ink8.xml" ContentType="application/inkml+xml"/>
  <Override PartName="/ppt/notesSlides/notesSlide9.xml" ContentType="application/vnd.openxmlformats-officedocument.presentationml.notesSlide+xml"/>
  <Override PartName="/ppt/ink/ink9.xml" ContentType="application/inkml+xml"/>
  <Override PartName="/ppt/notesSlides/notesSlide10.xml" ContentType="application/vnd.openxmlformats-officedocument.presentationml.notesSlide+xml"/>
  <Override PartName="/ppt/ink/ink10.xml" ContentType="application/inkml+xml"/>
  <Override PartName="/ppt/notesSlides/notesSlide11.xml" ContentType="application/vnd.openxmlformats-officedocument.presentationml.notesSlide+xml"/>
  <Override PartName="/ppt/ink/ink11.xml" ContentType="application/inkml+xml"/>
  <Override PartName="/ppt/notesSlides/notesSlide12.xml" ContentType="application/vnd.openxmlformats-officedocument.presentationml.notesSlide+xml"/>
  <Override PartName="/ppt/ink/ink12.xml" ContentType="application/inkml+xml"/>
  <Override PartName="/ppt/notesSlides/notesSlide13.xml" ContentType="application/vnd.openxmlformats-officedocument.presentationml.notesSlide+xml"/>
  <Override PartName="/ppt/ink/ink13.xml" ContentType="application/inkml+xml"/>
  <Override PartName="/ppt/notesSlides/notesSlide14.xml" ContentType="application/vnd.openxmlformats-officedocument.presentationml.notesSlide+xml"/>
  <Override PartName="/ppt/ink/ink14.xml" ContentType="application/inkml+xml"/>
  <Override PartName="/ppt/notesSlides/notesSlide15.xml" ContentType="application/vnd.openxmlformats-officedocument.presentationml.notesSlide+xml"/>
  <Override PartName="/ppt/ink/ink15.xml" ContentType="application/inkml+xml"/>
  <Override PartName="/ppt/notesSlides/notesSlide16.xml" ContentType="application/vnd.openxmlformats-officedocument.presentationml.notesSlide+xml"/>
  <Override PartName="/ppt/ink/ink16.xml" ContentType="application/inkml+xml"/>
  <Override PartName="/ppt/ink/ink17.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8.xml" ContentType="application/inkml+xml"/>
  <Override PartName="/ppt/notesSlides/notesSlide19.xml" ContentType="application/vnd.openxmlformats-officedocument.presentationml.notesSlide+xml"/>
  <Override PartName="/ppt/ink/ink19.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20.xml" ContentType="application/inkml+xml"/>
  <Override PartName="/ppt/notesSlides/notesSlide22.xml" ContentType="application/vnd.openxmlformats-officedocument.presentationml.notesSlide+xml"/>
  <Override PartName="/ppt/ink/ink21.xml" ContentType="application/inkml+xml"/>
  <Override PartName="/ppt/notesSlides/notesSlide23.xml" ContentType="application/vnd.openxmlformats-officedocument.presentationml.notesSlide+xml"/>
  <Override PartName="/ppt/ink/ink22.xml" ContentType="application/inkml+xml"/>
  <Override PartName="/ppt/ink/ink23.xml" ContentType="application/inkml+xml"/>
  <Override PartName="/ppt/notesSlides/notesSlide24.xml" ContentType="application/vnd.openxmlformats-officedocument.presentationml.notesSlide+xml"/>
  <Override PartName="/ppt/ink/ink24.xml" ContentType="application/inkml+xml"/>
  <Override PartName="/ppt/ink/ink25.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26.xml" ContentType="application/inkml+xml"/>
  <Override PartName="/ppt/notesSlides/notesSlide27.xml" ContentType="application/vnd.openxmlformats-officedocument.presentationml.notesSlide+xml"/>
  <Override PartName="/ppt/ink/ink27.xml" ContentType="application/inkml+xml"/>
  <Override PartName="/ppt/ink/ink28.xml" ContentType="application/inkml+xml"/>
  <Override PartName="/ppt/notesSlides/notesSlide28.xml" ContentType="application/vnd.openxmlformats-officedocument.presentationml.notesSlide+xml"/>
  <Override PartName="/ppt/ink/ink29.xml" ContentType="application/inkml+xml"/>
  <Override PartName="/ppt/notesSlides/notesSlide29.xml" ContentType="application/vnd.openxmlformats-officedocument.presentationml.notesSlide+xml"/>
  <Override PartName="/ppt/ink/ink30.xml" ContentType="application/inkml+xml"/>
  <Override PartName="/ppt/ink/ink31.xml" ContentType="application/inkml+xml"/>
  <Override PartName="/ppt/notesSlides/notesSlide30.xml" ContentType="application/vnd.openxmlformats-officedocument.presentationml.notesSlide+xml"/>
  <Override PartName="/ppt/ink/ink32.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33.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3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85" r:id="rId3"/>
    <p:sldId id="286" r:id="rId4"/>
    <p:sldId id="287" r:id="rId5"/>
    <p:sldId id="288" r:id="rId6"/>
    <p:sldId id="289" r:id="rId7"/>
    <p:sldId id="292" r:id="rId8"/>
    <p:sldId id="290" r:id="rId9"/>
    <p:sldId id="291" r:id="rId10"/>
    <p:sldId id="257" r:id="rId11"/>
    <p:sldId id="267" r:id="rId12"/>
    <p:sldId id="270" r:id="rId13"/>
    <p:sldId id="269" r:id="rId14"/>
    <p:sldId id="258" r:id="rId15"/>
    <p:sldId id="271" r:id="rId16"/>
    <p:sldId id="272" r:id="rId17"/>
    <p:sldId id="273" r:id="rId18"/>
    <p:sldId id="259" r:id="rId19"/>
    <p:sldId id="260" r:id="rId20"/>
    <p:sldId id="261" r:id="rId21"/>
    <p:sldId id="276" r:id="rId22"/>
    <p:sldId id="275" r:id="rId23"/>
    <p:sldId id="277" r:id="rId24"/>
    <p:sldId id="278" r:id="rId25"/>
    <p:sldId id="279" r:id="rId26"/>
    <p:sldId id="280" r:id="rId27"/>
    <p:sldId id="262" r:id="rId28"/>
    <p:sldId id="281" r:id="rId29"/>
    <p:sldId id="263" r:id="rId30"/>
    <p:sldId id="282" r:id="rId31"/>
    <p:sldId id="264" r:id="rId32"/>
    <p:sldId id="293" r:id="rId33"/>
    <p:sldId id="295" r:id="rId34"/>
    <p:sldId id="265" r:id="rId35"/>
    <p:sldId id="283" r:id="rId36"/>
    <p:sldId id="266" r:id="rId37"/>
    <p:sldId id="28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54"/>
    <p:restoredTop sz="97800"/>
  </p:normalViewPr>
  <p:slideViewPr>
    <p:cSldViewPr snapToGrid="0">
      <p:cViewPr varScale="1">
        <p:scale>
          <a:sx n="203" d="100"/>
          <a:sy n="203" d="100"/>
        </p:scale>
        <p:origin x="20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6T23:46:24.366"/>
    </inkml:context>
    <inkml:brush xml:id="br0">
      <inkml:brushProperty name="width" value="0.05292" units="cm"/>
      <inkml:brushProperty name="height" value="0.05292" units="cm"/>
      <inkml:brushProperty name="color" value="#FF0000"/>
    </inkml:brush>
  </inkml:definitions>
  <inkml:trace contextRef="#ctx0" brushRef="#br0">16368 3996 24575,'34'-2'0,"-1"1"0,1-1 0,4 1 0,3-1 0,2 0 0,2 0 0,-6 0 0,2 0 0,2 0 0,0 0 0,1 0 0,1 0-469,-3 0 1,0 0 0,1 0 0,0 1 0,1-1 0,1 0 0,1 0 103,-6 0 1,1 1 0,2-1 0,0 1 0,0-1 0,0 1 0,-1-1 0,-1 1 0,-1-1-105,5 0 1,-2 0 0,0 0 0,-1 0 0,0 0 0,0 1 0,0-1 27,1 1 1,1 0 0,1 0 0,-2 0 0,1 0-1,-3 0 1,-1-1 224,4 0 1,-3-1 0,0 1 0,-1-1 0,1 1 215,2 2 0,1 0 0,-1 0 0,1 0 0,-1-1-295,-4-1 0,-1 0 0,0-1 0,2 0 0,3 1 295,-7 1 0,3 1 0,2 0 0,1 0 0,0 0 0,0 0 0,0 0 0,-2 0 0,2-1 0,0 0 0,-2 0 0,1 0 0,0 0 0,2 0 0,1 1-21,-5-1 0,1 1 0,1 0 0,1 0 0,0 0 0,0 0 0,1 1 0,-1-1 0,0 0 0,-2 0 21,3 0 0,-1 0 0,-1 0 0,0 0 0,1 0 0,-1 0 0,0 0 0,0 0 0,1 0 0,1 0 0,-1 0 0,1 0 0,0 0 0,0 0 0,0 0 0,0 0 0,0 0 0,-1 0 0,1 0 0,0 0 0,0 0 0,0 0 0,0 0 0,0 0 0,0 0 0,0 0 0,1 0 0,-4 0 0,0 0 0,1 0 0,-1 0 0,1 0 0,0 0 0,-1 0 0,1 0 0,-1 0 0,0 0 0,3 0 0,0 0 0,0 0 0,-1 0 0,0 0 0,1 0 0,0 0 0,0 0 0,1 0 0,-2 0 0,1 0 0,0 0 0,1 0 0,-1 0 0,1 0 0,-1 0 0,0 0 0,0 0 0,-1 0 0,0 0 0,0 0 0,0 0 0,-1 0 0,0 0 0,0 0 0,0 0 0,0 0 0,1 0 0,-1 0 0,1 0 0,0 0 0,0 0 0,1 0 0,-1 0 0,-1 0 0,0 0 0,-2 0 0,-2 0 0,9 0 0,-3 0 0,-1 0 0,-1 0 0,1 0 0,1 0 0,-5 0 0,2 0 0,1 0 0,0 0 0,0 0 0,-2 0 0,-1 0 0,-3 0 0,11 0 0,-4 0 0,-1 0 0,2 0 0,-3 0 0,1 0 0,1 0 0,0 0 0,1 0 152,-6 0 0,1 0 1,0 0-1,0 0 0,1 0 1,0 0-153,3 0 0,0 0 0,0 0 0,1 0 0,2 0 0,2 0 0,-7 0 0,1 0 0,2 0 0,1 0 0,0 0 0,1 0 0,0 0 0,-1 0 0,-1 0-86,-1 0 1,0 0 0,0 0-1,-1 0 1,1 0 0,0 0 0,0 0-1,1 0 1,0 0 85,-4 0 0,1 0 0,0 0 0,0 0 0,1 0 0,0 0 0,-1 0 0,1 0 0,0 0 0,-1 0 0,-1 0 0,2 0 0,0 0 0,0 0 0,-1 0 0,0 0 0,0 0 0,1 0 0,-1 0 0,0 0 0,1 0 0,0 0 0,0 0 0,0 0 0,0 0 0,1 0 0,-1 0 0,1 0 0,-1 0 0,0 0 0,1 0-8,-1-1 1,1 1-1,-1-1 1,0 1-1,1-1 1,-1 0 0,1 0-1,0 1 1,0-1-1,0 1 8,-1 0 0,1-1 0,0 1 0,0 0 0,0 0 0,0 0 0,1 0 0,-2 0 0,1 0 0,-1 0 0,-1-1 0,4 1 0,-1-1 0,0 0 0,-1 1 0,-1-1 0,1 0 0,1 0 0,-1 1 0,2-1 0,-2 1 0,1 0 0,0 0 0,1 0 0,-1 0 0,1 0 0,0 0 0,-1 0 0,-1 0 0,0 0 0,0 0 0,0 0 0,0 0 0,-1 0 0,0 0 0,-1 0 0,1 0 0,-1 0 0,-1 0-98,3 0 1,-1 0 0,0 0-1,-1 0 1,1 0 0,-2 0 0,0 0-1,-1 0 98,6 0 0,-2 0 0,-1 0 0,1 0 0,0 0 0,1 0-1,-5 0 1,1 0 0,1 0 0,1 0 0,-1 0 0,-1 0-1,-2 0 1,-2 0 0,4 0 0,-4 0 0,-1 0 0,1 0 0,3 0 0,3 0 0,2 0 0,2 0 0,0 0 0,-2 0 0,-3 0 0,3 0 0,-4 0 0,-1 0 0,0 0 157,-2 0 0,-1 0 0,-1 0 1,1 0-158,0 0 0,0 0 0,0 0 0,-2 0 395,1 0 1,-1 0 0,1 0-396,5 0 0,0 0 0,-2 0 1321,7 0 0,0 0-1321,-11 0 0,0 0 0,-1 0 0,7 1 0,-3-2 3276,7 0-2316,-17 1 2316,0-5-2761,4 4-515,-6-2 0,2 0 0,-3 2 0,-1 1 0,3-2 0,1 0 0,5 2 0,3 0 0,0 0 24,3 0 0,1 0 1,1 0-25,-5 1 0,0-1 0,2 0 0,0-1 0,0 1 0,2-1 0,0-1 0,-1 1 0,-4 0 0,1 1 0,-3-1 0,2 1 0,11-2 0,1 1 0,-6-1 279,-10 0 0,-4 0-279,0 0 0,-3-1 0,4-2 0,-10 2 0,-15 3 0</inkml:trace>
  <inkml:trace contextRef="#ctx0" brushRef="#br0" timeOffset="12191">23852 3623 24575,'0'10'0,"0"20"0,0-5 0,0 3 0,2 9 0,0 2 0,-2 1 0,1 2 0,0-10 0,1 0 0,-1-1 0,-1 5 0,0-1 0,0 1 0,0-3 0,0 3 0,0-17 0,0-10 0,0-4 0,0 1 0,-2 2 0,2 1 0,-1-2 0,1 1 0,0-5 0,0-2 0,0 1 0</inkml:trace>
  <inkml:trace contextRef="#ctx0" brushRef="#br0" timeOffset="18865">20612 4971 24575,'-28'17'0,"12"-6"0,-6 5 0,-2 0 0,6-3 0,0 2 0,-3 1 0,2-4 0,-2 1 0,-8 10 0,-3 1 0,4-5 0,-2 0 0,0 0-431,0 1 0,0 1 1,0-1 430,1-1 0,-1 0 0,1-1 0,1-1 0,0-1 0,1-1 157,-2 3 1,1-2-158,-6 3 0,1-2 0,12-6 0,1 0 0,-2 1 0,1-1 0,-4 3 0,5-1 977,9-6-977,3-1 0,4-3 0,2 0 0,0 0 0,14 11 0,9 9 0,7 5 0,-2-1 0,3 2 0,0 0-1093,0 0 1,1-1 0,2 1 694,-4-2 1,3 2 0,-1 0 0,0-2 397,-4-3 0,-1-1 0,0-1 0,1 1-339,6 1 1,0 1 0,1-1 0,-1 1 338,-3-2 0,0 1 0,-2-2 0,0-2 0,0-1 0,0-3 0,-4-2 0,0 1 0,-6-3 0,-9-6 0,-3-4 0,-4-1 0,1-1 0</inkml:trace>
  <inkml:trace contextRef="#ctx0" brushRef="#br0" timeOffset="25035">28435 4526 24575,'-10'2'0,"-6"4"0,-12 8 0,4 2 0,-1 4 0,-3 2 0,-4 1-523,7-4 0,-3 2 0,-2-1 1,2 1 522,-3 2 0,1 1 0,-3-1 0,-3-1 0,-3 0 0,0 0 0,3-1 0,1 0 0,2-2 0,-1 1 0,4-5 0,-2 0 0,0 0 0,2-1 0,0 2 0,2-1 0,-1 0 0,-1 0 0,0 1 0,-1 0 0,-3 3 0,0 0 0,2 0 0,-3 1 0,1 0-506,4-1 1,-2 0-1,4-2 506,4-2 0,1-1 0,-2 3 0,0 0 0,-5 2 0,7-2 0,9-8 0,-3 3 1419,6-3-1419,1 1 2189,11 0-2189,18 17 0,-4-8 0,3 2-1639,8 8 1,2 2 1635,-8-9 1,1 1 0,0-1 2,3 1 0,1 0 0,1 1 0,-1-2 0,1 1 0,1 1 0,-1-2 0,3 1 0,-1-1 0,3 3 0,2-1 0,5 2 0,1 1 0,-2-1 0,-5-4 0,-3-2 0,-4-4 0,3 2 0,7 4 0,5 3 0,-1-1 0,-7-5 0,-6-3 0,-3-3 0,1 1 0,-1-1 0,1 2 0,-16-9 0,-5-5 0,-1 1 0</inkml:trace>
  <inkml:trace contextRef="#ctx0" brushRef="#br0" timeOffset="30306">23877 4589 24575,'0'16'0,"0"10"0,1-5 0,2 3-1639,0 8 1,0 3 1466,0-1 1,0 3-569,-1-6 1,0 2 0,-1-1 739,-1 10 0,0 2 0,0-13 0,0 2 0,0 1 0,0 0-28,0 4 1,0 1 0,0 0-1,0-1 28,1-3 0,0-1 0,0 0 0,0 1-61,0 0 0,0 2 0,1-2 1,-1-5 60,4 5 0,-1-6 364,1 9 1,-2-21 0,-3-16 0</inkml:trace>
  <inkml:trace contextRef="#ctx0" brushRef="#br0" timeOffset="31108">23650 4828 24575,'8'-8'0,"6"-7"0,2-2 0,1-3 0,7-2 0,1-2 0,3-5 0,-1 0 0,-3 8 0,-2 2 0,4-5 0,-13 14 0,-5 5 0,-4 1 0,4 4 0,0 5 0,10 13 0,-1 0 0,3 4 0,4 11 0,2 3 0,-7-13 0,0 0 0,0 0-415,0 2 0,-1 1 0,-2-3 415,-1-3 0,-2-2 0,6 9 0,-15-18 0,0-5 0,-3-1 0</inkml:trace>
  <inkml:trace contextRef="#ctx0" brushRef="#br0" timeOffset="45237">17471 7451 24575,'7'-30'0,"0"1"0,-1 7 0,4-4 0,0-3 0,-1 2 0,0-2 0,3-2 0,1-3 0,-1 3-500,0-3 1,-1 3 499,-1 2 0,-1 6 245,-2 13-245,-5 28 0,-2 4 0,0 4 0,1 3 0,0 3 0,-1 3-619,-1 0 1,-2 3 0,0 1-1,0 1 619,0-6 0,-1 2 0,1-1 0,-1 2 0,0 0 0,-1 5 0,0 1 0,0 1 0,0-2 0,0-1 0,-2-1 0,0-2 0,1-1 0,0-1 0,0 6 0,2-1 0,-1-7 0,-1-7 0,1-7 660,2-4-660,-1-9 0,4-4 0,-2-2 0</inkml:trace>
  <inkml:trace contextRef="#ctx0" brushRef="#br0" timeOffset="45585">17251 8251 24575,'23'-2'0,"2"1"0,11-5 0,-15 5 0,12-3 0,-24 4 0,12 0 0,-13 0 0,3 0 0,-8 0 0,0 0 0</inkml:trace>
  <inkml:trace contextRef="#ctx0" brushRef="#br0" timeOffset="46402">17407 8274 24575,'18'-2'0,"8"-4"0,7-2 0,5-1 0,1 3 0,1-1 0,-7 0 0,1-1 0,-3 2 0,7 2 0,-5 1 0,6-4 0,-23 6 0,-15 1 0</inkml:trace>
  <inkml:trace contextRef="#ctx0" brushRef="#br0" timeOffset="47837">19610 7291 24575,'21'-4'0,"15"-1"0,-4 1 0,1 1 0,-4 1 0,0 0-1639,7 0 1,0 0 1347,-13 2 1,-2 0 1488,17 0-1198,-12 2 0,-2 2 0,1 1 631,6 5-631,-22-2 0,-4-2 0,0 4 2029,-1 0-2029,-2 10 0,-3 1 0,-3 6 0,-4-7 0,-2-1 0,1-11 0,-2 1 0,-1 2 0,-4-1 0,-5 8 0,-3-4 0,3 1 0,0 1-804,-16 7 804,11-8 0,0 0 0,5-2 0,1-1 0,-2-2 0,0-1 0,-9 7 0,7-5 0,14-7 0,13-3 804,16-1-804,1 0 0,4 0 0,6 0 0,4 0 0,-3 0-1301,0 0 1,1 0 1300,7 3 0,3 0 0,-5 1 0,-14-1 0,-1 1-610,17 7 0,1 3 610,-16-5 0,-2 1 0,6 7 0,-1 0 0,-9-4 0,-1 1 0,0 3 0,-3 2 0,-1 14 0,-8-11 0,-3 2 0,-6 12 0,-3 1 0,-1-6 0,-4 1 0,-1-3 0,-2 1 0,-2-3 0,-4-2 0,-3-2 0,1-3 0,-3-1 0,1-2 0,-7-2 0,-2-3 0,4-2 0,-3-1 0,1-2 0,-4-2 0,2-1 0,2-2 0,4 0 0,0-2 0,22 0 0</inkml:trace>
  <inkml:trace contextRef="#ctx0" brushRef="#br0" timeOffset="48772">23184 6985 24575,'1'17'0,"5"16"0,-5-9 0,-1 5-420,1 5 1,-1 4 0,-1 0 419,0-6 0,-1 1 0,0 0 0,-1 9 0,0 1 0,-1-2 0,0-9 0,0-2 0,3-2 0,2 6 0,7-4 0,4-6 0,8-4 0,7-10 0,7-6 0,1 0 0,2-1 0,0-1 0,1 0-782,2-2 0,0 0 0,-4 0 782,3-1 0,-4 2 0,-10 3 0,-2 4 53,-2 2 0,-2 2-53,1 4 0,-1 1 0,2-1 0,0 1 0,-4 3 0,-2 0 0,7 16 0,0-3 0,-10 2 0,-5 1-22,-3-3 22,-1 3 273,-11-14 0,-3-1-273,-12 15 0,2-10 0,-3-1 0,-5-4 0,-4-3 463,6-6 1,-2-1 0,0-2-464,-4-2 0,-1-3 0,0 1 0,-9 2 0,2-1 0,10-6 0,4-2 0,0-3 0,19 2 0,2-1 0</inkml:trace>
  <inkml:trace contextRef="#ctx0" brushRef="#br0" timeOffset="49238">23295 6941 24575,'27'8'0,"-1"-1"0,1-2 0,3-1 0,1-1 0,2 0 0,1-1 0,2-1-263,-3-2 0,2-1 0,-1-1 0,-3 0 263,7-3 0,-4-2 0,1-1 0,-6 0 0,-12 1 0,-8 4 0,-7 3 0</inkml:trace>
  <inkml:trace contextRef="#ctx0" brushRef="#br0" timeOffset="50124">28175 6909 24575,'-8'-7'0,"0"1"0,-28 21 0,9 0 0,1 2 0,-5 3 0,1 0-1639,-6 3 1,1 2 1350,6-3 0,-1 2 0,0-1-727,-1 0 1,0 1 0,0 0 1014,5-4 0,0 1 0,0 1 0,0 1 0,-2 1 0,1 0 0,0 2 0,-2 2 0,4-2 0,-2 1 0,0 2 0,0 1 0,1-1 0,3 1-444,0 2 1,2 0 0,1 1-1,1 1 1,0 1 443,1-2 0,0 1 0,0 1 0,1 1 0,2-1 0,4 0-282,2 2 0,3 0 0,2-1 1,3 0-1,1 1 282,3 0 0,2 0 0,2 1 0,2-2 0,1-2 190,2 3 1,2-1 0,1-2 0,4-1-191,3 2 0,2 0 0,3-3 0,-2-4 0,1-4 0,1-4 0,1-2 0,6 0 0,1-3 0,0-5 689,4-5 1,1-5-690,-9-1 0,2-1 0,-1-1 0,11-7 0,-2-3 0,-2 0 0,0-1 0,-11 2 0,1-2 0,-3 1 0,0-4 0,-1-1 1182,7-8 1,-4-1-1183,-5-8 1032,-12 15 1,-4-1-1033,-18-6 795,-2 10 1,-5 0-796,-15-5 0,-7 0 0,12 7 0,-2 0 0,-2 0 0,2 1 35,-7-2 0,1 2 0,1 0 0,3 2 0,1 1 1,5 1-1,-8 1 0</inkml:trace>
  <inkml:trace contextRef="#ctx0" brushRef="#br0" timeOffset="51290">31221 7046 8191,'-5'-14'0,"-1"1"3276,-12 0-1489,6 6 1031,-13 1-2818,0 9 1719,-11 16-1719,11 5 0,0 7 0,6 2 0,0 6 0,1 0 819,5-6 0,1 0 0,1 1 0,0 1-360,1 1 0,0 1 0,1 0 1,4-3-460,1 4 0,4-3 0,1-2 0,3 2 0,3-5 0,16 3 0,-7-20 0,11-24 0,-6-12 0,-2 1 0,0-4-257,-4 3 1,0-3 0,-1-1 256,4-6 0,1-2 0,-2 1 0,-2 4 0,-2-1 0,0 2 0,5-11 0,-3 6 0,-8 4 1603,-4 25-1603,1 44 0,-2-8 0,1 8 0,0 2 0,-1-4 0,0-4 0,0-2 0,0 6-469,-1-3 1,1 7 0,-1 4 0,1 1 0,-1 0 0,1-4 0,-2-4-340,1-1 1,-1-4 0,-1 0-1,1 3 808,0-1 0,1 3 0,-1 1 0,0 0 0,0-1 0,-1-4-757,0 12 0,-1-4 0,0-1 757,1-4 0,-1-2 0,-1-2 113,-1-1 0,-2 0-113,-5 3 0,-3 3 0,0-5 0,-1-7 0,0-1-335,-6 12 0,-2-2 335,5-14 0,0-3 0,-12 2 1638,-5 1 0,-4-1-756,9-8 0,0-2-882,-9 3 0,2-3 0,1-10 0,18-1 0,12-3 0</inkml:trace>
  <inkml:trace contextRef="#ctx0" brushRef="#br0" timeOffset="55042">22768 335 24575,'-7'15'0,"-4"5"0,-2 2 0,-6 6 0,-4 2 0,3-2 0,-1 2 0,-2 0-797,2-3 1,-3-1-1,0 1 1,0 0 796,3-1 0,0 0 0,1-1 0,-1 1 0,-1 1 0,0-1 0,0 1 0,1-1 0,-7 8 0,1 0 0,2-2 0,7-6 0,2-2 0,-1 0 0,-10 11 0,3-5 0,8-3 1002,0-4-1002,10-16 0,1 0 0,3-4 0</inkml:trace>
  <inkml:trace contextRef="#ctx0" brushRef="#br0" timeOffset="55578">22129 725 8191,'7'14'0,"-1"6"3276,-1 23-1869,-2-9-1407,-2-10 0,-2 1 1432,0 0 0,-1-1-1432,-1 0 0,-1 0 883,-3 7 0,-1 0-883,2-6 0,-1-3 3276,-7 11 0,7-15-2757,4-10-519,0-5 0,3 0 0,0 1 0,3 0 0,5 1 0,17 1 0,2-4 0,3-1 0,-8 1 0,1 0-975,8-3 1,4-1 0,-4 0 974,-8-1 0,-1 0 0,20-2 0,2-1-11,-2-1 1,-2 0 10,-10 2 0,0 1 0,3-2 0,-4 1 0,-14 3 0,-9 0 0,-5 2 0</inkml:trace>
  <inkml:trace contextRef="#ctx0" brushRef="#br0" timeOffset="62432">23256 469 24575,'5'-11'0,"17"-24"0,-3 16 0,2 0 0,0-7 0,1 0-1166,2 1 1,-1 2 1165,-5 5 0,-1 0 370,5-5 0,0-2-370,2 0 0,-1 1 0,-4 5 0,-1 1 0,6-11 385,-21 31-385,2 21 0,-1 8 0,-3-6 0,0 2 0,2 5 0,0 4 0,0-3-744,-3 3 0,0-2 744,0 0 0,0-1 0,0-3 0,0-2 0,-3 12 0,2-13 0,1 3 0,-4-3 0,-1 2 0,1 2 0,0 2 0,1 2 0,-2 1 0,0-2 0,-2 2 0,0 1 0,0-1 0,0 9 0,0-1 0,0-4 0,-2-1 0,1-4 0,4-8 0,0-1 0</inkml:trace>
  <inkml:trace contextRef="#ctx0" brushRef="#br0" timeOffset="62799">23396 1158 24575,'29'1'0,"0"1"0,6-1 0,4 0 0,-3-3 0,3-2 0,0 1 0,-5 1 0,-1 0 0,0 0 0,11-5 0,-5 0 0,1 3 0,-16 0 0,-22 4 0,-1 0 0</inkml:trace>
  <inkml:trace contextRef="#ctx0" brushRef="#br0" timeOffset="73790">23359 2220 24575,'0'18'0,"2"-4"0,-1 27 0,1-10 0,-2 4 0,0 1 0,-2-11 0,1-2 0,0 3 0,-1-1 0,-1 1 0,0-17 0,3 1 0,-2-6 0,2 0 0,0-3 0</inkml:trace>
  <inkml:trace contextRef="#ctx0" brushRef="#br0" timeOffset="74224">23625 2038 24575,'4'37'0,"0"-1"0,-1-8 0,0 2 0,-1 1 0,0 9 0,0 2 0,-1-3-1639,2 3 1,-1-1 1427,-3-9 1,-1 1 0,1-7 210,0-2 1212,-5 13-1212,5-21 159,-1 4 1,0-14 0,2-3 0</inkml:trace>
  <inkml:trace contextRef="#ctx0" brushRef="#br0" timeOffset="75291">23377 2141 24575,'-4'7'0,"-1"0"0,4-4 0,-3 3 0,1 3 0,1 1 0,-3 24 0,2-12 0,1 1 0,-2 21 0,0-5 0,4-25 0,0-7 0,0-1 0,0-5 0,0 1 0</inkml:trace>
  <inkml:trace contextRef="#ctx0" brushRef="#br0" timeOffset="94656">23548 3332 24575,'-6'0'0,"1"0"0,-4 0 0,-16-4 0,-13-3 0,-10-2-820,12 4 1,-5-1 0,-1 0 0,-3-1 522,7 1 1,-2-1 0,-1-1 0,-1 1 0,-1 0 0,-1 0-173,3 1 1,-1 0 0,0 0 0,-1 0 0,-1 1 0,0 0 0,-1-1 417,5 2 1,0-1 0,-1 0 0,0 1 0,-1-1 0,0 1 0,0 0 0,1 0 0,0 0-315,0 1 1,0-1 0,1 1 0,-1 0 0,0 0 0,1 0 0,0 1 0,1-1 0,0 1 278,-5-1 1,2 1-1,0 0 1,0 1 0,1-1-1,-1 0 1,0 0-239,3 1 0,-1-1 0,-1 0 0,0 1 0,1-1 0,2 0 1,1 1-1,4 0 324,-8 0 0,4 1 0,1 0 0,-3 0-87,0-1 1,-1 0 0,-3-1 0,-1 1 0,0 0 0,-1 0 86,7 1 0,-2 0 0,1 0 0,-2 0 0,1 0 0,-2 0 0,1 0 0,-1 0 0,1 0 0,-1 0 0,0 0 0,0 0 0,-1 0 0,0 0 0,1 0 0,-1 0 0,2 0-28,1 1 0,0-1 0,1 1 0,0-1 0,0 1 0,0-1 0,0 1 0,0 0 0,1 0 28,-6 0 0,0 1 0,-1-1 0,0 1 0,2 0 0,1 0 0,2 0 0,4 0 54,-7 1 0,5 0 0,1 1 0,-3 0-54,0 1 0,-3 0 0,0 0 0,1 1 0,3-2 130,4 0 0,2-1 1,1 0-1,-2 1-130,-6 2 0,-2 0 0,0 0 0,2 0 0,-2 1 0,1-1 0,-3 1 185,9-2 0,-1 1 0,-2 0 0,0 0 0,2 1-185,-7 0 0,2 1 0,0 0 0,-1-1 523,0 0 1,-1 0 0,0 0 0,1 1-524,0-1 0,1 2 0,1-1 0,1 0 904,-3 0 0,2 1 0,-1-1-904,-2 1 0,0 0 0,2-1 1092,11 0 0,2-1 0,0-1-897,-18 1 1,7-2-196,10 1 2412,1-4-2412,24-2 1943,0 0-1943,1 0 0,1 0 0,1 0 0</inkml:trace>
  <inkml:trace contextRef="#ctx0" brushRef="#br0" timeOffset="104481">24550 3739 24575,'5'-6'0,"16"-12"0,-3 0 0,2-1-1639,6-2 1,3 0 1095,-4 1 0,2-1 1,1 1-129,-2 3 0,0 2 0,2 0 671,2-2 0,0 0 0,3 0-496,-5 3 0,3 0 1,-1 1-1,0-1 496,7-4 0,-1 0 0,5-1 0,-6 5 0,5 1 0,3-1 0,0 0 0,1 0 0,-2 1 0,-4 0 0,-1 1 0,0 0 0,1-1 0,2 1 0,2 1 0,-4 1 0,1 0 0,3 0 0,1 1 0,0-1 0,2 1 0,-1 0 0,1 0 0,-2 1 0,-1 0-365,0 1 1,0 0 0,-1 0 0,0 1 0,-1 0 0,2 0 0,0 1 0,1 0 0,1-1 317,-5 2 1,2-1-1,0 1 1,1-1-1,0 1 1,1 0-1,0 0 1,0 0-1,0 1 1,0 0-1,-1 0 1,0 0-119,1 1 1,0 1 0,-1-1 0,0 1 0,1 0 0,-1 1 0,0-1 0,0 1 0,1 1-1,0-1 1,0 0 164,-1 1 0,0 0 0,1 0 0,0 0 0,0 0 0,0 1 0,0 0 0,0 0 0,0 0 0,1 0 0,-1 0 0,0 1-102,-1 0 0,1-1 1,0 1-1,0 0 0,-1 1 1,1-1-1,0 1 0,-1-1 1,1 1-1,0 1 0,1-1 1,-1 1 101,-1-1 0,0 2 0,0-1 0,1 0 0,-1 1 0,1 0 0,0 0 0,-1 0 0,1 1 0,-1-1 0,1 0 0,-1 0 0,0 0-48,-1 0 0,-1 0 0,1 0 0,-1 0 1,0 0-1,0 0 0,0 0 0,1 0 0,-1 0 1,0 0-1,0 0 0,1 0 0,0 0 48,1 0 0,0 1 0,0-1 0,1 1 0,0-1 0,0 1 0,-1-1 0,1 1 0,-1-1 0,0 1 0,0-1 0,0 0 0,-1 0 0,3 1 0,1-1 0,0 1 0,-1-1 0,0 1 0,0-1 0,-1 0 0,-1 0 0,0 0 0,-2 0 0,0-1 0,4 1 0,-2 0 0,-1-1 0,0 0 0,-1 0 0,-1 0 0,1 0 0,1 0 0,0 1 0,2 0 0,0 0 0,0 0 0,-2-1 0,-1 1 0,-3-1 0,-4-1 0,11 1 0,-5 0 0,2 0 91,-6 0 0,4 1 1,1 1-1,-2-1 1,-3 1-92,7 1 0,-4 0 0,-1 0 466,-4 0 1,-1 0 0,0 0-467,0-1 0,0 1 0,-3 0 589,-5 1 1,-2-1 0,9-1 0,-12 1 0</inkml:trace>
  <inkml:trace contextRef="#ctx0" brushRef="#br0" timeOffset="126081">23266 4315 24575,'-4'8'0,"-2"3"0,-6 3 0,-4 5 0,0-5 0,-3 2 0,-7 5 0,-5 2 0,5-7 0,-2 0 0,-3 1 0,0 1-656,1-1 1,-2 1-1,0 0 1,-1 0 0,-1-1 502,2-2 1,-1-1 0,-1 0 0,0 0-1,-1 0 1,0 0-240,-3 1 0,-1 1 0,-1-1 0,0 0 0,0-1 0,0 0 392,2-3 0,1 0 0,0-1 0,0 0 0,-1-1 0,-1 1 0,2-2 0,-2 1 0,0-1 0,0 0 0,0-1 0,0 1 0,1-1 0,-2 1 0,0-1 0,1 0 0,0 0 0,0 0 0,0-1 0,-1-1 0,-1 0 0,0-1 0,0 0 0,1 0 0,0 0 0,-3 1 0,1-1 0,0 1 0,0-1 0,-1 1 0,4-2 0,0 0 0,-1 1 0,0-2 0,-1 1 0,1-1 0,-2 0 0,-1 0 0,1-1 0,-1 0 0,0 0 0,-1 0-469,5 1 1,-1 0 0,0-1 0,0 1 0,-1 0 0,2-1 0,-1 0 244,-3 0 1,-1-1 0,1 0 0,1 0-1,0 0 1,2-1 223,1 1 0,1 0 0,1 0 0,1 0 0,1 0-596,-3 0 1,1 0 0,1 0 0,-1 0 595,0 2 0,-1-1 0,0 1 0,3-1 114,-2 0 1,3-1 0,-5 1-115,6 0 0,-4 0 0,-1 0 0,-1 0 0,0 0 0,3 0 0,-6-1 0,2 0 0,0 0 0,-4 0-23,8 0 0,-2 0 0,-2 0 1,-1 0-1,0 0 0,1 0 0,1 0 23,-2 0 0,2 0 0,0 0 0,0 0 0,0 0 0,0 0 0,-3-1 0,0-1 0,0 0 0,-1 0 0,1 0 0,1 0 308,4 0 1,-1 0 0,2 0 0,-1 0 0,1 0 0,0-1-309,-6-1 0,1 0 0,0-1 0,1 0 0,-1-1 0,-1 0 0,0-1 0,0 0 0,1 0 0,3 0 0,3 1 0,2 1 0,1-1 0,0 0 0,-2-1 0,-1 0 0,1 0 0,4 0 0,-7-6 0,5 1 1048,0 4 0,0 0-1048,-2-5 0,2 1 1453,-6-5-1453,17 8 0,0 0 0,-1-2 0,0 0 0,-17-7 0,14 6 0,1 1 3276,-14-5-3252,13 4 0,-1 1 1455,3 0 0,0 0-1479,-5-7 0,-1-2 0,6 3 0,1 0 0,0-1 0,3 0 0,-3-3 0,12 12 0</inkml:trace>
  <inkml:trace contextRef="#ctx0" brushRef="#br0" timeOffset="152901">17161 4298 24575,'2'12'0,"12"9"0,5 0 0,4 2 0,5 5 0,4 3-820,-7-11 1,1 2 0,2 1 0,1-2 574,2 2 1,2-2 0,2 1 0,2-2-303,-3-3 1,2 0 0,2-1 0,1-1 0,1 1 0,0-2 409,-5-2 0,0 0 0,0-1 1,1 0-1,1 0 0,1 0 1,2-1-1,0-1-115,-4-1 1,2 0-1,1-1 1,0 0-1,1 0 1,1-1 0,0 1-1,1-1 1,-1 0-1,1 0 1,-1 0 251,-1-1 0,1 1 0,-1-1 0,1 1 0,0-1 0,0 0 0,0-1 0,1 1 0,-1 0 0,1 0 0,0-1 0,0 1-232,0 0 0,0-1 1,1 1-1,0-1 1,1 0-1,-1 1 1,1-1-1,-1 0 1,0 0-1,-1 0 0,-1 0 1,-1-1-1,-1 1 232,6 0 0,-1-1 0,-1 1 0,-1-1 0,-1 0 0,0 0 0,0 0 0,0 1 0,1-1-168,-1 1 0,1 0 0,1 0 0,-1 0 0,0-1 0,-1 1 1,-1 0-1,-2-1 0,-2-1 168,9 0 0,-4 0 0,-1-1 0,0 0 0,1 0 13,-3 0 1,1 1 0,0-1 0,1 0 0,1 0-1,1-1-13,-4 0 0,2-1 0,1 0 0,0-1 0,0 0 0,0 0 0,-2 0 0,-2 0 0,7 0 0,-3-1 0,-1 1 0,1-1 0,2-1 0,-1 0 0,2 0 0,2 0 0,0-1 0,-1 0 0,-2 0 0,-5-1 91,5-2 1,-6 0 0,0 0 0,1-1-92,-2 3 0,1-1 0,1 0 0,-3 1 0,-2-1 705,3-1 0,-3 0 1,2 0-706,-3 0 0,2 0 0,-1 0 0,-4 1 1131,3 0 1,-3 0-1132,8-5 0,-3 1 3276,-8 1-1898,-13 3 1898,-1-1-1129,-1 0-1139,0 0-1008,-4 2 0,-3 1 0,-2 4 0</inkml:trace>
  <inkml:trace contextRef="#ctx0" brushRef="#br0" timeOffset="154234">20040 3751 24575,'0'38'0,"0"-12"0,0 3 0,0-1 0,0 3 0,0 0-1639,0 12 1,0 0 1462,0-5 0,0-1 176,0-8 0,0-2 1132,0 4-1132,-2-2 594,1-8-594,-1-7 0,1-4 0,0-2 1903,0-2-1903,1-2 0,0-1 0,0-2 0</inkml:trace>
  <inkml:trace contextRef="#ctx0" brushRef="#br0" timeOffset="157203">20847 2554 24575,'0'10'0,"-10"20"0,-9 5 0,3-7 0,-4 1 0,-5 1 0,-3 1-1093,6-4 1,0 2 0,-1 0 519,-2 0 1,0 0-1,1 1 573,2-1 0,1 2 0,0 0 0,2-5 0,-1 2 0,0-1 0,1-1 0,-1 1 0,0-1 0,0 1 0,-3 4 0,1 2 0,0-2-415,1-6 1,1-1 0,0 0 414,3 0 0,0 0 0,0-1-327,-4 5 1,0-2 326,-2 0 0,2-1 0,6-6 0,2-3 0,-10 6 0,7 0 0,8-11 792,3-3 1,2-3 0,2-2-1</inkml:trace>
  <inkml:trace contextRef="#ctx0" brushRef="#br0" timeOffset="157791">20037 3031 24575,'-3'36'0,"1"0"0,2-4 0,0 1 0,-1 2 0,-1 6 0,-2 1 0,1-1-1093,2-11 1,0-1 0,0 0 703,0 3 0,0 1 0,-1-2 389,-4 7 0,1-1 0,1 0 0,1 2 0,-2-2 0,0 3 0,0-4-216,0-2 0,1-3 216,1 3 0,1-2 1098,-2 4-1098,6-18 0,1-9 0,2-5 2173,14-2-2173,-9-2 1605,19-3-1605,-1-2 0,4 0 0,10 0 0,3-1-1093,-10 2 1,2-1 0,0-1 1052,-1 1 0,0 0 0,-4-1 40,-3 2 0,-3-1-205,3-6 0,-3 0 205,-1-1 0,4-6 0,-15 11 0,-7 3 0</inkml:trace>
  <inkml:trace contextRef="#ctx0" brushRef="#br0" timeOffset="169748">19847 3994 24575,'2'8'0,"0"0"0,-1 14 0,-3-9 0,-4 13 0,-9-8 0,-16 6 0,14-7 0,-1 0 0,-8 1 0,-2 1 0,2-2 0,-1 1 0,-2-1-357,-1-1 0,-1-1 0,-1-1 357,-6 2 0,-1 0 0,0-1-1078,1 0 0,0-1 0,1-1 1078,6-5 0,0-2 0,1 1 0,-1 2 0,1 1 0,1-2-867,-5-2 0,-1-1 867,-4 5 0,-3 1 0,4-3 0,-3-1 0,2 0 0,8-1 0,0 0 0,-1 1-601,-5 0 1,-3 0 0,0 0 0,6-1 600,-1-2 0,1 0 0,2 0 0,-4 3 0,-1-1 0,1-1 0,-6 0 0,0-1 0,-1 0-148,2 1 0,-3 0 0,0 0 0,2 0 148,4-2 0,0 0 0,2 0 0,1-1 595,-3 1 1,2 0-1,0-3-595,2-3 0,0-3 0,2 1 0,3 0 0,1 0 0,-2-1 0,-1-1 0,-2-1 0,-1 0 0,0 0-21,-2 0 1,0 1-1,0-1 1,-1 0 20,-5 0 0,-1 0 0,0-1 0,2 1-18,6 1 1,1 0 0,0 0 0,2-1 17,-7 0 0,2 0 0,3-1 0,0-1 0,3 0-17,-3-3 0,1 0 17,1 1 0,0-2-57,2 1 1,-2-2 0,0-1 56,0-1 0,1-1 0,-1 1 0,2-1 0,0 1 0,1 0 819,-11-6 0,4 2-819,16 8 0,3 2 0,2 1 2986,7 2-2986,5 1 0,1 4 0,1 0 0</inkml:trace>
  <inkml:trace contextRef="#ctx0" brushRef="#br0" timeOffset="177318">17934 3685 24575,'1'18'0,"3"3"0,-4 17 0,1-9 0,0 1 0,1 4 0,0 1 0,-1 6 0,-1-1 0,2-9 0,0-2 0,-2-2 0,0-4 0,0 6 0,0-9 0,0-6 0,0-1 0,0 1 0,0 0 0,0-3 0,0-1 0,0-5 0,0-3 0</inkml:trace>
  <inkml:trace contextRef="#ctx0" brushRef="#br0" timeOffset="180554">17863 5575 24575,'-8'36'0,"1"-1"0,-1 3 0,-3 1 0,-1 3-1093,6-10 1,0 1 0,-1 1-1,-5 5 1,-3 1 0,2-1 946,4-7 1,1 0 0,-1 0 145,-4 5 0,-1 1 0,0 1 233,1-6 0,0 1 0,1-1 0,0-2-233,-4 11 0,1-2 0,4-9 0,-1-1 0,2-5 0,0-1 0,8-19 0,1-5 0</inkml:trace>
  <inkml:trace contextRef="#ctx0" brushRef="#br0" timeOffset="180923">18254 5408 24575,'5'30'0,"0"1"0,-1 0 0,0 8 0,-2 2 0,-1 4 0,-1-9 0,-1 3 0,0 2 0,-1 0 0,-1 0-656,-1 0 1,0 2-1,-2-1 1,0 1 0,0-2-1,0-4 1,0-1-1,-1 0 1,1-1 0,-1 0-165,-1 9 1,-1 0 0,1-2 0,0-4 772,0-7 0,1-2 1,0 0 46,2 1 0,0 0 0,0-3 905,-3 1 1,2-4-906,-1 3 0,3-6 0,3-18 0</inkml:trace>
  <inkml:trace contextRef="#ctx0" brushRef="#br0" timeOffset="184174">17242 7546 24575,'19'-20'0,"0"0"0,1 2 0,1 0 0,2-6 0,0-1-1232,1 3 1,0 0 1231,-3 2 0,0 0 0,4-5 0,0 1 0,-8 7 0,2-1 0,3-4 0,3-2 0,-2 0 393,2-2 0,-2 2-393,4-4 0,-3 3 406,-7 6-406,-9 10 0,9 46 0,-10-2 0,-2-5 0,1 6 0,-2 1-748,-4-4 0,0 2 0,-2 0 0,0-2 748,-1 5 0,0-2 0,-1 1 0,0-3 0,0 2 0,0-1 0,-2-4-743,-4 5 1,-1-3 742,3 2 0,0-2-153,1-9 1,1-1 152,-2 18 0,3-25 0,-1 5 0,3-14 0,1-1 0</inkml:trace>
  <inkml:trace contextRef="#ctx0" brushRef="#br0" timeOffset="184774">17761 7446 24575,'0'25'0,"0"1"0,2 6 0,0 3 0,-1-1 0,0 8 0,-1 1-520,2-2 1,0 2 0,-1-3 519,-1-9 0,-2-1 0,0-1 0,0 1 0,-1 1 0,-1-2 252,0 5 1,-1-3-253,-1-4 0,1-4 258,-1-2-258,3-13 0,2-4 0,1-2 0</inkml:trace>
  <inkml:trace contextRef="#ctx0" brushRef="#br0" timeOffset="185191">17233 8269 24575,'38'14'0,"-5"-9"0,7-2 0,-9-1 0,4-1 0,0 0 0,-1-1-1093,1 1 1,-2-1 0,5-1 985,0 1 0,5-1 0,2 0 0,-1 0 0,-4-1 107,-3 1 0,-3 0 0,-1-1 0,3 0 0,0 0 0,1 0 0,2 0 0,-2-1 0,-2 1 128,2 1 1,-2-1 0,-1 1 0,-4 0-129,11-2 0,-7 1 771,3-1-771,-29 3 0,-5-3 0,-2 3 0</inkml:trace>
  <inkml:trace contextRef="#ctx0" brushRef="#br0" timeOffset="187676">17737 8608 24575,'0'37'0,"4"-6"0,-2 1 0,1 6 0,2 3 0,-1 3-361,-2-13 0,0 0 1,0 2 360,0 1 0,0 1 0,-1-3 0,-3-1 0,-2-2 0,-2 14 0,-2-1 0,-1-10 0,-1 0 0,-1 9 0,0-1 0,3-16 0,2-3 0,-1 7 0,4-22 0</inkml:trace>
  <inkml:trace contextRef="#ctx0" brushRef="#br0" timeOffset="188275">17541 8942 8191,'12'-16'0,"3"2"1638,3-4 0,5-3-745,9 0 1,3-1-894,-13 4 0,1-1 0,1-1 0,9-5 0,2 0 0,-5 2 0,-9 3 0,-2 2 1409,7-6 0,-6 5-1409,-14 11 1719,-3 3-1719,-2 6 3276,6 10 0,-2 2-3044,6 14-232,2 4 0,-7-13 0,2 1 0</inkml:trace>
  <inkml:trace contextRef="#ctx0" brushRef="#br0" timeOffset="205706">10510 16730 24575,'35'3'0,"1"1"0,2-2 0,3-1 0,6 0 0,-14-1 0,3 1 0,3 0 0,1-1 0,2 1 0,1 0 0,1 0-298,-7-1 0,2 1 0,0-1 0,1 1 0,2-1 0,0 1 0,1-1 0,1 1 1,0-1-1,1 1 0,1 0 93,-8 0 0,1-1 0,1 1 0,0 0 1,1 0-1,0 0 0,1-1 0,0 1 0,0 0 1,1 0-1,0 0 0,1 0 0,0 1 0,-1-1 1,1 0-1,1 1 32,-4-1 1,1 1-1,1 0 1,0 0-1,1 0 1,-1 0-1,1 0 1,1 0-1,-1 1 1,1-1-1,-1 0 1,1 0 0,-1 1-1,1-1 1,-1 0-1,0 0 1,-1 0-1,1 0 1,-1 0-11,0 0 1,-1 0 0,1-1 0,0 1 0,-1 0 0,0-1 0,0 0 0,1 1 0,-2-1 0,1 1 0,0-1 0,0 1 0,0 0 0,0-1 0,-1 1 0,1 0 0,0 0 0,-1 0 108,3 0 1,0 1 0,0 0-1,0-1 1,0 1 0,0 0-1,0 1 1,0-1 0,-1 0-1,1 0 1,-1 0 0,0 0-1,0 0 1,-1-1 0,0 1-1,-1-1 1,-1 1 73,6-1 0,-1 0 0,0-1 0,-1 1 0,-1 0 0,0-1 0,0 0 0,0 0 0,-1 1 0,1-1 0,0 1 0,0-1 0,0 1-157,0 0 1,1 0 0,-1 0 0,1 0 0,-1 0 0,1 0 0,-1 1 0,0-1 0,1 0 0,0 0 0,-1 0 0,1 0 0,0-1 156,-3 0 0,-1 0 0,0 0 0,1 0 0,-1 0 0,0-1 0,0 1 0,1-1 0,0 1 0,1-1 0,0 1 0,2 0 0,0-1 0,2 1 0,-8 0 0,0 0 0,0 0 0,2 0 0,-1 0 0,2 1 0,0-1 0,0 0 0,1 0 0,0 1 0,0-1 0,1 0 0,0 1 0,0-1 0,0 0 0,1 0 0,0 1 0,0-1 0,0 0 0,0 0 0,0 0 0,0 0 0,-3 0 0,-1-1 0,1 1 0,0 0 0,1-1 0,0 1 0,0-1 0,0 1 0,1-1 0,-1 0 0,1 1 0,0-1 0,0 0 0,0 1 0,0-1 0,0 0 0,1 1 0,-1-1 0,0 1 0,-1-1 0,1 1 0,0-1 0,-1 1 0,0 0 0,0-1 0,0 1 0,-1 0 0,3 0 0,0 0 0,0 1 0,-1-1 0,0 0 0,1 1 0,-1-1 0,-1 1 0,1-1 0,0 1 0,0-1 0,-1 1 0,1 0 0,-1-1 0,1 1 0,0 0 0,0-1 0,0 1 0,0 0 0,0-1 0,0 1 0,1-1 0,0 1 0,0-1 0,-1 1 0,0-1 0,0 0 0,1 0 0,0 0 0,0 0 0,0 0 0,1 0 0,-1 0 0,1 0 0,-1 0 0,1 0 0,-1 0 0,1 0 0,-1 0 0,1 0 0,-1 0 0,0 1 0,0-1 0,-1 0 0,1 1 0,-1-1 0,0 1 0,-1 0 0,0 0 0,0 0 0,2 1 0,-1-1 0,1 1 0,-1 0 0,-1 0 0,0 0 0,0 0 0,0 1 0,0-1 0,-1 1 0,1-1 0,-1 1 0,0-1 0,1 1 0,-1 0 0,0-1 0,1 1 0,0-1 0,0 1 0,0-1 0,0 1 0,1-1 0,0 0 0,0 1 0,-1-1 0,1 0 0,0 0 0,-1 0 0,1 0 0,0 0 0,0 0 0,0 1 0,0-1 0,0 0 0,1 0 0,-1 0 0,1 0 0,0 0 0,0 0 0,0 1 0,1-1 0,-1 0 0,1 0 0,1 0 0,-1 1 0,-3-1 0,0 0 0,0 0 0,0 0 0,1 0 0,0 0 0,1 0 0,-1 1 0,1-1 0,0 0 0,0 0 0,0 1 0,0-1 0,1 0 0,-1 0 0,0 1 0,0-1 0,1 0 0,-1 0 0,0 0 0,0 0 0,-1 0 0,1 0 0,-1 0 0,0 0 0,0 0 0,-1 0 0,1 0 0,0 0 0,1-1 0,0 1 0,-1 0 0,0 0 0,0 0 0,0-1 0,0 1 0,0 0 0,-1-1 0,1 1 0,-1 0 0,0-1 0,0 1 0,1-1 0,-1 0 0,0 1 0,0-1 0,0 0 0,0 1 0,0-1 0,0 0 0,0 0 0,0 0 0,1-1 0,0 1 0,0 0 0,1 0 0,-1-1 0,1 1 0,-1-1 0,1 1 0,0-1 0,-1 0 0,1 0 0,-1 0 0,1 1 0,-1-1 0,0 0 0,0 0 0,0 0 0,0 0 0,-1 0 0,1 0 0,-1-1 0,0 1 0,-1 0 0,1 0 0,-1 0 0,4 0 0,-1 0 0,0 0 0,0 0 0,0 0 0,-1 0 0,0 0 0,0 0 0,0-1 0,0 1 0,-1 0 0,1 0 0,-1-1 0,0 1 0,0 0 0,0-1 0,0 1 0,0-1 0,0 1 0,0-1 0,3 0 0,-1 1 0,1-1 0,0 0 0,-1 0 0,1 0 0,-1 0 0,1 0 0,-1 0 0,0 0 0,-1 0 0,1 0 0,-1-1 0,0 1 0,-1 0 0,1 0 0,-2 0 0,1 0 0,1 0 0,1 0 0,-1 0 0,0 0 0,0 0 0,-1 0 0,0 0 0,0 0 0,-1 0 0,0 0 0,-1 0 0,0 0 0,0 0 0,-1 0 0,-1 0 0,6 0 0,0 0 0,-1 0 0,-1 0 0,0 0 0,-1 0 0,-1 0 0,0 0 0,0 0 0,0 0 0,-1 0 0,4 0 0,0 0 0,0 0 0,-1 0 0,0 0 0,-2 0 0,0 0 0,-1 0 0,-2 0 0,8 0 0,-3 0 0,-1 0 0,-1 0 0,-1 0 0,1 0 0,2 0 0,-2 1 0,1-1 0,-1 0 0,1-1 0,-3 0 0,1-1 0,0-1 0,0 1 0,-1 0 0,-2 0 0,1 1 0,-2 1 0,-1 0 0,1-1 0,0 0 128,2-2 0,1-1 0,0 0 0,-2 0 0,-1 1-128,8 2 0,-3 1 0,1 0 577,2-2 1,-1 0-1,2 0-577,-9 2 0,1 0 0,1 0 0,-1 0 0,0 0 0,0 1 0,1-1 0,1-1 0,0 1 0,1-1 0,2 0 0,-3 0 0,-3 0 0,3 0 0,-4 0 0,-1 0 1602,12-3 0,-6 1-1602,-11 1 0,-25 0 0,-1 2 0</inkml:trace>
  <inkml:trace contextRef="#ctx0" brushRef="#br0" timeOffset="218481">20790 16252 24575,'0'39'0,"0"-1"0,0 1 0,0-7 0,0 0 0,0 3 0,0 3 0,0 3 0,0 2 0,0 0-656,-1-7 1,0 0-1,0 0 1,-1 1 0,1 1 166,0 4 0,0 0 1,0 1-1,-1 0 0,1 0 489,0-5 0,0 0 0,0 1 0,0-1 0,0-2 0,-1-2 0,-1 11 0,0-3 0,0-1 0,2-4 0,-1-2 0,1-5 1703,-5 10-1703,1-25 924,5-10-924,-3-2 0,0 1 0,-4 20 0,-2 8 0,1-2 0,0 4-594,0 0 1,1 5 0,0 0 593,2-6 0,0 1 0,1 0 0,1 0 0,-1 6 0,2 0 0,1 0-38,2 4 1,2 1 0,-1-5 37,0-5 0,2-5 0,9 10 0,-10-38 0</inkml:trace>
  <inkml:trace contextRef="#ctx0" brushRef="#br0" timeOffset="219300">22258 13472 24575,'-13'37'0,"0"0"0,0 0 0,-1 0 0,0-4 0,-2 0 0,-1 1 0,0 1 0,-2 3 0,4-5 0,-2 2 0,0 2 0,-1 1 0,-1 0 0,1 1 0,-1 0 0,1-1-365,0-2 1,0-1 0,0 1 0,0-1 0,0 1 0,0 1 0,-1 0 0,0 1 0,1 0 66,1-2 0,-1 1 0,0 1 0,0 1 0,0 0 0,0 0 0,1 0 0,-1 0 1,0 0-1,1 0 0,0-1-30,0 2 0,0 0 0,0 0 1,0-1-1,1 1 0,-1 0 1,1-1-1,-1 2 0,1-1 1,-1 1 53,2-4 1,0 1 0,0 0 0,0 0 0,-1 1 0,1 0 0,0-1 0,0 1 0,0-1 0,0 0 0,0-1 0,1-1 168,-2 3 1,1 0-1,0-1 1,1 0-1,-1-1 1,1 0 0,-1 0-1,1 0 1,0 0-1,0-1 105,-1 4 0,0 0 0,0 0 0,0 0 0,0-1 0,0 0 0,1-1 0,-1-1 0,1-1 0,-2 1 0,1 0 0,-1-1 0,1-1 0,0-1 0,1-1 0,0-1 0,-1 4 0,1-1 0,1-1 0,0-3 0,1-3 0,-6 9 0,2-6 0,2 4 0,6-25 3134,2-1-3134,0-5 3276,2-2-1865,0-1 1865,1-1-2512,-1 0 0,3 0 0,-1 0 0</inkml:trace>
  <inkml:trace contextRef="#ctx0" brushRef="#br0" timeOffset="219783">20525 16492 24575,'15'30'0,"-6"-5"0,2 2 0,4 4 0,0 2-1639,0 7 1,-1 2 1148,-1-7 1,0-2 489,-6-7 0,1 2 174,0 3 0,0 3 0,0-2-174,2 3 0,-1 0 288,-2-6 0,-1 1 0,0-3-288,2-1 0,-1-7 0,-3-9 0,7-6 0,18-12 0,5 0 7,-7-1 1,4-1-8,5-3 0,2 0 0,-6 2 0,2 1 0,-1 0 0,-1-2 0,0 1 0,0-1 0,3 0 0,-1 1 0,0-2 0,-3-5 0,-2-2 0,-2 3 0,-4 6 0,-1-1 0,0-6 0,0 0 0</inkml:trace>
  <inkml:trace contextRef="#ctx0" brushRef="#br0" timeOffset="221718">15899 16556 8191,'4'31'0,"-1"-8"0,0 4 1452,3 14 1,-1 2-1453,-2-1 0,1 2 0,1-5 0,1 1 0,-1-2 0,-4 3 0,1 1 0,3-2 0,2 5 0,1 0 0,-1-4 870,-3-6 0,0-4 0,0 2-870,2 10 0,0 1 0,0-7 400,-1-12 0,-2-5 0,-3-8 0,0-10 1</inkml:trace>
  <inkml:trace contextRef="#ctx0" brushRef="#br0" timeOffset="222502">17575 13053 24575,'-5'41'0,"1"1"0,-1-1 0,1 0 0,-1 0 0,-2-3 0,0-1 0,-1-1 0,-2 2 0,-1 3 0,1-6 0,-1 2 0,0 1 0,-2 2 0,0-1 0,-1 1 0,-1-2 0,1 0-469,-3 0 1,0 0 0,0-2 0,-2 1 0,0 0 0,-1 1 0,0 2 170,3-7 0,-1 2 0,-1 0 0,-1 1 0,1 1 0,-1 0 0,0 0 0,-1 0 1,2-1-1,-1 0 0,1-1-67,-1 2 1,0 1 0,0-2 0,0 0 0,0 0 0,0 0 0,0 0 0,0 1 0,0 0 36,0-3 0,0 1 0,0 1 1,0-1-1,0 1 0,0-1 1,0 0-1,0 0 0,1-1 1,1-1 174,-2 4 0,1-2 0,1 1 0,-1-1 0,2-1 0,-1 0 0,1-1 0,0-1 153,-1 3 0,0-1 0,1-1 0,0 0 0,1-1 0,-1 0 0,-2 3 0,1-1 0,-1 0 0,1-1 0,1 1-371,1-1 0,0 0 1,1 1-1,0-2 1,0 0 370,-3 4 0,0-1 0,0-1 0,1 0 317,1 4 0,0-1 0,1 1-317,-3 4 0,0 0 0,3-6 1299,7-13 0,1-1-1299,-4 10 0,0-3 0,1-5 0,6-15 0,3-8 0</inkml:trace>
  <inkml:trace contextRef="#ctx0" brushRef="#br0" timeOffset="223319">16094 16281 24575,'0'26'0,"-4"1"0,0-3 0,-2 1 0,0-1 0,-1 1 0,-2 7 0,0 1 0,2-9 0,1-1 0,-4 18 0,3-21 0,5-12 0,-1-2 0,3-5 0</inkml:trace>
  <inkml:trace contextRef="#ctx0" brushRef="#br0" timeOffset="223753">15810 16075 24575,'16'23'0,"1"5"0,-2-1 0,3 7 0,-1-1-879,-3-6 0,0 0 0,0 3 879,2 3 0,0 4 0,1 0 0,-3-3-809,-1-3 0,-1-2 1,-1 0 808,3 3 0,0 0 0,-3-2 0,-2 1 0,-1-2 567,3-5 0,-1-2-567,0 10 0,-1-17 0,4-12 1181,24-9-1181,-14 0 0,4-3 0,7-1 0,4-3 0,-2 1 298,4-5 0,-3 1 0,2 1 0,-4 2 0,-8 0 1</inkml:trace>
  <inkml:trace contextRef="#ctx0" brushRef="#br0" timeOffset="224886">12962 16459 8191,'11'35'0,"-1"1"0,0-6 0,2 2 0,-1-1 1638,1 2 0,-1-1-1571,3 6 0,-1 0-67,-2-5 0,-2-1 0,-3-5 0,-1 0 1204,0-1 0,0 1-1204,-3-1 0,0 0 0,-1-4 0,-2 1 0,-1 3 0,0-1 1971,-4 18-1971,-1-10 0,2-16 0,3-14 0</inkml:trace>
  <inkml:trace contextRef="#ctx0" brushRef="#br0" timeOffset="225623">14467 13304 8191,'-9'31'0,"1"-1"0,-1 1 0,-1 6 0,0 2 0,-3 4 0,2-8 0,-2 3 0,-1 2 0,-1 1 0,0 0 0,0 0 0,2-6 0,0 1 0,-1 0 0,1 0 0,-1 0 0,0-1 0,0 0 0,-2 2 0,0 0 0,0-1 0,-1 0 0,1-1 0,-1 1 0,0-1 0,1-1 0,0 0 0,-2 0 0,0 1 0,-2 2 0,2-6 0,-2 2 0,-1 0 0,-1 1 0,0 0 0,-1 1 0,1-1 0,-1 0 0,1 0 0,1-1 0,-1 0 0,1 0 0,-1 0 0,1-1 0,-1 1 0,-1 1 0,0 0 0,0 1 39,0-2 1,0 2 0,-1 0 0,-1 1 0,0 1 0,0-1 0,0 0 0,1 0 0,0-1 0,0-1 0,1-1-40,-3 5 0,1-1 0,0 0 0,0-2 0,1 0 0,0 0 0,2-2 0,0 0 263,-2 2 0,1-1 1,1-1-1,2 0 1,0-3-1,2-1-263,-7 11 0,2-3 0,4-3 0,1 1 0,5-7 0,5-8 0,7-17 0</inkml:trace>
  <inkml:trace contextRef="#ctx0" brushRef="#br0" timeOffset="226039">12951 15521 24575,'8'35'0,"0"0"0,1 0 0,-3-1 0,-1 2 0,0 0 0,-1 1 0,-1 1 0,-2 0 0,0 2 0,-2 0-656,0-1 1,-1 2-1,-1 0 1,0 1 0,0-2 190,0 0 1,0-1 0,1 0-1,-2 0 1,1-3 464,-1 2 0,-1-1 0,0-2 0,2-1 0,0 5 0,1-2 0,1-5 1672,3 5-1672,-1-20 904,10-12-904,10-16 0,4-7 0,-2 7 0,0-1 0,3-5 0,-3 1 0,4 3 0</inkml:trace>
  <inkml:trace contextRef="#ctx0" brushRef="#br0" timeOffset="234962">21270 17486 24575,'18'18'0,"-1"0"0,2 2 0,2 1 0,5 0 0,0-2 0,4 0 0,2 0 0,1 1 0,-2-2-820,6 4 1,-1 0 0,1-1 0,2-1 163,-4-4 1,1-1-1,1 0 1,0-2 0,1 0-1,0-2 1,0 0-1,1-1 1,-1-1 0,0 0-1,-2-2 1,-1 0-1,0 0 1,0-1 0,1 1 581,3 1 1,1 0-1,0 1 1,1-1-1,1-1-73,-4 0 1,1 0-1,1 0 1,0-1 0,0 1-1,-2-1 147,3 0 0,-1-1 0,-1 0 0,1 0 0,2 2-339,-1 0 1,2 0 0,2 1 0,-1 1 0,-1-2 0,-1 0 338,-1 0 0,-1-2 0,-1 0 0,1 1 0,5 1 0,-10-1 0,2 2 0,1 0 0,2 0 0,1 1 0,0-1 0,0 0 0,-1 0 0,0-1 0,0-1 0,-1 0 0,-1-1 0,1 0 0,0 0 0,1 0 0,0 0 0,1 0 0,0-1 0,-1 1 0,0 0 0,1 0 0,1 0 0,0 0 0,0-1 0,0 1 0,1-1 0,0 0 0,-1 0 0,1-1 0,-3 0 0,0 0 0,1-1 0,-1 1 0,1-1 0,0 0 0,0-1 0,-1 1 0,1-1 0,-2-1 0,0 0 0,0 0 23,6-2 0,-1 0 0,-1 0 0,0-2 0,0 1 0,-1-2 0,0 1 0,0 0 0,1-1-23,-1 0 0,0 1 0,1-1 0,-1 0 0,0 0 0,0-1 0,-1-1 0,-1 0 0,-1-1 82,1-1 1,-2-1-1,0 0 1,-1-1-1,0-1 1,-1 0-1,0 0 1,-1 0-83,3-2 0,-1-1 0,-1 1 0,0-2 0,0 1 0,-1-1 0,0 0 0,5-3 0,0-1 0,0 0 0,-2 0 0,0 0 0,-1 1 0,0-1 0,-1 1 0,-1 0 0,0 0 0,-2 1 0,3-3 0,0 0 0,-2 0 0,-2 3 437,2-1 1,-2 2 0,-1 0-438,6-5 0,0 0 0,-7 5 0,1 0 0,0-1 0,4-3 0,0-1 0,-1 0 0,-7 4 0,-1 0 0,0 0 0,10-6 0,-3 1 1249,-10 6 0,-6 2-1249,-7 6 0,6-6 0,-16 14 0</inkml:trace>
  <inkml:trace contextRef="#ctx0" brushRef="#br0" timeOffset="236262">22203 17794 24575,'21'16'0,"0"0"0,5 1 0,6 0 0,1-2 0,7 2 0,4 1 0,1-3-547,-9-4 1,2-1 0,1 0 0,2-1 0,1 0 0,3 1 218,-10-2 0,2 0 0,1 0 1,1 0-1,1 0 0,0 1 1,2-1-1,-1 1 0,2-1 1,-1 1 74,-3-2 1,0 1 0,2 0 0,0 0 0,0 0 0,1 0 0,0 0 0,0 0 0,0 0 0,0-1 0,-1 1 0,0 0 0,-1-1-46,4 1 0,-1 0 0,-1-1 0,1 1 0,-1-1 0,0 0 0,0 1 0,0-1 1,0 1-1,0 0 0,0 0 209,-2 0 1,-1 0 0,0 1 0,1 0 0,-1-1 0,1 1 0,-1 0 0,1 0 0,-1 0 0,1-1 0,-1 0-1,1 0 89,-1 0 0,1-1 0,0 1 0,0-1 0,-1 1 0,1-1 0,0 0 0,0-1 0,0 1 0,0-1 0,0 0 0,-1 0-191,4 0 1,0 0 0,-1-1 0,1 0 0,-1 0 0,1 0 0,0 0 0,0-1 0,1 1 0,1-1 0,0 0 190,-4 0 0,1 0 0,1 0 0,0 0 0,0 0 0,1 0 0,0 0 0,0 0 0,0-1 0,1 0 0,-1 0 0,0-1 0,1 1 0,-2-2-10,1 1 1,0-2 0,0 1 0,0-1 0,0 0 0,0 0 0,-1-1 0,1 0 0,0 1 0,0-2 0,-1 1 0,0 0 0,0-1 0,0 1 9,1-1 0,-1 0 0,1 0 0,-1-1 0,1 1 0,-1-1 0,0 0 0,-1 0 0,1 0 0,-1 0 0,-1 0 0,0 0 0,0-1 0,2 1 0,0-1 0,0 0 0,-1 0 0,0 1 0,-1-2 0,0 1 0,0 0 0,-1 0 0,0-1 0,-1 0 0,5 0 0,0-1 0,-1 0 0,0 0 0,-1 0 0,0 0 0,-2 0 0,-2 0 0,-1 0 0,3-1 0,-3 1 0,-1-1 0,-1 1 0,-1-1 0,2 0 0,3-1 0,0-1 0,0 0 0,0 0 0,-1 0 0,-3 0 223,7-2 0,-3 0 0,0-1 0,3-1-223,-7 1 0,2 0 0,2-2 0,1 1 0,-1-2 0,-1 1 0,-2 0 0,4-2 0,-2 0 0,-1 0 0,1-1 0,2-2 114,-7 3 0,2-1 0,1-1 1,0 0-1,1-1 0,-2 1 0,0-1 1,-3 1-115,2-2 0,-1 1 0,-1-1 0,-1 0 0,-1 1 0,0 0 0,2-3 0,1 1 0,-2 0 0,-2 1 0,-2 2 487,4-4 0,-3 2 0,-6 4 0,1 0 1,-21 14-1</inkml:trace>
  <inkml:trace contextRef="#ctx0" brushRef="#br0" timeOffset="236913">28200 18841 24575,'0'30'0,"0"5"0,2 5 0,-1-9 0,1-36 0,6-20 0,3-11 0,1 0 0,2-3-310,-1 4 1,2-3 0,1 3 309,3 3 0,2 1 0,-1 3-1259,5-5 1,1 4 1258,4 4 0,0 3 0,-7 9 0,1 3-252,-2 2 0,1 3 252,0 1 0,-1 3 0,11 3 0,1 13 392,-19 7 1,-3 6-393,-1-5 0,-1 2 0,0 2 0,0 4 0,-1-3 0,0 4 0,-2-2 1279,3-1 0,-1-2-1279,0 4 606,-3-20-606,-1-10 0,1-6 0,-2 2 0,0-3 0</inkml:trace>
  <inkml:trace contextRef="#ctx0" brushRef="#br0" timeOffset="237180">29415 18085 24575,'3'42'0,"0"1"0,0-1 0,1-3 0,-1-1 0,0 2 0,-1 2 0,-1 3 0,1-1 0,-1-3-1093,1-2 1,0-3 0,-1-1 521,-1 7 0,0-4 571,0-12 0,0-2 1355,0 7-1355,0-2 180,0-13 0,0-10 0,0-4 0</inkml:trace>
  <inkml:trace contextRef="#ctx0" brushRef="#br0" timeOffset="237663">29903 18059 24575,'28'10'0,"0"-1"0,-5 0 0,-2 2 0,8 9 0,-14 0 0,-10-13 0,-2 5 0,-4-2 0,-18 15 0,3-8 0,-2 2 0,-6 5 0,-2 3 0,0-1 0,-2 1 0,4-2 0,2-1 0,2-2 0,-7 6 0,5-5 0,16-13 0,5-4 0,14 0 0,3-2 0,14 4 0,-7-7 0,3-1-1185,4 2 1,2-1 1184,0-3 0,2-3 0,-1 1 0,7 1 0,1-1 0,-8-2 0,3-2 0,-4 0 0,1 0 0,-2 0 0,7-3 0,-2 1 0,0-1 0,-8 2 0,-26 9 0</inkml:trace>
  <inkml:trace contextRef="#ctx0" brushRef="#br0" timeOffset="238917">17925 18013 24575,'0'17'0,"0"4"0,0 4 0,0 1 0,0 4 0,-2 2 0,-1 3 0,-1-1 0,-3 7 0,-3-2 0,-2 3 0,-2-4 0,5-15 0,-1-5 0,-6-5 0,14-52 0,2 12 0,2-2 0,5 1 0,3-1 0,2 0-1068,4 1 1,3 1 0,2 2 1067,4 2 0,2 1 0,1 3 0,8-3 0,2 4-455,4 5 0,-4 5 455,-7 4 0,6 4 0,-32 2 0,1 2 0,0 12 3032,9 22-3032,-11-12 0,-1 2 0,2 2 0,1 3 0,-2-1 0,-2 4 0,-2 0 0,0-5 0,0 2 0,0-4 540,-1-1 0,-1-2-540,0-3 0,-1-1 0,1 0 0,2-14 0,0-6 0</inkml:trace>
  <inkml:trace contextRef="#ctx0" brushRef="#br0" timeOffset="240182">18748 17582 8191,'0'30'0,"0"-8"0,0 6 1092,-2 8 0,-2 7 0,-1 1-1079,0-9 1,0 2 0,-2 0 0,0 1-14,1-2 0,-1 1 0,-1 0 0,0 1 0,-2-2 0,-2 7 0,-2-1 0,0-2 0,0-1 0,-2 1 0,1-1 0,0-3 688,0-4 1,0-2-1,2-2-688,2-3 0,2-4 0,-2-2 0,10-17 0</inkml:trace>
  <inkml:trace contextRef="#ctx0" brushRef="#br0" timeOffset="240934">19201 17648 24575,'28'13'0,"0"0"0,1 1 0,-4-3 0,-13-4 0,4 4 0,-13 3 0,-2 6 0,-9 7 0,-6 5 0,1-4 0,-2 1 0,-2 1-452,-1 0 1,-2 3 0,-1-1 0,0 0 451,0-2 0,1 0 0,-2-1 0,1-1 0,-8 6 0,-1-1 0,2-4 0,5-7 0,0-3 0,1-2 0,-2 1 0,1-4 0,-9 3 0,16-9 0,9-3 0,2-2 0,1 2 1805,1-4-1805,1 2 0,0-1 0,2 1 0,5 0 0,35 6 0,-13-5 0,3 0 0,2 1-587,0-1 0,2 1 1,2 0-1,1 0 587,-2 0 0,2 0 0,1-1 0,-1 1 0,-1-1 0,3 0 0,-1-1 0,-1 0 0,-1-1 0,4 2 0,-2 0 0,-4-1 0,-6-3 0,-7 0 0,-8 0 0</inkml:trace>
  <inkml:trace contextRef="#ctx0" brushRef="#br0" timeOffset="242701">19193 17598 24575,'-3'23'0,"-4"-1"0,-2 3 0,-8 12 0,-5 4-820,6-12 1,-3 3 0,-1 0 0,1 0-1,0-3 1,0 1 0,0-2 0,-1 1 194,-1-1 1,0 0-1,-1-1 1,3-1 936,-1 2 1,1-2 0,1-3-313,-2-2 0,2-2 831,2-1 0,2-2-831,-6 5 0,6-6 0,6-2 3276,5-9-1800,23 3-1476,18-1 0,9 0 0,-8-1 0,3 1 0,5-1-411,-9-1 1,5-1-1,1 0 1,2 0 0,0 0-1,-3 0 411,-5-1 0,-2 0 0,1 0 0,-1 0 0,1 0 0,1-1 0,0 1 0,1-1 0,1 0 0,0 0 0,-1 0 0,-1-1 0,-4 0-630,9 0 1,-2-1-1,-4-1 1,-1 1 629,1 1 0,-3-1 0,-4 0 0,12-5 0,-38 4 0,-2-1 0,0 3 0,-2-1 0</inkml:trace>
  <inkml:trace contextRef="#ctx0" brushRef="#br0" timeOffset="243101">19569 17889 24575,'-3'41'0,"0"0"0,0-6 0,1 2 0,-1 1 0,1 1 0,0 0 0,0 2-752,1-3 0,-1 1 0,1 1 0,0-4 752,1 0 0,0-3 0,0 2 0,0 6 0,0 1 0,0-1 188,0-10 1,0-1 0,0 0-189,0 13 0,0-3 0,0-13 0,0-2 0,0 9 581,-2-20-581,2-4 0,-4-2 0,4-4 0,-1-3 0</inkml:trace>
  <inkml:trace contextRef="#ctx0" brushRef="#br0" timeOffset="244084">13652 17834 8191,'-2'23'0,"0"-1"0,1 0 0,1 1 1638,-2 2 0,0 1-745,-1-3 1,0-1 1924,-4 22-2818,-6-15 429,4-14 1,3-8 0,5-7 0</inkml:trace>
  <inkml:trace contextRef="#ctx0" brushRef="#br0" timeOffset="244419">13924 17849 24575,'37'-1'0,"-3"7"0,-17 32 0,-9-17 0,0 2 0,0 6 0,1 1 0,-1-4 0,-1-1 0,-4-3 0,0 0 0,5 16 0,-8-10 0,0-10 0,0 1 0,0 0 0,1-1 0,0 0 0,3-14 0,-1 1 0,13-4 0,3-6 0,-3 3 0,-3-5 0</inkml:trace>
  <inkml:trace contextRef="#ctx0" brushRef="#br0" timeOffset="244871">14720 17392 8191,'0'23'0,"0"-1"0,0 14 0,1 7 0,-2-2 603,0-11 1,-1-1 0,0 3-604,0 4 0,0 3 0,-1 1 0,-2-1 483,-2-2 1,-1 0 0,-1 0 0,-1-1-484,0-1 0,0-1 0,0 0 0,-1 0 0,0 3 0,0 0 0,0 0 0,0-3 0,0-1 0,0-2 0,3-4 425,0-1 1,3-5-1,1-6 1,4-12-1</inkml:trace>
  <inkml:trace contextRef="#ctx0" brushRef="#br0" timeOffset="245554">15042 17656 8191,'-32'18'0,"14"-5"0,3 3 1638,3 5 0,4 4-745,-1 4 1,6 3-894,15 4 0,7 1 488,-3 2 0,4 0-488,0-12 0,4 1 0,0 1 0,-2-1 0,1 2 0,0 0 0,-1-1 0,2 1 0,0 0 0,-1 0 92,3 4 1,0 1 0,-3-3-93,-1 3 0,-2-3 1638,-5-6 0,-2-2-344,4 11-1294,-4-9 0,-14-18 1999,-5-1-1999,-23-1 1363,5-3 0,-4-2-1363,-8-6 0,-4-5 0,3-2 0,-3-2 0,3-4-170,5-1 1,2-2 0,-1-2 169,3 2 0,0-1 0,0 0 0,4 0 0,-4-11 0,3-1 0,0 0 0,6-1 0,15 2 0,7 0 0,8-5 0,8-1 0,2 10 0,4-2 0,2 0 0,-1 3-1093,-1 2 1,1 2 0,1-1 910,-2 2 1,2-3 0,2 1 0,-3 1-1,-2 3 182,5-3 0,-3 1-626,-1 0 0,1-2 0,-2 0 626,1-2 0,-3 1 175,-6 8 0,-2 1 0,6-13 1,-19 26-1</inkml:trace>
  <inkml:trace contextRef="#ctx0" brushRef="#br0" timeOffset="253343">20374 16727 24575,'-6'-16'0,"-6"-23"0,3 12 0,-3-3 0,1-1-808,-2-3 1,0 0 0,0-2 807,1 6 0,0-2 0,-1-1 0,0 1 0,-2-3 0,-1 0 0,0 0 0,0 0 0,2 4 0,1 0 0,-1 0 0,-2-2-301,-1-1 1,-1-2 0,-1-1 0,-1 0-1,-1 1 301,1 4 0,0 1 0,-1-1 0,0 1 0,-1 0 0,2 2-617,-1-2 1,0 1-1,1 0 1,-1 2-1,-1 0 617,-4-5 0,0 1 0,-1 2 0,1 2 0,-4 1 0,2 2 0,1 5-653,3 4 0,0 2 653,-3-4 0,-1-2 0,1 4 0,1 4 0,-2 3 0,-2 1 0,-7 0 0,-1 0 0,1 1 0,4 1 0,1 1 0,-2 1 0,-2 0-292,0 1 1,-2-1 0,-3 1-1,0 0 1,0 1 0,0-1 291,2 1 0,-1 1 0,1 0 0,0 0 0,-1 0 0,-1 2 0,4 0 0,0 1 0,-1 1 0,0-1 0,0 1 0,0 0 0,1 0 0,-5-1 0,1-1 0,0 1 0,-1 0 0,1 1 0,0 1 0,-2 2 0,0 1 0,-1 2 0,1-1 0,2 1 0,2-2-41,-6 2 0,3-1 1,1 0-1,0 2 41,5 0 0,-1 0 0,0 2 0,2-1 0,4 0 0,0 0 0,2 0 0,2 2 0,-12 7 0,4 1 1096,10-5 0,3 2-1096,4-1 0,-1 2 0,-5 3 0,-3 2 0,5-4 0,-2 3 0,-3 1 0,3-1 0,-4 3 0,0 1 0,0 0 0,1-3-361,1 0 1,2-1-1,0-1 1,-2 2 360,-4 4 0,-2 2 0,2 0 0,2-4 0,-3 5 0,2-2 1263,2-2 1,-2 1-1264,7-5 0,-1 1 0,1 1 0,-2 1 0,1 1 0,1-2 0,-2 3 0,1-2 804,2 1 1,3-4-805,-1-2 1025,11-10-1025,1-2 3276,5-5-2470,-1-1-575,-1 0-231,1-2 0,2 1 0,-1 0 0</inkml:trace>
  <inkml:trace contextRef="#ctx0" brushRef="#br0" timeOffset="254126">15716 16442 24575,'-8'-30'0,"3"-3"0,-1-4 0,0 9 0,0 0 0,-1-4-820,1-3 1,0-5 0,-1 0 0,0 2 697,-1 4 1,-1 0 0,-1 1 0,0-1 121,-1-4 0,0-1 0,-1 1 0,-2 2 0,-4-4 0,-1 3 0,1 4 0,2 0 0,0 5 0,-9-1 0</inkml:trace>
  <inkml:trace contextRef="#ctx0" brushRef="#br0" timeOffset="254475">14791 15279 22451,'-43'-3'0,"-1"0"0,1 0 0,-1 0 0,7 1 0,-1 0 0,0 1 0,0 0 0,0 2 0,0 2 0,1 0 0,-1 2 0,1 0 0,1 1-577,1 1 0,0 1 0,0 0 1,2 1-1,0 2 577,-3 1 0,1 1 0,1 3 0,2 1 0,2 4 0,1 2 0,1 1 0,1 1 0,-3 0 0,1 0 0,0 1 0,1 2 0,3 0 0,2 1 0,0 1 0,0 0 0,-4 2 0,0 1 0,2-1 0,2-1 258,4-2 1,4-1-1,-1 1-258,-3 5 0,1 1 0,3-3 0,2-5 0,3-2 484,-3 8 0,2-2-484,4-8 0,1-2 478,0 12-478,3-9 528,3-13 0,0-7 1,0-3-1</inkml:trace>
  <inkml:trace contextRef="#ctx0" brushRef="#br0" timeOffset="255093">13130 15554 24575,'0'26'0,"0"0"0,0 2 0,0 1 0,1 9 0,-2 3 0,0-11 0,-1 1 0,1 1-370,0 6 0,1 0 0,0 0 370,-2-6 0,0-1 0,1-3 181,1 3 1,0-5-182,4 6 184,-1-24-184,8 1 0,14 11 0,2 0-1014,1-6 0,4 0 1014,0 2 0,1-2 0,1-4 0,2-2-1006,1 0 0,3 0 1,-1-2 1005,-6-3 0,-1-2 0,1 1 0,6 0 0,2 0 0,1-1 0,-4 0 0,1-1 0,1-1 0,-4 1 0,-1 1 0,-3-1 0,5-1 0,2 0 0,5-1 0,2-1 0,-1 1 0,-5-1-330,1 1 0,-4 0 0,1 0 330,-1-1 0,1-1 0,-1 1 0,-6 0 0,-2 1 0,-7 0 0,-6 2 0</inkml:trace>
  <inkml:trace contextRef="#ctx0" brushRef="#br0" timeOffset="262085">20471 11534 24575,'-7'-5'0,"2"-1"0,-7 3 0,-11 0 0,-2 3 0,-3 3 0,-3 4 0,-1 1-1639,-5-2 1,-1 1 1487,6 4 1,-1 3 0,3-2 150,0-3 0,-1 0 4,1 4 1,-2 2 0,0 1-5,-1 0 0,0 2 0,1 1 0,2 1 0,2 2 0,-1 0 0,-5-1 0,0 1 0,4 1 0,9 0 0,3 1 0,3 0 0,1 1 0,4 2 0,8 7 0,4 3 0,3-1 0,5 6 0,5-1-165,-1-3 0,2 2 0,2-5 165,5 0 0,2-5 1323,-4-5 0,0-6-1323,17-1 0,-14-17 0,1-2 0,15-8-196,-11 2 0,0 0 196,-3-2 0,0-1 0,-3 1 0,0 0 0,6-3 0,1-1 0,-7 2 0,0-1 0,4-4 0,0-2-107,-1-5 1,-2-3 106,-1 0 0,0-3 0,-7 2 0,0-3 0,-3 1 0,-1-9 0,-2 1 278,-1 3 1,-3 1-279,-7 9 0,-2 3 0,-2 1 0,0 6 1376,2 7-1376,0 2 235,-1 0-235,-3-2 0,-18-12 0,14 10 0,-11-5 0</inkml:trace>
  <inkml:trace contextRef="#ctx0" brushRef="#br0" timeOffset="262998">21324 11177 24575,'-16'21'0,"-4"2"0,-2 5 0,4-3 0,0 2 0,-3 2-820,-3 2 1,-3 2 0,-2 0 0,1 1 370,4-4 1,-1 0 0,0 1 0,0-1 0,1 0-372,-2 3 1,1-1 0,0 0 0,1 0 810,-2 0 0,0 1 1,2-2-1,5-3 9,1 1 0,4 0 354,-1 8 1,0 6 0,2-3-355,2-1 0,2 2 0,3-9 0,0 4 0,0 0 0,1-1 0,1 6 0,1-1 0,2-2 0,3-8 0,2-1 0,0 0 0,-1 16 0,3-4 0,10-4 2161,-5-14-2161,-6-15 0,-2-5 0,-3-2 0</inkml:trace>
  <inkml:trace contextRef="#ctx0" brushRef="#br0" timeOffset="264302">20911 12572 24575,'31'-19'0,"-11"6"0,3-2 0,7-7 0,4-4 0,2 0-820,-7 6 1,2 1 0,0-1 0,2-1 163,-3 0 1,1-2-1,1 1 1,-1 0 0,-1 1-165,3 0 1,-3 1 0,2 0 0,2-2 372,-6 2 0,4-3 0,0 0 1,1-2-1,-1 1 0,-2 1 0,-3 2 447,3-3 0,-5 3 0,1-1 0,1-1 0,0 0 0,3-1 0,0-2 0,1 0 0,-3 0 0,-3 0 200,1-5 0,-2-1 0,-3 0 0,-2 0-200,-3 1 0,-2 1 0,-1-1 0,0-1-127,2-5 1,-1-1 0,0 0 0,-3 2 126,0-6 0,-2 1 0,-4 5 1631,-4 5 1,-2 5-1632,-2-5 3276,-19 55-2170,1 1 0,-2 3-1106,2-4 0,-1 1 0,0 1 262,3-1 1,0 0 0,1-1-263,-8 6 0,3-1 0,10-7 0,-1 0 0,-6 5 0,0 2 0,4 1 0,-1 3 0,0-2 0,-2 2 0,4 0 0,5-2 0,3 0 0,-1 1 0,0 1 0,-1 0 0,3 0 0,2 1 0,3 0 0,1 0 0,3 2 0,2-1 0,1 0 95,3 5 1,1 0 0,3-1-96,-1-6 0,1-2 0,2-1 0,9 8 0,4-7 0,0-15 0,1-7 0,-1-9 0,1-5 0,11-8 0,2-4 0,-12 1 0,-1-3 0,1 0 473,-1 0 0,0 0 1,0 1-474,-1-1 0,0 1 0,-4 2 451,-1 4 0,-4 0-451,6-6 0,-21 14 0,-2-6 0,-1 2 0,-2-3 516,-3-1-516,-3 3 0,-4-3 0,0 7 0,-5 6 0,2 4 0,-5 3 0,2 1 0,1-1 0,5-1 0,6-2 0,4-1 0,1-1 0,1 1 0,2-3 0,2 1 0,5-2 0,-3 0 0,6-2 0,-6 1 0,0-3 0,-4 3 0,-1-1 0</inkml:trace>
  <inkml:trace contextRef="#ctx0" brushRef="#br0" timeOffset="265067">22484 11841 24575,'-31'16'0,"-5"8"0,6 4 0,-1 4 0,6-2 0,1 2 0,-2 3 0,4 3 0,7 2 0,5-1-1002,6-14 0,1-1 1002,2 8 0,4-1 0,5-11 0,4 0 0,3 5 0,2-1 0,1-3 0,2-2 0,-3-3 0,0-3 645,20 0-645,0-15 0,-15-6 0,1-5 0,6-5 0,-3-5 0,-9-2 0,-3-3 0,5-11 0,-4-1 0,-10 9 0,-2 0 165,1 4 1,-2 2-166,-6-8 0,-12 19 0,1 4 1028,-6 0-1028,9 5 0,-1 0 0,7 3 0,7 0 0,39-2 0,-12-2 0,2-1 0,10-2 0,2 0-772,-7-2 1,0-1 0,-3 2 771,-5 2 0,-2 0 0,6-2 0,-6 2 0,-19 8 0</inkml:trace>
  <inkml:trace contextRef="#ctx0" brushRef="#br0" timeOffset="265852">23444 11873 8191,'-19'0'0,"-21"7"1092,14 1 0,-3 3 0,-1 0-736,1-1 1,0 1 0,-1 2-357,1 3 0,-1 3 0,0 1 0,2 0 0,1 1 0,2 1 0,2 1 0,2 2 0,3 1 0,2 0 1450,0 12 1,8 0-1451,13-9 0,4-2 0,-2 13 1806,16-16-1806,-6-22 0,12 0 0,-7-10 0,2-3 0,-1 4 0,1-3 0,0-7 0,1-5 0,-1-2 1092,4-5 0,-1-4 0,0 0-543,0 0 0,-1 0 0,-1-1-549,-2 0 0,0-1 0,-4 5 376,-3 2 0,-5 13-376,-3 33 0,-10 7 0,-5 8 0,2-4 0,0 5 0,-2 1 0,1-1-906,-2 7 1,-1-2 0,-1 4 905,0-7 0,-2 4 0,0 0 0,0-1 0,2-5 0,0-2 0,1-5 0,0 3 0,-5 10 0,-1 2 0,2-6-593,-4 3 593,9-16 0,-2-1 0,-3 2 0,-1-2 1365,-6 3-1365,-9 1 0,5-18 0,-14-12 2846,10-5-2846,-8-6 754,25-6-754,12-8 0,13 4 0,9-4 0,3 0-820,0 3 1,3-1 0,2 1 0,-1-1 494,2-3 0,0 0 0,0 1 0,0 1 0,4-1 0,0 3 0,-5 3 0,-9 6 0,-1 1 0</inkml:trace>
  <inkml:trace contextRef="#ctx0" brushRef="#br0" timeOffset="266536">24238 11785 24575,'-5'24'0,"-1"0"0,3 3 0,-1 3 0,-3-1 0,-3 5 0,0 1 0,1-1-1093,1 3 1,2-2 0,-2 1 85,-4 4 0,-1 1 0,2-2 1007,4-8 0,2-2 0,-1-1 924,-3 4 0,1-3-924,5-5 0,0-2 1012,-4 2-1012,6-41 0,2-14 0,8-5 0,5-5 0,-2 8 0,1-4 0,2 0 0,3 3-555,3 2 1,2 2 0,3 2 0,2 0 554,0 4 0,4 1 0,0 1 0,1 1 0,-2 3 101,6-2 0,0 4 0,0 2-101,2 3 0,2 2 0,-7 2 0,-9 4 0,-5 2 0,9 1 0,-4 10 0,-12 7 0,0 13 0,-1 6 0,-5 4 0,-2 2 491,0-6 1,1 3-1,-2 0-491,-2-3 0,-1-1 0,0-1 0,-1 4 0,0-4 1474,0-8 1,0-4-1475,2-5 0,21-26 0,-16 5 0,15-9 0</inkml:trace>
  <inkml:trace contextRef="#ctx0" brushRef="#br0" timeOffset="266969">25563 11002 24575,'6'27'0,"-1"0"0,1 2 0,1 4 0,0 2 0,-1 1 0,1 6 0,-1 1 0,0 0 0,0 0-820,1-3 1,-1-1 0,0 1 0,0 0 797,-2-4 1,0 1-1,-1 0 1,0-1-1,-1-1-410,0 0 1,-2-3 0,0 1-1,0 2 432,-1 0 0,0 2 0,-1 1 0,-1 0 0,0 0-308,-2 2 1,-1 1-1,-2 0 1,0 0-1,0-1 308,-1-3 0,-1 0 0,-1-1 0,0 1 0,-1 0 0,-2 0 0,-1 1 0,0 1 0,-1-1 0,1 0 0,1-3 0,-3 9 0,2-3 0,0-1 0,0-1-180,-1-2 1,0 0 0,0-3 0,4-4 0,0 3 0,4-10 0,2-16 0</inkml:trace>
  <inkml:trace contextRef="#ctx0" brushRef="#br0" timeOffset="276026">4979 7934 24575,'16'4'0,"4"0"0,18 2 0,-8-3 0,5 1 0,-5 0 0,3 0 0,1-1 0,2 1-656,-2-1 1,1-1-1,2 1 1,0-1 0,-1 1-1,2 0 1,0 1-1,0 0 1,0 0 0,0-2 309,0 1 0,0-2 0,0 0 0,-1 0 0,-1 1 5,4-1 1,-2 1 0,-1-1 0,0 0 340,3-1 0,-1 0 0,0 0 0,-5 1 0,0 1 0,1-1 0,2 1-370,3-1 1,2 1 0,2-1 0,0 1 0,-1-1 369,-3 0 0,-1 0 0,0 1 0,1-1 0,4 1 0,-8 0 0,3 0 0,1 0 0,2 0 0,-1 0 0,0 1 0,-1-1 0,-1 0-330,6 0 1,-2 1 0,-1-1-1,0 0 1,1 0 0,0 1 329,-2 0 0,0 1 0,1 0 0,-1 0 0,1 0 0,0-1 0,-1 0 0,-2 0 0,-1-1 0,1 0 0,0 0 0,-1 0 0,0-1 0,-1 1 0,4 0 0,-2 1 0,1-1 0,-1 1 0,1-2 0,0-1 199,-2-1 0,0 0 1,0-1-1,1-1 0,-1 0 1,0 0-1,0-1-199,4 1 0,0-2 0,0 1 0,-1-1 0,0 1 0,1-1-158,0 0 0,0-1 0,0 1 1,0-1-1,-1 0 0,0-1 158,-3 1 0,0-2 0,0 1 0,-1-1 0,0 1 0,2 1 0,1-1 0,2 2 0,-1-1 0,1 1 0,-2 0 0,-2-1-354,6 0 0,-2-1 0,-1 0 1,2 0 353,-6 2 0,2 0 0,0-1 0,1 1 0,0 0 0,-1 1 0,5 0 0,0 1 0,0 1 0,0-1 0,-2 1-173,-6-1 0,-1 0 1,-1 1-1,1-1 1,2 1 172,0-1 0,3 1 0,1 0 0,-1 0 0,-1 0 0,-3 1 0,3 0 0,-3 1 0,0 0 0,3-1-18,-3 0 1,2-1 0,2 0 0,1-1-1,-1 1 1,0 1 17,-3 0 0,0 1 0,0 0 0,0 0 0,1 0 0,0-1 0,5 0 0,0 0 0,1 0 0,0-1 0,0 1 0,0 1 0,-6 1 0,1 0 0,0 1 0,0 0 0,0 0 0,-1 0 0,-1-1 0,0 1 0,0 0 0,-1 0 0,-1 1 0,2-1 0,1 1 0,0 0 0,1 0 0,1 1 0,0 0 0,0 0 0,0 0 0,-2-1 0,3-1 0,-1 1 0,0-1 0,0 0 0,0 0 0,2 0 48,-1-1 0,2 1 0,0-1 0,0 0 0,1 0 0,0-1 0,-1-1-48,-4 0 0,0-1 0,0 0 0,1-1 0,-1 0 0,-1 1 0,0-1 0,-2 0 26,6 1 1,-2-1-1,0 1 1,-2-1-1,1 1 1,-1-1-27,5-1 0,0 0 0,-1 0 0,-2 0 0,-4 1 0,2-1 0,-4 0 0,-3 1 1075,5 3 0,-1-1-1075,-1-2 0,-1 1 0,-7 2 0,0 0 981,0 0 0,-1 0-981,14 0 3276,-3 0-3119,-16 0 3119,-6-1-2635,-5 0 0,-4 0 0,-3 1 1</inkml:trace>
  <inkml:trace contextRef="#ctx0" brushRef="#br0" timeOffset="545933">3127 9443 24575,'8'0'0,"8"2"0,24-2 0,-14 2 0,2-1-1639,9-1 1,1 0 1533,-4 0 1,1 0-989,1 0 1,4 0 0,-1 0 741,2 0 1,1 0 0,3 0 350,-8 0 0,2 0 0,2 0 0,2 0 0,2 0 0,-8-1 0,3 0 0,2 1 0,0-1 0,1 0 0,-1 0 0,0 0 0,-2 0-445,-1 1 0,-1 0 0,-1 0 0,0 0 0,0-1 0,1 1 0,2 0 445,-2-1 0,1 1 0,2-1 0,0 0 0,0 0 0,0 0 0,0 1 0,-1-1 0,-1 1-452,4-1 0,-1 1 0,-1 0 0,0 0 0,0 1 0,-1-1 1,1 0 451,-2 0 0,-1 0 0,0 0 0,0 0 0,1 0 0,0 0 0,2 0-213,0 0 1,0 0 0,1 0-1,1-1 1,0 1 0,1 0 0,1 0-1,0 1 213,-5-1 0,1 1 0,0-1 0,1 1 0,0-1 0,1 1 0,0 0 0,0 0 0,1-1 0,-1 1-50,-3 0 1,-1-1-1,1 1 1,0-1 0,1 1-1,-1 0 1,1-1 0,0 1-1,1 0 1,0-1 0,1 1-1,0 0 50,-4 0 0,1-1 0,1 1 0,0 0 0,0 0 0,1 0 0,0 0 0,0 0 0,1 0 0,-1 0 0,0 0 0,0 0 0,0 0 0,-1 0 0,0 0 0,0 0 0,1 0 0,-1 0 0,0 0 0,0 0 0,0 0 0,0 0 0,0 0 0,0 0 0,-1 0 0,1 0 0,-1 0 0,0 0 0,0 0 0,2 0 0,-1-1 0,0 1 0,0 0 0,1-1 0,-2 1 0,1 0 0,0-1 0,0 1 0,-1-1 0,0 1 0,0-1 0,0 1 0,1-1 0,0 1 0,0 0 0,0-1 0,0 1 0,-1-1 0,1 1 0,-1-1 0,0 1 0,-1-1 0,1 1 0,-1-1 0,4 0 0,0 0 0,-1 0 0,1 0 0,-1 0 0,-1 0 0,1 0 0,-1 0 0,0 0 0,1 0 0,1 0 0,1 0 0,0 0 0,-1 0 0,0 0 0,0 0 0,0 0 0,-1 0 0,0 0 0,2 0 0,1 0 0,-1 0 0,0 0 0,-1 0 0,-1 0 0,-2 0 0,-1 0 0,4 0 0,-2 0 0,-2-1 0,-1 1 0,1 1 97,-1 0 0,1-1 1,-1 2-1,-2-1 1,-2 0-98,7 1 0,-3 1 0,-1-1 339,-7 0 1,-1 1 0,3-1-340,1 1 0,3 0 0,1 0 0,-2-1 638,4-1 0,-1 0 0,3-1-638,-1 1 0,3 1 0,1-1 0,-1 1 0,-3-2 0,1 0 0,-1 0 0,0 0 0,1 0 0,-1 0 0,-1 0 0,-2 0 1092,-1 0 0,-3 0 0,0 0-1027,0 0 0,-1 0 1,-4 0 3210,13 0-2854,-10 0 397,-18-2 0,-10 2 0,0-2 0</inkml:trace>
  <inkml:trace contextRef="#ctx0" brushRef="#br0" timeOffset="590203">3276 11210 24575,'-21'29'0,"1"0"0,4-3 0,1 3 0,1 3 0,-1 0 0,0 4 0,0 0 0,2 0-399,1-3 1,1 1-1,1-1 1,0-1 398,0 7 0,2-2 0,1-1 0,2-3 0,3-1 0,-1-4 258,1-3 1,0-1-259,2 1 0,0-3 264,0-5-264,2-10 0,-2-1 0,3-4 0,-3-1 0,1-1 0</inkml:trace>
  <inkml:trace contextRef="#ctx0" brushRef="#br0" timeOffset="592354">3882 11675 24575,'-7'-2'0,"-5"-3"0,-9 0 0,-3 1 0,-15-2 0,11 0 0,-2 0 0,-3 3 0,-4 0 0,-1 0 0,-4 0 0,2-1-1093,8 2 1,1 0 0,-3 1 545,-5-1 0,-4 0 1,1 1-1,3 0 547,5 1 0,3 0 0,0 0 0,-3 1 0,0 1 0,0 0 322,2-1 1,0 0 0,1 3-323,-8 6 0,3 4 0,2 1 0,3 5 0,9 1 0,2 4 0,3 1 0,2 8 0,5 2 0,4-8 0,1 2 0,3 0 0,7 1 0,4 1 0,0-1 0,0 10 0,2-2-500,3-4 1,2-2 499,-2-6 0,-1-4 0,4-3-19,7 8 19,2-9 3276,-11-6-2631,5-4-357,-10-8-288,16-11 0,-1-11 0,1-5 0,-4 4 0,2-2-56,-3 2 0,2-4 1,0-1-1,0 1 56,-2 1 0,0 0 0,0-1 0,1 1 0,2-3 0,0-1 0,0 1 0,-1 0 0,5-5 0,-2 0 0,-2 4 0,-1-1 0,-4 6 24,-4 8-24,-9 42 0,-4 13 0,-1-13 0,0 2-581,2 5 0,1 3 0,-2-2 581,-1-3 0,-1-2 0,2 1 0,1-1 0,-1-6 0,0 0 0,2 3 0,1 0 0,-1-3 0,2-1 0,7 9 1366,-6-7-1366,3-10 0,-6-9 0,1 3 0</inkml:trace>
  <inkml:trace contextRef="#ctx0" brushRef="#br0" timeOffset="592604">4035 12108 24575,'5'42'0,"0"1"0,0-1 0,-1 0 0,0-1 0,-1-1 0,-2-4 0,-1-1 0,-1 2-820,1-4 1,0 2 0,0 0 0,0-1-274,2 4 1,0-1 0,0 1 865,-1-2 1,0 2 0,1-1 0,-1-4 0,3 6 0,-1-4 0,-1-8 0,0 0 0</inkml:trace>
  <inkml:trace contextRef="#ctx0" brushRef="#br0" timeOffset="593358">4466 12512 18958,'28'-32'0,"0"-1"0,-1 1 0,1 0 0,-5 4 0,3-2 0,1-1 0,0-1 0,0 2 0,-2 0 0,-2 4-820,3-4 1,-3 3 0,0 1 0,2-3 404,-2 3 0,2-3 1,1 0-1,1-1 0,-3 1 1,-1 1 414,3-5 0,-3 1 0,-1 0 0,-1 0 469,1-3 1,-2-1 0,-1-2-470,-3-1 0,-1-2 0,-2-2 0,-2 2 0,-3 4 0,-3 0 0,-1 1 0,-1 0 0,-1 0 0,0 0 0,-1 1 0,-1 2 636,-1-1 0,0 2 0,0 3-636,0-1 0,-2 8 1036,-4 14-1036,-13 17 0,2 12 0,-12 6 0,-4 6 1054,16-11 1,0 1-1,-2 3-1054,0-2 0,-2 4 0,-1 1 0,0 1 0,1-2-820,-1 5 1,1 0 0,1 0 0,0 2 662,2 0 1,0 3 0,0 0 0,1 0 0,2-3 156,0-3 0,1-2 0,2 0 0,1 1-726,2 4 1,1 2 0,2 0-1,2-1 726,-1 4 0,2 0 0,3 2-272,2-3 0,1 1 0,3 1 1,2 0 271,2 1 0,2 0 0,3 0 0,3-1 0,0-6 0,3 0 0,2-1 0,1-1 0,1-3 0,5 1 0,2-2 0,1-3 0,0-2 0,-2-3 0,0 0 0,0-5 0,1-7 137,11-8 0,0-9 0,-5-9-137,-9-10 0,-6-9 0,-1-1 0,-3 6 0,-1-2 0,-2 0 0,-3-2 0,-4-2 0,-4-2 0,-2 0 0,-2 4 0,0 2 0,-2 3 0,-2 2 0,-4-2 0,-1 5 3276,-2-1-2469,7 20 2469,1-1-2627,3 10-110,13 10 0,-8-4 1,7 3-1</inkml:trace>
  <inkml:trace contextRef="#ctx0" brushRef="#br0" timeOffset="593689">6099 12359 24575,'2'28'0,"0"0"0,-1 2 0,-1 4 0,0-1 0,2-1 0,-1 1 0,0 0-483,0 8 1,-1 2-1,-1-3 483,1-8 0,0-2 0,0-2 0,1 3 0,0-3 0,0-2 0,1-4 0,1-12 0,-1-3 0</inkml:trace>
  <inkml:trace contextRef="#ctx0" brushRef="#br0" timeOffset="594223">7323 12040 24575,'-13'-2'0,"-18"1"0,6 7 0,-2 4 0,-3 1 0,-1 7 0,3 8 0,-1 6 0,4 1-490,5-4 1,2 0 0,2 2 489,2 0 0,0 2 0,2 0 0,4-2 0,3 1 0,2-1 0,2-3 0,0 3 0,4-4 0,8 0 0,5-4 7,0-8 0,4-1-7,6 0 0,6 0 0,0-1 0,3-2 0,2 0 0,-3-1 0,9 1 0,-3-2 0,-10-7 0,0 1 0</inkml:trace>
  <inkml:trace contextRef="#ctx0" brushRef="#br0" timeOffset="594672">7930 12533 24575,'2'35'0,"1"0"0,-3 3 0,0 5 0,1 4 0,0-10 0,0 3 0,0 1 0,0 1 0,0-1-547,-1-5 1,0 1 0,-1 1 0,1-1 0,0-1 0,1 1 139,0 4 0,1 0 1,0 0-1,0-2 1,-1-3 406,0 3 0,-1-3 0,2-4 0,3 1 0,0-9 0,-5-18 0,1-5 0</inkml:trace>
  <inkml:trace contextRef="#ctx0" brushRef="#br0" timeOffset="595490">8463 12939 24575,'37'-6'0,"-18"-2"0,3-2 0,9-4 0,5-4 0,-1 0-1093,-9 4 1,-1-1 0,3-2 436,-1 0 1,4-4-1,1 0 1,-2 1 0,-1 1-74,1-1 0,-1 1 0,0-1 312,2-3 1,1-2 0,-1 0 0,-1 0 416,-1-1 0,-1 1 0,-1-2 443,2-4 1,0-3 0,-3 1-444,-4 1 0,-2 0 0,-3 0 0,-2 3 0,-1 0 0,-5 2 0,-3-4 0,-6 3 3276,-14-7-2893,-18 19 2893,-8 16-2738,15 7 1,0 7-539,-4 14 0,0 7-427,6-3 1,0 2 0,1 4 426,7-8 0,1 2 0,0 1 0,2 1 0,0 1-656,1 1 1,1 2-1,0 0 1,2 0 0,0 0 159,0 4 0,0 0 0,2-1 1,1 0 495,2-4 0,1 0 0,1 0 0,1-1-977,1 6 1,0 0 0,2-1 976,3 1 0,0 0 0,1-1-600,-3-6 0,-1-1 0,3 2 600,1-5 0,2 2 0,0-1 0,0-1 252,1 1 1,1-1-1,0 0-252,1 1 0,1 0 0,0-1 0,2 9 0,-1-5 0,3-6 0,-15-21 0,-2-7 0</inkml:trace>
  <inkml:trace contextRef="#ctx0" brushRef="#br0" timeOffset="595674">8806 13685 24575,'27'-23'0,"1"0"0,-1 0 0,0 3 0,3-2 0,1-1 0,-1 1 0,-2 3-410,5-3 0,-2 2 1,1 0-1,5-5 1,1-1-1,-6 6 0,4 0 1</inkml:trace>
  <inkml:trace contextRef="#ctx0" brushRef="#br0" timeOffset="595890">10005 12883 24575,'0'10'0,"-1"12"0,-2 7 0,1 2 0,-1 2 0,2-1 0,-1 1 0,0 0 0,1-2 0,-1 0 0,1-3 0,2 4 0,0-4 0,0 11 0,1-23 0,-2-12 0,0-2 0</inkml:trace>
  <inkml:trace contextRef="#ctx0" brushRef="#br0" timeOffset="596323">11359 12157 24575,'-2'-3'0,"-1"-2"0,-5 5 0,-10-1 0,-10 9 0,-5 9 0,-3 5 0,5-1 0,0 2 0,1 1 0,3-1 0,2-1 0,0 2 0,0 0 0,1 0 0,8-2 0,11 14 0,12-10 0,23-12 0,9-6 0,-4-7 0,1-3 0,1 6 0,-2-2 0,-12-6 0,0-1 0</inkml:trace>
  <inkml:trace contextRef="#ctx0" brushRef="#br0" timeOffset="596725">11515 12219 24575,'-11'39'0,"0"0"0,2 3 0,1 0 0,1-5 0,-2 3-820,2-8 1,-1 3 0,0 3 0,-1 1 455,1-5 1,0 1 0,0 2 0,-1 1 0,0 0 0,-2 1-106,0-1 1,-2 1 0,0 1 0,-1 0 0,0 0 0,-1 2 0,1-1 366,1-4 0,1 0 0,-1 1 0,0 1 0,0-1 1,-1 1-1,1-2 0,-1 0 0,0-1 102,-3 5 0,1-1 0,-1-1 0,-1 0 0,1-1 0,-1-1 0,-1-1 77,-1 2 1,-1 0 0,0-1-1,0-1 1,0-2 0,2-3-78,-2 4 0,1-3 0,1-3 0,0-2 0,-11 5 0,3-7 0,7-8 1892,9-31-1892,-1-17 0,2 2 0,1-3 1170,0-5 1,1-3-1171,4 6 0,0-2 0,1 1 0,0 5 0,1 1 0,2 0 0,1-5 0,2 0 0,3-2 160,1 5 0,2-1 0,1 0 0,2 1-160,3 2 0,1 1 0,2 0 0,1-2 0,0 0 0,0-2 0,2 0 0,3 0 0,2 1-477,2 3 1,3 1 0,3 0 0,1 0-1,0 1 1,0 0 476,-6 3 0,1 0 0,0 0 0,0 0 0,1 1 0,0 0 0,1 0-469,3-1 1,2 0 0,1 0 0,-1 1 0,1 0 0,-3 1 0,-1 1 362,2-3 0,-2 1 0,-1 1 1,-2 2-1,-1 2 0,6-1 1,-3 3-1,-7 1 0,-3-4 1</inkml:trace>
  <inkml:trace contextRef="#ctx0" brushRef="#br0" timeOffset="601762">3079 13437 24575,'6'9'0,"8"22"0,1-5 0,3 3 0,0 3 0,1 2-1093,-3-8 1,1 1 0,0-2 702,4 5 0,0-1 390,-2-2 0,3 3 0,2-5 0,4 4 0,2 0 0,-1-2 0,0 3 0,0-1 0,3 0-656,-2-4 1,3 2-1,2 0 1,-1-1 0,-2-3 163,5 4 0,-3-2 1,2-3 491,0-1 0,1-1 0,3-1 0,-3-3 0,3-1 0,1 1 0,1-1 0,-5-3 0,0 1 0,1 0 0,1-1 0,0 0-408,-3-1 1,0 0-1,1 0 1,1-1-1,-1 0 1,1 0 407,3-1 0,0 0 0,2 0 0,-2-1 0,0-1 0,-2 0-612,-3 0 1,-2-2 0,0 0 0,1 0 0,1 0 611,2-1 0,1-1 0,1 1 0,1-1 0,1 0 0,1-1 0,-5 0 0,1-1 0,1 0 0,1 0 0,0 0 0,1-1 0,-1 1 0,1-1-174,-3 1 0,0-1 1,0 1-1,0-1 1,1 1-1,1-1 1,0-1-1,1 1 1,2-1 173,-5-1 0,1 1 0,1-1 0,1 0 0,0 0 0,2 0 0,-1-1 0,1 1 0,-1-1 0,1-1 0,-1 1 0,-1 0 0,-1-1-34,1 0 1,0-1-1,-1 1 1,0-1 0,-1 0-1,1 0 1,-1 0-1,1-1 1,-1 0 0,2 0-1,-1 0 1,1 0 33,-2 0 0,0 0 0,0-1 0,1 1 0,0-1 0,0 0 0,0 0 0,1 0 0,-1 0 0,0 0 0,0-1 0,-1 0 0,1 0 0,-2 0-9,2 0 1,-1-1-1,1 0 1,-2-1-1,1 1 1,0-1-1,-1 0 1,1 1-1,-1-1 1,0 0-1,1 0 1,-1 0-1,1 0 9,2 0 0,1 0 0,0-1 0,0 1 0,0-1 0,0 0 0,0 1 0,-1-1 0,0 1 0,-1 0 0,0-1 0,-1 1 0,1 0 0,-1 0 0,0 0 0,-1-1 0,0 1 0,-1 0 0,0 1 0,0-1 0,0 1 0,0 0 0,3-1 0,-1 1 0,0-1 0,0 1 0,0 1 0,0-1 0,-1 1 0,0-1 0,-1 1 0,2 0 0,0 1 0,0-1 0,-1 0 0,-1 1 0,0 0 0,-1 1 0,-1-1 0,2 0 0,-1 1 0,-1 0 0,-1 0 0,1 1 0,0-2 0,2 0 0,1 0 0,0 0 0,0-1 0,-2 1 0,-1 1 0,9-3 0,-2 1 0,-2 0 0,-1 1 185,0 0 0,-3 0 0,3 0-185,1 0 0,2-1 0,0 0 0,-1 1 0,1 0 0,-3 1 0,2 0 0,-6 0 0,0 0 0,1 0 0,-1-2 191,1 0 0,0-3 1,-1 1-1,-2 1-191,-2 2 0,-2 1 0,-1-1 0,10-7 0,-8 3 0,-18 8 0</inkml:trace>
  <inkml:trace contextRef="#ctx0" brushRef="#br0" timeOffset="683944">15475 10490 24575,'13'-2'0,"7"1"0,13 1 0,4 0 0,-4 0 0,3 0-1093,1 0 1,4 0 0,-1 0 141,-10 0 0,-1 0 0,5 0 951,-3 0 0,4 0 0,3 0 0,1 0 0,1 0 0,-2 0 0,2 1 0,-1 0 0,1 0 0,0 0 0,2 0 0,2 0-365,-6-1 1,2 1 0,0-1 0,2 0 0,0 0 0,0 0 0,1 0 0,-2 0 0,0 0 272,1 1 1,0 0 0,0 0 0,0-1 0,-1 1-1,1 0 1,-1 0 0,1-1 91,-1 1 0,0-1 0,1 0 0,-1 0 0,0 0 0,0 0 0,-2-1 0,0 1-43,4 0 1,0 0 0,-2 0-1,0 0 1,0 0 0,-1 0 42,1 0 0,-1 0 0,0 0 0,0 0 0,0 0 0,-1 0 0,4 0 0,-1 0 0,0 0 0,0 0 0,0 0 0,-5 0 0,-1 0 0,1 0 0,-1 0 0,2 0 0,1 0 0,-1 0 0,0 0 0,2-1 0,0 1 0,0 0 0,1 0 0,0 1-397,-1 1 1,1 1 0,-1-1 0,1 2 0,1-1 0,0 1 0,0-1 0,1 0 396,-2 0 0,0-1 0,1 1 0,1-1 0,-1 0 0,1 1 0,0 0 0,0 0 0,-1 0 0,-2 0 0,0 1 0,0 0 0,1 0 0,-1 1 0,0-1 0,0 0 0,-1 0 0,-1 0 0,-2 0-199,7-1 0,-2 1 0,-1-1 0,-1 0 1,0-1-1,0 1 0,0-1 199,6 1 0,0 0 0,0-1 0,-1 0 0,-3-1 0,-2 0 0,-1-2 0,-3 0 0,-1-1 0,2 0-33,5 1 0,2 0 0,-1-1 0,-1-1 33,-6-1 0,0-2 0,-1 0 0,1-1 144,6-2 0,0 0 0,1-2 0,-3 0-144,-5-1 0,-2-1 0,-1 0 0,0 0 907,9-3 0,-1 1 1,-4 0-908,0-2 0,-7 2 3276,-7 4-2246,-15 7 2246,-3 1-943,0-1-495,1 1-1838,-3 0 0,1 1 0,-2 1 0</inkml:trace>
  <inkml:trace contextRef="#ctx0" brushRef="#br0" timeOffset="686228">25973 10322 8191,'10'-2'0,"0"2"3276,18 2-1590,10 3-1686,-8 3 0,5 2 0,1 2 68,1 1 0,2 2 0,4 2-68,-7-4 0,3 1 0,2 0 0,2 1 0,0 0 0,-1 0-245,-6-3 1,-1 1 0,1-1 0,1 1 0,-1-1 0,1 1 0,1-1 244,-2 0 0,1 0 0,0 1 0,1-1 0,-1 0 0,1-1 0,-1 0 0,-1-1 125,5 2 1,-1-2 0,0 0 0,-1 0 0,3-1 0,1-1-126,-6-1 0,2 0 0,1-1 0,1 0 0,1 0 0,-1-1 0,-1 1 0,-2-2 0,-2 1-545,9 0 1,-3 0 0,-2-1 0,1 0 0,4 0 544,-8-1 0,2 0 0,2-1 0,0 1 0,0-1 0,-1 1 0,-1-1 0,-3 0-18,5-1 0,-2 1 0,-2-1 0,1 0 0,2-1 18,0 0 0,2 0 0,1-1 0,1 0 0,-1-1 0,0 0 0,-1 0 0,0 0 0,0-1 0,0 0 0,0-1 0,0 0 0,-4 1 0,1 0 0,0-1 0,0 0 0,-1 0 0,0-1 0,-2-1 0,2-2 0,0 0 0,-1-1 0,-2 0 0,0 0 0,-3 0 618,5-2 0,-3 0 0,-1 1 0,-2-1-618,3-2 0,-2 0 0,-4 1 0,-4 2 0,-8 2 0,-13 5 0,-3 2 0</inkml:trace>
  <inkml:trace contextRef="#ctx0" brushRef="#br0" timeOffset="686965">22146 10489 24575,'11'16'0,"12"9"0,-5-6 0,2 0 0,0-1 0,2 0 0,8 5 0,5 0 0,2-4 0,3-2-1093,-1-4 1,3 0 0,1-1 669,-5-3 1,1 0-1,1-2 1,2-1 422,-4-4 0,1-1 0,1-1 0,0-1 0,-1-1 0,-3 2 0,-2-2 0,1 1 0,0-2 0,1-1 0,5-2 0,3-1 0,0-2 0,-3 0 0,-5 1 0,-4 1 0,-4 1 0,0-2 0,12-7 0,1-1 0</inkml:trace>
  <inkml:trace contextRef="#ctx0" brushRef="#br0" timeOffset="698569">15990 10956 24575,'22'34'0,"-4"-2"0,4 4 0,-3-7 0,1 1 0,2 2-820,0 0 1,2 1 0,1 0 0,1-2 636,1-4 0,1-1 0,1-2 0,1-1 183,0 2 0,0-1 0,1-1 0,3-3 0,3-3 0,4-3 0,-1-1 0,-1-3 0,-1 1 0,-1-3 0,2-1-820,-3-1 1,1-2 0,1-1 0,-3-1 796,0-1 1,-2-1-1,0-1 23,-2 1 0,0 0 0,0 0-94,6 1 0,1-1 0,3-1 94,-7-1 0,2-2 0,1-1 0,2-1 0,0 0 0,-2 0 0,0-1 0,1 0 0,1-1 0,1-1 0,2 1-410,-2-1 0,1 0 1,2-1-1,1 0 1,0 0-1,0-1 0,-1 1 1,-1-1 381,1-1 1,-2-1 0,1 1 0,-1-1 0,0 0 0,1-1 0,0 0 27,-5 2 0,1 0 0,0-1 0,1 1 0,0-1 0,0 0 0,-1 0 0,0 0 0,0 0 0,1-1 0,1 0 0,-1 0 0,1 0 0,-2 0 0,1 0 0,-1 0 0,0 0-128,2-1 0,-1 0 0,0 1 0,0-1 0,-1 0 1,0 0-1,0 1 128,3-2 0,1 0 0,-1 0 0,-1 1 0,-2-1 0,-1 1 384,3-3 0,-2 0 1,-2 1-1,-3 0-384,-1 0 0,-3-1 0,-3 1 270,7-4 1,-6 1 0,-13 2 0,-9 13-1</inkml:trace>
  <inkml:trace contextRef="#ctx0" brushRef="#br0" timeOffset="711913">12497 8882 8191,'-17'3'0,"10"-2"3276,-33 7-1878,5 6-1398,7-6 0,-5 1-115,2 1 0,-4 2 0,0-2 115,-3-1 0,-1-1 0,-3 0 0,9-1 0,-2 0 0,-2 0 0,-1 1 0,-1-1 0,3-1 0,-1 1 0,-2-1 0,-1 1 0,0-1 0,1 1 0,1-1 0,-4 0 0,2 1 0,0-1 0,0 1 0,-2-1 0,-1 1 0,5 0 0,-2 0 0,0 0 0,-2 0 0,1 1 0,0-1 0,2 0 0,0-1 0,-4 1 0,1 0 0,0-1 0,2 0 0,-1 0 0,1 0 0,2 0 0,-2 1 0,2-1 0,0 0 0,2 0 0,2-1 0,-12 2 0,4-1 0,3 0 0,2-2 0,0 1 0</inkml:trace>
  <inkml:trace contextRef="#ctx0" brushRef="#br0" timeOffset="713631">13368 6665 24575,'-11'-2'0,"-21"-5"0,-5-1 0,-6-2 0,13 3 0,-2-1 0,-3 0-656,0 1 1,-4 0-1,-2 0 1,-1 0 0,3 1 97,-4-1 0,2 1 0,0 1 0,-5 0 89,11 2 1,-3-1 0,-1 1 0,-2 1 0,1 0 0,-1 0 0,1 0 434,1 1 0,0 1 1,-1 0-1,1 0 1,-1 0-1,0 1 1,-1 0-216,0 0 1,1 0 0,-2 0 0,0 1 0,0-1 0,0 1 0,0 0 0,0 1 248,0-1 0,0 1 0,-1 0 0,1 1 0,-1-1 0,1 0 0,-1 1 0,1-1 0,0 1 0,-1-1 0,0 0 0,0 1 0,0-1 0,2 1 0,0-1 0,1 0-523,-3 1 0,1 0 0,1-1 0,1 1 0,0-1 0,-1 0 523,1-1 0,0 0 0,-1 1 0,2-2 0,1 1 0,1-1 0,-4 0 0,3-2 0,1 1 0,-2 0-181,4 0 1,-2 0 0,0 0-1,0 0 1,2 0 180,0 0 0,2 0 0,0 1 0,-3-2-127,-5 0 1,-2-1 0,-2-1 0,0 1 0,2-1 126,7 1 0,0-1 0,1 0 0,0 0 0,-1-1 0,-5 0 0,-1-1 0,-1 0 0,1-1 0,0 1 64,1 0 1,0 0 0,0-1-1,1 1 1,2-1-65,-3 0 0,3 0 0,-1-1 0,0 1 0,-2-1 0,-1 1 0,0-1 0,0 1 0,4 1 0,1 0 0,-1 0 0,-2 0 0,5 0 0,-2 0 0,-1 0 0,-1 0 0,0 0 0,-1 0 0,0 1 0,0 0 0,0 0 0,-2 0 0,0 0 0,0 0 0,-1 0 46,2 0 1,0 0-1,-1 0 1,-1-1-1,0 1 1,0 0-1,0 0 1,0 0-47,4 1 0,-1-1 0,0 1 0,0 0 0,-1 0 0,1 0 0,1 0 0,-1 1 0,1-1 0,-2 1 0,0-1 0,1 0 0,0 1 0,0 0 0,1 0 0,-1 0 0,1 0 18,-4 0 0,2 1 0,-1-1 0,0 1 0,1 0 1,-1 1-1,0 0-18,4 1 0,-1 0 0,-1 0 0,1 1 0,0-1 0,0 1 0,0 0 0,2 0 0,-7 0 0,2 0 0,-1 0 0,2 0 0,-1 1 0,1 1 0,1 0 0,-1 1 0,1 1 0,1-1 0,1 1 0,1-1 0,-5 1 0,2-1 0,1 1 0,1 1 0,2 0 0,0 0 0,1 1 0,0 0 235,3 0 1,0-1 0,-1 1 0,0 1-236,-8 3 0,-1 1 0,0 1 0,0-1 0,1 0 0,1 0 0,-1 0 0,-2 2 170,8-3 1,-2 0 0,-1 1 0,0 0 0,0 0 0,2 0-171,-4 2 0,1 0 0,0 0 0,-1 0 0,-1 1 0,6-4 0,-1 1 0,-1 0 0,-1 0 0,1 1 0,0-1 0,2 0 0,-2 2 0,2 0 0,-1-1 0,1 1 0,1 0 0,-1 0 0,-6 3 0,0-1 0,1 0 0,0 1 0,2 0 314,5 0 1,1 0 0,1 0 0,1 1 0,1 0-315,0 1 0,1 0 0,1 0 0,2 2 1092,-3 8 0,3 1 0,3 0-622,-2 6 0,6 0 346,6-1 1,7 0-817,11-4 0,5-2 0,-1-1 0,4-2 302,11 2 0,5-3-302,-6-5 0,3-2 0,7 1 0,5 0 0,0-2-1093,-3-2 1,1-2 0,4 1 957,-8-4 0,3 0 0,2 0 0,1 1 0,0-2 0,-1 0-412,-2-1 1,-1 0 0,0-1 0,0-1 0,2 1 0,2-1 501,-2-1 1,2-1-1,1 1 1,2-1-1,0 0 1,0 0-1,0 0 1,0 0-247,-3 0 0,-1 0 0,0 0 1,0 0-1,0-1 0,2 1 0,1 0 1,1-1-1,3 1 291,-8-2 0,2 0 0,0 0 0,1 0 0,1 0 0,1 0 0,1-1 0,1 1 0,0 0 0,1-1 0,0 1 0,0-1 0,1 1 0,1-1 0,-1 1-57,-6-1 1,1 1-1,0-1 1,0 0-1,2 1 1,-1-1-1,1 0 1,0 0-1,1 1 1,0-1-1,0 0 1,0 1-1,1-1 1,-1 0-1,1 0 1,0 0-1,0 0 1,-1 0-1,1 0 1,-1 0-1,0 0 57,-2 0 0,0 0 0,0 0 0,0-1 0,0 1 0,0 0 0,0 0 0,0-1 0,0 1 0,0 0 0,1-1 0,-1 1 0,0-1 0,1 1 0,0-1 0,0 1 0,0-1 0,0 0 0,0 1 0,0-1 0,1 0 0,-1 0 0,1 0 0,-3 0 0,1 0 0,1 0 0,-1 0 0,1 0 0,1 0 0,-1 0 0,1 0 0,-1 0 0,1-1 0,0 1 0,0 0 0,0-1 0,0 1 0,-1-1 0,1 1 0,-1-1 0,0 1 0,0-1 0,-1 0 0,0 1 0,-1-1 0,0 0 0,-1 0 0,0 0 0,-1-1 0,8 1 0,-1-1 0,-1 1 0,0-1 0,-1 0 0,0 0 0,0 0 0,-1 0 0,0 0 0,-1 0 0,0 0 0,0-1 0,0 1 0,0 0 0,-1-1 0,1 1 0,-1-1 0,0 1 0,5-1 0,-1 0 0,1 1 0,-1-1 0,0 0 0,0 0 0,-1 0 0,1 0 0,-2 0 0,1-1 0,-2 1 0,1 0 0,-2 0 0,0-1 0,-1 1 0,4-1 0,-1 0 0,0 0 0,-1-1 0,-1 1 0,0-1 0,-1 1 0,-1 0 0,0-1 0,0 1 0,-1 0 92,7 0 0,-1-1 0,0 1 0,-1-1 1,-1 1-1,-1 0 0,0 0 0,-2 1-92,4 0 0,-1 1 0,-1 0 0,-2 0 0,0 0 0,-2 0 0,9-1 0,-2 1 0,-2-1 0,-5 1 0,-3 1 0,-4 0 0,-6 0 0,3 0 0</inkml:trace>
  <inkml:trace contextRef="#ctx0" brushRef="#br0" timeOffset="714233">13256 6823 24575,'23'3'0,"0"-1"0,4 3 0,4 2 0,1 2 0,3 2 0,3 1 0,2 2 0,1 1-656,-4 0 1,2 0-1,1 2 1,-1 1 0,1 2 112,-2 0 0,0 2 1,1 1-1,-1 0 1,-1 1-1,-2-2-113,-1-1 1,-3-1-1,0 1 1,-1-1 0,-1 2 643,1 0 0,0 2 0,-1 0 0,-3-1 1,-4-2 11,4 9 0,-7-2 947,-4-5 1,-4 1-948,-6 7 0,-6 1 0,-6-7 0,-1 0-795,2 4 0,-2 1 795,-10 6 0,-5 0 0,5-10 0,-2-1 0,-3 1 0,-2-1 0,-3 1 0,-2 0 0,-2 0 0,-1-1 0,-3 0 0,-2 0 0,2-1 0,2-3 0,-2 1 0,2-2 0,0-1 0,-3 0 0,1-1 0,-1 0 0</inkml:trace>
  <inkml:trace contextRef="#ctx0" brushRef="#br0" timeOffset="722655">13884 8203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25:50.009"/>
    </inkml:context>
    <inkml:brush xml:id="br0">
      <inkml:brushProperty name="width" value="0.05292" units="cm"/>
      <inkml:brushProperty name="height" value="0.05292" units="cm"/>
      <inkml:brushProperty name="color" value="#FF0000"/>
    </inkml:brush>
  </inkml:definitions>
  <inkml:trace contextRef="#ctx0" brushRef="#br0">19940 4526 24575,'0'0'0</inkml:trace>
  <inkml:trace contextRef="#ctx0" brushRef="#br0" timeOffset="7423">25264 4326 24575,'8'0'0,"3"0"0,-4 1 0,19-1 0,-1 1 0,4 0 0,5 0 0,3 1 0,4 0-656,-6-1 1,2 0-1,1 0 1,2 1 0,0 0 420,-4 0 0,1 1 0,0 0 0,1 1 0,1-1 0,1 0-175,-2-1 0,1-1 1,2 1-1,0 0 1,0-1-1,1 1 0,-2 0 1,0 0 385,0 1 0,0 0 0,-1 1 1,0 0-1,0-1 0,2 1 0,1-2 24,-4 1 0,0-2 0,2 1 0,1-1 0,0 1 0,0-1 0,0 0 0,0 0 0,-1 1 0,-1-1 0,3 1 0,-1-1 0,0 1 0,-1 0 0,0-1 0,1 1 0,0-1 0,1 0 0,-3 0 0,0 0 0,1 0 0,1 0 0,-1-1 0,1 1 0,0-1 0,0 1 0,-1-1 0,-1 0-365,3 0 1,0 1 0,0-1 0,0 0 0,0 0 0,-1-1 0,-1 1 0,-1 0 0,0 0 247,1 0 1,-1 0 0,-1 0 0,-1 0 0,0 0 0,1 0 0,0 0-275,4 1 0,2 0 0,1 0 0,-1 0 1,-2 0-1,-1 0 0,-4-1 391,6 1 0,-5-1 0,-1 0 0,2 1-151,-1 0 1,2 0 0,-1 1 0,1-1 0,-2 0 150,2-1 0,-2 0 0,0 0 0,-1 0 119,5 0 1,0 0 0,-1 0-120,-6 0 0,-1 0 0,1 0 0,1 0 0,5 0 0,2 0 0,-1 0 0,-4 0 0,-3 0 0,-2 0 0,1 0 0,2-1 0,3 0 0,-1 0 0,-6-1 1271,-3-2 0,-3 0-1271,-1 0 0,-1 0 0,11-3 0,-27 6 0</inkml:trace>
  <inkml:trace contextRef="#ctx0" brushRef="#br0" timeOffset="16913">8107 10579 24575,'35'3'0,"-8"2"0,-4-2 0,3 2-1639,12 4 1,3 2 473,-1-1 1,3-1 71,-6 1 1,4 0 0,1 0 866,-9-3 1,2-1 0,1 0 0,0 0 0,0 0-299,7 1 1,-1 0 0,1 0-1,1-1 524,-4 1 0,1-1 0,1 1 0,1 0 0,-1-1-463,-4 0 1,-1-1-1,1 1 1,0-1 0,1 1-1,0-1 463,3 1 0,0 0 0,0 0 0,1-1 0,0 1 0,0 0-144,-6-1 0,-1 0 0,1 0 0,0 0 0,0 0 1,3 0-1,1 0 144,-3 0 0,2-1 0,1 1 0,2 0 0,0-1 0,0 1 0,1 0 0,-2-1 0,0 1 0,-1 0 0,-1-1 0,-1 1 0,-1-1 0,0 1 0,0 0 0,0-1 0,1 1 0,1 0 0,2-1-22,-3 1 0,2-1 0,0 1 0,2 0 0,0-1 0,1 1 0,0 0 0,-1 0 0,1-1 0,0 1 0,-1-1 0,-1 0 22,2 0 0,-1 1 0,-1-1 0,1 0 0,-1 0 0,0-1 0,1 1 0,0 0 0,0-1 0,2 1 0,0-1-4,-4 0 0,0 0 1,1 0-1,1-1 1,0 1-1,0 0 1,0-1-1,1 1 1,0-1-1,0 0 1,-1 0-1,1 0 1,-1 0-1,1 0 4,-1 0 0,0-1 0,0 0 0,0 1 0,0-1 0,0 0 0,0 0 0,0 0 0,0-1 0,0 1 0,0 0 0,1-1 0,-1 1 0,0 0 0,-2 0 0,0-1 0,0 1 0,0-1 0,0 1 0,0-1 0,0 1 0,0-1 0,0 1 0,0-1 0,0 0 0,1 1 0,-1-1 0,1 0 0,-1 0 0,2 1 0,0-1 0,1 0 0,0 0 0,-1 0 0,1 0 0,0 0 0,0 0 0,0 0 0,0 0 0,-1-1 0,0 1 0,-1 0 0,0 0 0,0 0-15,1 0 1,-1 0 0,0 0 0,-1 0 0,0 0-1,0 0 1,0 0 0,-1 0 0,1 0 0,0 0 0,1 0-1,0 0 1,0 0 14,-1 1 0,-1-1 0,2 0 0,-1 1 0,1-1 0,0 1 0,0-1 0,0 0 0,0 1 0,0-1 0,0 1 0,0-1 0,-1 1 0,0-1 0,0 0 0,2 1 0,1-1 0,0 0 0,-1 0 0,0 0 0,0 0 0,0 0 0,0 0 0,-1 0 0,0 0 0,-1 0 0,0 1 0,-1-1 0,2 0 0,-1 1 0,0-1 0,0 1 0,-1 0 0,0-1 0,-1 1 0,1 0 0,-2-1 0,1 1 0,0-1 0,4 0 0,1 0 0,0 0 0,0 0 0,-1 0 0,-1 0 0,-1 0 0,-3 0 0,-1 0 0,7 0 0,-4 1 0,-1-1 0,-1 0 0,2-1 0,-2 0 0,0-2 0,1 1 0,0 0 0,-1-1 0,-1 2 0,1 0 0,-1 1 0,-1-1 0,1 1 0,1-1 54,4-2 1,2-1 0,0-1-1,-2 1 1,-1 2-55,0 0 0,-3 2 0,0 1 0,0-2 435,3 0 1,1-1-1,-2 1 1,-2-1-436,-1 2 0,-2 0 0,-1 0 1009,1 0 0,-1 0 0,-3-1-1009,-2 1 0,-5-2 3276,-2-2-2026,-9 0-431,-7 1 0,-3 1 0,-1 2 0</inkml:trace>
  <inkml:trace contextRef="#ctx0" brushRef="#br0" timeOffset="19731">7913 8244 24575,'13'3'0,"18"2"0,10-1 0,-12 0 0,4 1 0,-1-1-1639,8 0 1,1 0 1623,2 3 1,-3-1 14,-14-3 0,-3-1 290,2 2 1,-2-1-291,4-2 646,16 3-646,-23-2 0,-6-1 0,-3 1 1692,-3-2-1692,-4 0 387,2 0-387,2 0 0,3 0 0,-1 1 0,-1 0 0,-2 1 0,-1-1 0,0 0 0,-1-1 0,-2 2 0,0-2 0,-3 1 0,2-1 0</inkml:trace>
  <inkml:trace contextRef="#ctx0" brushRef="#br0" timeOffset="20583">9437 7695 24575,'-8'-2'0,"-5"5"0,-6 10 0,3 2 0,-2 3 0,1 3 0,-2 3 0,0 1-597,0 4 0,-1 2 0,1 1 597,3-2 0,-1 1 0,1 1 0,3 0 0,3 0 0,1 1 0,2-1 0,2 1-916,0 8 1,2 1 0,3-2 915,3-9 0,2 0 0,2-1 0,3 4 0,2 0 0,0-2-734,3 0 0,2 1 734,-1 1 0,2 2 0,0-1 0,2 3 0,0-1 0,-6-11 0,1 0 0,0-2 0,5 2 0,-2-3 0,8 11-95,-9-18 1,0-2 94,3 1 1014,11 1-1014,-16-13 3051,2 0-3051,-7-4 1861,2-19-1861,-3-12 134,-3 7 0,-2-2-134,-7-3 0,-4 1 0,0 4 0,-3 1 0,-15-9 0,-11 9 0,3 19-375,11 2 1,-1 0 374,1 2 0,0 2 0,-10 1-175,-9 2 175,27 2 0,-9 0 0,18-3 0,1-1 0,3-2 0</inkml:trace>
  <inkml:trace contextRef="#ctx0" brushRef="#br0" timeOffset="21067">11014 8515 24575,'17'-1'0,"8"-2"0,4 1 0,2 1 0,3 1-959,-4-1 1,3 0 0,1 0 958,1 1 0,3 2 0,0-1 0,-3 1-1093,-2 0 1,-1 0 0,1 0 906,11 1 0,2 1 1,-6 0 185,-11 1 0,-5-1 359,9 3 0,-19-3 0,-11-3 0</inkml:trace>
  <inkml:trace contextRef="#ctx0" brushRef="#br0" timeOffset="21716">12045 8007 23635,'41'0'0,"0"0"0,1 0 0,-5 1 0,4 0 0,1 0 0,0 0 0,-2 1-820,1-1 1,-1 1 0,-1 0 0,3 0 163,-2 0 1,2 0-1,0 1 1,0-1 0,-4 1-356,8 1 0,-4 0 0,-1 0 1913,-5 0 0,-1 0 0,-3 0-902,-1 1 0,-4 1 809,-2-3 0,-5 3-809,-7 5 169,-25 5-169,-6 0 0,-4 1 0,-9 3 0,-5 0 0,5-4 0,-1-1 0,1 0 1638,-6 0 0,2-1-908,1-3 1,5-1-731,8-5 0,6-1 0,13 0 0,11 6 0,6 4 0,4 2 0,3-2 0,0 1-230,3 4 0,2 1 230,1-2 0,4 1 0,-4-1 48,-4 0 1,-2 1-49,12 3 0,-3 1 0,-9 13 0,-18-10 0,-8 9 0,-6 3 0,-1-7 0,-5-1-221,-3-1 0,-4 1 0,-2-3 221,0-8 0,-3-3 0,2-2-332,-8 6 1,0-4 331,1-8 0,3-3 271,2-4 1,11-1-1,5-2 1</inkml:trace>
  <inkml:trace contextRef="#ctx0" brushRef="#br0" timeOffset="22267">14704 7951 24575,'1'8'0,"-1"3"0,-4 6 0,-11 8 0,-3 8 0,-8-1 0,-6 2 0,6-5 0,-2 1 0,-1-1-678,-1 2 0,0-1 0,0-1 678,3-3 0,0 0 0,3-4 244,4-3 1,5-4-245,5-6 0,9-3 0,7 3 0,25 4 0,14 1 0,-6-4 0,3-1 0,3 0-656,-12-3 1,2 0-1,0 0 1,1-1 0,0 0 142,2-1 1,0 0 0,0-1 0,0-1 0,-1 0 512,2-1 0,-1-1 0,0-1 0,0 1-558,0 0 1,1 0 0,-1 0 0,-2 0 557,3-1 0,-2-1 0,-2 0 0,-3 1 0,-1 0 0,-5-1 0,14-5 0,-26 3 0,-12 3 0</inkml:trace>
  <inkml:trace contextRef="#ctx0" brushRef="#br0" timeOffset="22551">15211 8245 24575,'5'31'0,"0"-1"0,-2 0 0,-1 0 0,3 7 0,0 0-1639,-2-2 1,0 1 1232,0 5 0,0 0 406,0-6 0,-1-1 0,-2 0 0,0-1 631,-1 1 1,2-1-632,4 1 0,0 0 0,-3-10 0,1-1 167,9 13 0,-9-30 0,-2-4 0</inkml:trace>
  <inkml:trace contextRef="#ctx0" brushRef="#br0" timeOffset="22985">17469 7873 8191,'35'-22'0,"-1"0"0,-10 8 0,-3 1 3276,6-7-1489,-19 35 1031,-2 15-2818,-2 5 0,-2 6 0,0-11 0,-1 1 0,0 1-80,0 3 0,-1 2 0,-1-2 80,0-5 0,0-1 0,-1 3 0,-2 6 0,0 4 0,0 1 0,-1-3 0,-2-3 0,1-2 0,-1 3 571,1 2 1,0 5-1,0-1 1,0-4-572,2-2 0,0-3 0,0-3 0,1 4 0,1-1-689,2 2 1,0-2 688,0-7 0,0-2 0,0 9 0,0-7 0,0-26 0,0-1 0</inkml:trace>
  <inkml:trace contextRef="#ctx0" brushRef="#br0" timeOffset="23586">18535 7715 24575,'-16'-4'0,"-16"14"0,9 6 0,-2 7 0,-1 1-766,2 0 1,1 1-1,-1 3 766,3-1 0,-1 2 0,1 1 0,3-2-659,1-1 0,3-1 1,0 0 658,-3 13 0,3 0 0,5-2 0,3 1 65,3-9 0,2 2 0,3 1-65,2 0 0,2 2 0,3 1 0,-1-3 0,3 2 0,1-1 0,1 1-664,1-4 0,1 1 0,1-1 0,0-3 664,9 10 0,0-5 0,1-4 0,0-3 14,-2-4 1,1-3-15,-2-5 0,-1-3 1695,9 4-1695,2-6 737,-14-18-737,6-2 0,-1-15 0,1-10 0,-7 4 0,-2-4 0,0-3-151,-2 9 1,0-1 0,0-2-1,-1-1 1,-2-2 150,-2 1 0,-1-3 0,-2-2 0,-1 1 0,0 0 0,-1 2 0,-1 0 0,-1 0 0,0 2 0,-2-1 0,-1 0 0,-1-2 0,-3-2 0,0 1 0,-1 2 0,-1 5 0,-2 2 0,-1 3 0,-1 3 0,-1-7 0,0 8 0,2 14 0</inkml:trace>
  <inkml:trace contextRef="#ctx0" brushRef="#br0" timeOffset="41030">27467 3342 8191,'20'13'0,"0"0"0,4 5 0,1-1 1638,-3-5 0,4 0-1486,4 4 1,6 2-1,3 1 1,-1-1-153,-6-4 0,-2-1 0,2 1 0,2 0 0,2 1-170,-3-1 0,2 2 0,1 0 0,3 1 0,0 0 0,1 0 0,0 0 0,-1 0 0,0-1 170,-2 0 0,1-1 0,0 1 0,0-1 0,0 0 0,-1 0 0,1 0 0,-1 0 0,-1 0-87,2 0 0,0 0 1,-1 0-1,0 0 1,0-1-1,0 1 1,-1-1-1,1 0 87,1 0 0,0 0 0,0 0 0,0 0 0,0 0 0,-1-2 0,-2 1 0,-2-2 0,3 1 0,-2-1 0,-1 0 0,0-1 0,1 1 0,5 2 0,2 0 0,0 1 0,-1 0 0,-1-2 123,2 2 1,-1-2-1,0 1 1,-1 0-124,0 1 0,-1 1 0,0-1 0,-2-1-181,-2-2 1,-2-1 0,0 1 180,4 3 0,0 0 0,-5-2 2768,8 1-2768,-9-2 0,-23-9 0,-6 0 0</inkml:trace>
  <inkml:trace contextRef="#ctx0" brushRef="#br0" timeOffset="41417">27637 4253 24575,'30'-8'0,"-4"-4"0,4-4 0,-5 1 0,2 0 0,3-4-547,1 0 1,4-4 0,2-1 0,2-2 0,-1 1 0,-4 2-110,-2 1 1,-2 0-1,-1 1 1,2-1 0,1 0 186,-1 1 1,1-1 0,2 0 0,1-1 0,-1 1 0,-2 1 0,-1 1-121,0-1 1,-2 2-1,-1 1 1,0-1 0,3 0 575,2 1 1,1 0 0,2-1 0,0 0 0,0 0 0,-1 0 12,3-3 0,0 0 0,0-1 0,-1 0 0,0 1 0,-1 2 0,0 1 0,-1 1 0,-1 1 0,-1 0 0,-1 0 0,0-2 0,-1 1 0,1-1 0,-1 1 0</inkml:trace>
  <inkml:trace contextRef="#ctx0" brushRef="#br0" timeOffset="49152">25160 9926 24575,'15'28'0,"3"10"0,2-8 0,4 7 0,1-1-1093,-4-3 1,0 1 0,3 2 545,-4-9 1,2 2 0,2 2 0,0-1 0,0 0 0,-2-1-274,5 6 1,-2-2 0,1 0 0,0 1 608,-4-6 1,1 1 0,1 0 0,0 0 0,-1-2-168,7 6 1,0-1 0,0-1 0,-2-1 377,-4-3 0,-1-1 0,0-1 0,0 0 174,10 5 0,1-1 1,-3-1-175,-5-4 0,-2-1 0,-1-3-48,0-2 0,2-2 48,-1 2 0,3 0 0,-2-2 1638,-3-2 0,0-2-1509,7 7 1,-5-2-1,-11-10 1,-12-5-1</inkml:trace>
  <inkml:trace contextRef="#ctx0" brushRef="#br0" timeOffset="49488">25823 11339 8191,'-5'0'0,"5"-14"1638,10-5 0,4-6-1386,2-6 1,2-6 0,4-2-253,-4 11 0,2-2 0,2-1 0,1 0 0,0-2-27,1 1 0,2-2 0,0-1 1,2 0-1,0-1 0,2 1 27,-5 7 0,1-1 0,1 0 0,0 1 0,1-1 0,1 0 0,-1 1 0,-1 0-43,1 0 0,-1 1 1,1-1-1,0 1 0,0 0 1,-1 0-1,1 0 1,0 0 42,1-1 0,1 0 0,0 0 0,0 0 0,-1 0 0,0 2 0,-2 1 0,-3 1 0,8-6 0,-2 2 0,-3 2 0,-1 1 0,2-2 0,-1 0 0,0 0 0</inkml:trace>
  <inkml:trace contextRef="#ctx0" brushRef="#br0" timeOffset="53723">25068 8661 24575,'26'-27'0,"-1"0"0,1 0 0,-1 0 0,2-1 0,-1-1 0,1-1 0,1-2 0,-4 4 0,0-2 0,2-2 0,-1 0 0,0 0 0,0 1-656,3-3 1,1-1-1,-2 1 1,0 0 0,-2 2 463,0-2 0,-3 0 1,0 4-1,0 6 817,11 2 0,-6 16-625,-16 33 0,-10 9 0,-4 10 0,-1 1-820,2-13 1,-1 1 0,0 0 0,-1 1 589,0 2 0,-1 1 0,0-1 0,0 0 230,2-4 0,0 0 0,0 0 0,-1-1-560,-2 2 0,-2 1 0,0-1 0,2-5 560,2 3 0,0 0 335,-3 5 0,-2 5 0,1-4-335,1-2 0,0-4 0,3-3 0,-1-2 0,-1-4 0,1-5 819,1-10 0,2-7 0,1 0 0</inkml:trace>
  <inkml:trace contextRef="#ctx0" brushRef="#br0" timeOffset="54060">25056 9116 24575,'30'-8'0,"7"1"0,9 1 0,-14 1 0,3 0 0,1 0 0,1 0-656,-3 1 1,1 0-1,1 1 1,1 0 0,0-1 316,2 1 1,1 1-1,1-1 1,-2 1 0,-2 1 338,-1 0 0,-2 0 0,-2 1 0,0 1 0,7 1 0,-1 1 0,-5 0 0,-9 1 0,-4 0 1505,5 6-1505,-15-6 0,-5-2 0,-2-1 0</inkml:trace>
  <inkml:trace contextRef="#ctx0" brushRef="#br0" timeOffset="81093">24405 9028 24575,'2'-16'0,"-7"-6"0,-1-14 0,-10-4-1240,11 8 0,-1-2 1240,-6 1 0,0-3-726,4 4 0,0-3 0,-2-3 726,-1 5 0,-1-3 0,-2-2 0,0 1 0,1 2-820,1 0 1,1 1 0,-1 0 0,-2-3 639,0 6 0,-1-4 0,-2-1 0,0 0 1,0 0-1,0 2 0,2 3-640,-3-5 1,2 3 0,-1 1 0,-3-3 742,0 1 0,-4-2 0,0-2 0,-2 1 0,1-1 1,1 3-357,0-2 0,0 2 0,1 0 1,-1 0-1,-1-1 433,4 5 0,-1 0 0,-1-1 0,0 0 0,-1 0 0,2 0 0,-1 2-107,-3-5 0,1 1 1,0 1-1,0-1 1,-3-2 106,4 4 0,-1-1 0,-1-1 0,0-1 0,-1 1 0,0 0 0,-1 2 0,1 2 0,-1 0 0,0 1 0,0 0 0,-1 0 0,-1 1 0,-1-2 0,2 2 0,-1 0 0,0-1 0,-1 1 0,-1-1 0,-1 1 0,-2 1 0,-1-1 0,5 6 0,-3-1 0,0 1 0,-1 0 0,-1 0 0,-1 0 0,0 1 0,0 0 0,-1 1 0,1 0 0,0 1 0,1 1 0,1 1 0,-1 1 0,1 0 0,-1 1 0,0 0 0,0 0 0,-1 0 0,-1 1 0,-1-1 0,0-1 0,1 2 0,-1 0 0,0-1 0,-1 0 0,-1 1 0,-1-1 0,0 1 0,0-1 0,0 1 0,0 0 0,0 0 0,1 0 0,0 1 0,1 0 0,-1 1 0,1-1 0,-1 1 0,2 1 0,-1-1 0,0 1 0,1 0 0,-1 0 0,0 0 0,0 0 0,0 0 0,-1 0 0,0 0 0,1 0 0,-2 0 0,1 1 0,-1-1 0,-1 0 0,1 0 0,-1 1 0,1-1 0,0 1 0,1 0 0,0 0 0,1 0 0,1 1 0,0 0-76,-4-1 1,2 1-1,0 0 1,1 0-1,1 0 1,0 1 0,0 0-1,0 0 1,-1 0-1,0 1 76,-3-1 0,0 0 0,-1 1 0,0 0 0,0 0 0,0 1 0,1-1 0,1 1 0,1 1 0,3-1 0,-4 0 0,2 1 0,2 0 0,1 0 0,-1 1 0,0-1 0,-1 1 0,-1 1 0,0 0 0,-1 0 0,0 1 0,-1-1 0,1 1 0,1-1 0,1 1 0,0-1 0,0 0 0,2 0 0,-1 0 0,1 0 0,-1 0 0,-1 1 0,-2-1 0,-2 1 0,1 0 0,-1 0 0,0 0 0,1 0 0,0 1 0,4-1 0,-1 1 0,2 0 0,-1 0 0,1 0 0,-1 0 0,0 0 0,0 0 0,-1 0 0,1 0 0,0 0 0,-1 0 0,1 0 0,0 1 0,-6-1 0,0 1 0,0 0 0,1 1 0,0-1 0,1 0 0,3 0 0,0 0 0,1-1 0,1 1 0,0 0 0,0 1 0,-5-1 0,0 1 0,1 0 0,0 1 0,0-1 0,0 2 0,-1-1 0,1 1 0,1 0 0,3 0 75,0 0 1,3-1 0,1 2-1,-3 1-75,-1 1 0,-2 3 0,-1 0 0,2 0 0,3 0 484,-5 2 0,4-1 0,-4 3-484,9-2 0,-2 1 0,-2 2 0,0 1 0,0 1 0,1 0 0,0 2 0,0 1 0,1 0 0,0 2 0,0 0 0,-1 1 156,1-2 0,0 2 1,0 0-1,-1 1 1,1 1-1,1 0 1,0 0-157,2 0 0,0 1 0,1 1 0,0 0 0,1 0 0,1 0 0,2 0 0,-4 4 0,2 1 0,2 0 0,1 0 0,2 0 0,-1 5 0,1 1 0,3-1 0,2-2 0,1 2 0,3-1 0,0-1 0,0-1 0,1 0 0,2-2 1213,3 3 0,2-1-1213,-3 0 0,2 0 0,5 4 0,1 1 749,-5 4 1,0 3-750,4-9 0,1 3 0,-1-3 0,-2-6 0,-1-2 0,1 2 0,3 8 0,0 1 0,-1 1 43,-1-5 1,-2 0 0,-1 1-1,1 0-43,-1 1 0,0-1 0,-1 1 0,0-1 561,1-1 1,-1 1 0,-1-2-1,0-2-561,-3 3 0,-2-3 0,2-5 1437,-4 6-1437,0-12 2954,8-12-2954,-7 1 1885,-10 9-1885,-5-1 914,-5-2-914,8-8 0,-2-6 0,12-2 0,-6 0 0,7 0 0,0 2 0,0 1 0,-13 3 0,2 0 0,4-1 0,-1-1 0,-9 0 0,2 2 0,11-5 0,10 1 0,5-2 0,1 0 0</inkml:trace>
  <inkml:trace contextRef="#ctx0" brushRef="#br0" timeOffset="82030">17605 5404 8191,'-4'-10'0,"-1"0"3276,1 5-1489,-2 0 1031,1 3-2818,-11-2 1719,-3 3-1719,-18 2 0,6 3 0,0 3 0,-2 1 1638,13-4 0,-3 2-1182,-3 1 0,-7 3 0,-2 2 1,-3 1-1,2 0-1003,4 0 1,-1 0 0,0 1 0,-1 1 0,0 0 0,-3 0 284,4 0 1,-2 0-1,-1 0 1,0 1-1,-1-1 1,-1 2 0,0-1-1,-1 0-66,3 0 0,-1-1 0,0 1 1,-2 0-1,1 1 0,-1-1 1,0 0-1,1 0 0,1-1 1,0 0 191,-3 2 1,0-1-1,0 0 1,2-1 0,-1 1-1,0-1 1,-1 1-1,0 0 136,2-1 0,-1 0 0,-1 0 0,0 1 0,0-1 0,1 1 0,0 0 0,0 0 0,2 0-266,0 1 0,0 0 0,1 0 0,1 0 0,0 0 0,1 1 1,0 0-1,1 0 266,-6 4 0,1 1 0,0 0 0,2 0 0,0 0 0,2 1-321,-2 4 1,0 0-1,2 0 1,1 0-1,4-1 321,2-1 0,2-1 0,2 0 0,1 1 0,-4 5 0,0 1 0,3-1 928,-3 3 1,0 0-929,3 1 0,-2 2 0,2-2 0,-1 0 0,2-1 568,7-5 1,0 1 0,0 0-569,2 0 0,1-1 0,0 0 0,-3 11 0,0 1 0,2-9 0,-1 0 0,1 2 0,1 5 0,0 0 0,0 0 0,3-7 0,-1 0 0,0 2 0,1-2 0,0 3 0,-1 1 0,1 1 0,0-2 285,-1 5 1,1-1-1,0 1 1,-1 0-286,1-3 0,-1 0 0,0 1 0,-1-1 0,1-2 781,-1 4 1,-1-2-1,1-2 1,0-1-782,0 1 0,1-2 0,0-4 341,-4-2 1,2-4-342,1 0 2747,3-14-2747,3-3 2517,-3 4-2517,3-3 909,-1 2-909,1-5 0,2 1 0,1-3 0,1-1 0</inkml:trace>
  <inkml:trace contextRef="#ctx0" brushRef="#br0" timeOffset="82647">14181 7577 24575,'-12'27'0,"0"10"0,5-2 0,0 2 0,1-6 0,0 3-690,2 1 0,0 5 0,1-2 690,1-3 0,0-2 0,1 2 0,-1 7 0,0 3 0,1-3 0,0-7 0,1-2 0,1-1 333,1 14 0,0-6-333,0-3 341,3-9-341,7-33 0,19-24 0,-8 6 0,2-1-1243,3-2 0,2-1 1243,-6 4 0,0 0 0,1 2 0,7-2 0,3 0 0,-6 3 0,5-3 0,1-1 0,0 1 0,-3 2 0,1 1 0,-1 2 0,4-3 0,-6 4 0,5-2 0,3-2 0,0 0 0,0 1 0,-3 1 0,-5 2-638,6-2 0,-5 2 0,2-1 638,2 0 0,3-1 0,-1 0 0,-5 2 0,0-1 0,-5 1 0,4-8 0,-5 8 0,-14 5 0,-7 9 0,-4 2 0</inkml:trace>
  <inkml:trace contextRef="#ctx0" brushRef="#br0" timeOffset="106015">15335 983 24575,'-22'-8'0,"-4"6"0,-7 2 0,-1 3 0,-2 3 0,-2 4 0,-2 2-656,7-2 1,-3 1-1,-1 1 1,0 3 0,1 1 119,3 2 0,0 3 0,-1 1 0,2 1 0,0 1 0,0 0-11,2 1 1,0 2 0,1 0 0,0 0 0,1 1 0,2-1 276,-2 2 0,1 0 1,2 0-1,0 0 0,3-1 270,-1 0 0,1-1 0,3 0 0,5-1 803,3 12 1,6-6-804,2-4-7,5-3 1,3-2 6,6-4 2300,2 3-2300,21 6 1638,-13-15 0,3 0-51,6-2 1,2-1-1588,-4 0 0,0-3 374,-2-5 1,1-3-375,-2-4 0,1-3 0,11-5 0,1-3 0,-5-5 0,0-3 0,2 0 0,-3-3 0,-13 1 0,-3-4 0,-6 3 0,-1-2 0,-2-1-529,-1 0 0,-2-1 0,-2-3 529,-1-4 0,-3-5 0,0 0 0,-1 5-1020,0-4 0,-2 3 1020,-1 0 0,0-1 0,-3 9 0,-8 4 0,7-10 0,-6 15 0,9 4 0,4 14 0,0 0 0</inkml:trace>
  <inkml:trace contextRef="#ctx0" brushRef="#br0" timeOffset="106413">15750 579 24575,'-9'32'0,"0"1"0,-1 2 0,-1 4 0,-2 1 0,-1-7 0,-3 2 0,0 0 0,0 1-656,2-1 1,-1 2-1,1 1 1,-1-1 0,0-2-165,-2 3 1,-1-2 0,1-1 0,1 0-1,2-4 1,1-1 0,0 1 0,3 1 791,0 8 1,1 2-1,2 1 1,2-4 27,0 0 0,2-2 0,0 0 0,-2 3 0,0 0 0,2-5 0,4-8 0,0 0 0</inkml:trace>
  <inkml:trace contextRef="#ctx0" brushRef="#br0" timeOffset="107248">15486 2015 8191,'15'0'0,"20"-18"1638,-6-4 0,2-6-1260,-8 6 0,0-1 1,-1-4-379,-2 1 0,0-2 0,-1-2 0,-2-2-230,-2-4 1,-1-2 0,-2-2 0,0 2 229,-2 3 0,0 1 0,-1-1 0,-1 0 0,-2 0 0,-1 0 0,-2 0 0,1-2 2,-1-4 1,0-3 0,0 2-1,-2 5-2,0-7 0,0 2 652,0 8 1,1-3 0,-1 2 0,0 6-653,-1-10 384,-2 5-384,1 25 3276,-2 1-2771,0 7-505,-18 29 0,6 0 0,-3 7 0,2 1 609,-1 1 0,1 2 1,0 3-610,5-5 0,-1 4 0,1 1 0,2 0 0,1-2 0,1 0 0,2-1 0,2 0 0,2 1 0,3-3 0,3 2 0,1 0 0,1-2 0,-1-3 0,1 4 0,0-4 0,3 0-247,7 6 0,3 0 1,1-5 246,0-8 0,0-1 0,-3-3 0,0 1 0,2-1-501,12 3 1,-1-2 500,-12-5 0,0-3 0,3-4 0,-3-5 0,-9-8 1960,0-1-1960,3-11 2732,4-7-2732,6-3 662,-9 1 1,-2-1-663,6-2 0,-10 2 0,-3-2 0,-6-8 0,-5 9 0,-3-2 0,-4 3 0,-2 0 0,0 1 0,0 2 0,-9-4 0,8 12 0,11 11 0,3 2 0,2 1 0,5 2 0,3 1 0,-1-2 0,13 2 0,-8-4 0,9 2 0,-5-3 0,-4 0 0,-3 0 0,-6 0 0</inkml:trace>
  <inkml:trace contextRef="#ctx0" brushRef="#br0" timeOffset="107897">16272 1654 8191,'-29'1'0,"-1"1"0,-2 5 0,1 1 1638,9-2 0,2 1-745,-3 8 1,3 3 1924,1 19-2818,10-4 0,5 3 0,9 2 0,3 1 361,-1 1 0,3-3-361,6-8 0,1-3 0,-5-6 0,2-2 3276,19 4-616,4-1-2660,-15-13 0,0-3 0,16 0 0,-8-5 0,-6-11 0,-7-7 0,-1-6 0,-3-1 0,0-2 0,0 0 0,4-11 0,-1-2 0,-7 9 0,-2-2 0,-3 4 0,-4-8 0,-8 5 1462,1 26-1462,1 0 383,3 11-383,3-2 0,1 4 0,7-1 0,-3-4 0,1 1 0,-3-3 0</inkml:trace>
  <inkml:trace contextRef="#ctx0" brushRef="#br0" timeOffset="108681">16984 1611 24575,'-6'-4'0,"-4"1"0,-21 3 0,2 12 0,5-6 0,-3 3 0,4 8 0,0 6 0,0 0-586,2-2 1,1 0-1,0 3 586,-1 3 0,-1 3 0,2 2 0,3-2 0,2 0 0,4 0 0,1-1 141,2 1 1,1 1 0,5-4-142,7 0 0,4-5 0,11 0 0,15-23 0,-6-18 0,-11 1 0,2-6 0,-1-1 0,1-6 0,-1-3 0,0 1-586,-2 4 1,0 1 0,-2 0 585,6-13 0,-4 8 1210,-9 18-1210,-3 27 0,0 12 0,-3 6 0,0 6-506,0-5 1,0 2 0,-2 2 505,-4 0 0,-2 3 0,-2 1 0,0 1-520,1-4 1,1 0-1,-2 1 1,0 1-1,-1-1 520,-1-2 0,-1-1 0,-1 1 0,-1 0 0,0 0 0,0-1 0,-1 1 0,-1 1 0,0-1 0,0 0 0,0 0 0,0-3 0,-4 10 0,0-2 0,0-1 0,-2-3 228,0-4 1,-2-2 0,1-2 0,1-5-229,-3 4 0,-1-10 0,-6-10 0,0-8 0,9-6 0,2-3 0,-2-1 0,2-2 1367,-6-8-1367,14-6 0,22-13 0,5 8 0,4-3-362,1-1 0,4-1 362,-3 13 0,4-1 0,1 1 0,-2 1 0,1-2 0,-1 2 0,2-1 0,6-2 0,3 0 0,-1-1 0,-8 5 0,0-1 0,0 0 0,0 1 0,8-4 0,0 0 0,-2 1 0,-7 4 0,-2 0 0,-1 2 0,3-1 0,0 1 0</inkml:trace>
  <inkml:trace contextRef="#ctx0" brushRef="#br0" timeOffset="109248">17374 1790 24575,'-2'22'0,"0"1"0,1 12 0,1 2 0,-2-8 0,0 1-1093,0 3 1,0 3 0,0-4 666,0-2 1,-1-1 425,-4 8 0,0-2 1274,1 3-1274,-10 1 674,14-19-674,-6-5 0,8-52 0,1-1 0,3-3 0,1 11 0,3 0 0,-2 0 407,-1-1 1,0 0 0,1 4-408,5 6 0,1 3 0,11-7 0,-10 17 0,11-5 0,-10 11 0,0 6 0,7 13 0,1 11-405,-9-8 0,-1 1 405,-3 1 0,-1 1 0,-1-2 0,-1 3 300,2 14 0,-2 2-300,0-4 0,-1 1 0,-1-5 0,-1 2 0,0-3 0,0 2 0,-2-4 0,1 8 0,-2-23 0,2-14 0</inkml:trace>
  <inkml:trace contextRef="#ctx0" brushRef="#br0" timeOffset="109584">18133 805 24575,'5'37'0,"-1"-1"0,1 0 0,0 0 0,2 4 0,1 3 0,1 2 0,-1-1 0,0-1 0,-3-4 0,-1 0 0,0-1 0,0 1 0,1 2-469,0-5 1,0 1 0,1 0 0,0 2 0,-1-1 0,0 0 0,-1-1-79,-1 3 1,0-1 0,0 1 0,-1-1 0,-1 0 0,-1 0 340,-1-2 1,-1 1-1,0 0 1,-1-1 0,-1 0-1,0 1 206,-1 2 0,-1 0 0,-1 0 0,0 0 0,-1-2 0,0-2 0,-5 7 0,0-3 0,-2-1 0,-1 0 0,0 0 0,-1-1 0,0-1 0,-2-3 0,-1-5 0,-1-3 0,-1 2 0,1-1 0,-2 2 0,1-2 0,2-3 0,-2 0 0,1-3 0,-5 8 0,0 0 0</inkml:trace>
  <inkml:trace contextRef="#ctx0" brushRef="#br0" timeOffset="139319">18763 1191 8191,'9'24'0,"-2"-2"0,0 4 1638,3 8 0,0 2-1596,-2-6 1,-1 0-1,1 2 637,3 6 1,0 2 0,-1 0-680,-2-2 0,0 1 0,0 2 0,0-5 0,0 1 0,0 1 0,-1 0 200,0 5 0,-2 1 1,0-1-1,0 0-200,0-6 0,-1-1 0,0 0 0,0-1 0,0 0 0,0 1 0,0-2 0,-1-4 655,1 5 0,-1-6 1,1-2-1,-2-23 0</inkml:trace>
  <inkml:trace contextRef="#ctx0" brushRef="#br0" timeOffset="139637">18809 2148 24575,'6'-8'0,"7"-8"0,25-2 0,-16 9 0,1 0-747,12-2 1,3 1 746,-2 3 0,2 0 0,-2 1-1467,7-1 0,0 0 1467,-7 0 0,2 0 0,-3 0 0,1 2 0,-5 0 826,9-3-826,1 0 0,-24 5 0,0 0 0,-9 3 0,-7 0 0</inkml:trace>
  <inkml:trace contextRef="#ctx0" brushRef="#br0" timeOffset="140274">20044 1342 24575,'-27'21'0,"0"0"0,4 3 0,-1 4 0,1 4 0,-1 4 0,4 2-820,7-4 1,3 1 0,1 2 0,2 1 527,1 2 0,2 0 0,1 2 0,2-1 292,1-5 0,1-1 0,1 1 0,1 0 0,0-1 0,2 4 0,0 0 0,2-1 0,0-3 0,3 3 0,1-3 0,1-2 0,6 6 0,1-5 0,-6-12 0,0-2 410,0 0 0,0-2-410,16 8 841,-11-6-841,12-1 0,-15-16 0,11-5 0,0-33 0,-12 2 0,-1-8 0,0-3-820,-3 4 1,-1-2 0,0-1 0,0 1 793,0 1 1,1 0-1,-1 0 1,-2 1 25,-1 3 0,-1 1 0,-1 0 0,-1 1-583,-1-5 0,0 1 1,-1 3 582,-1 3 0,0 1-249,0-1 0,1-2 1,-2 4 248,-3 8 0,0 1 0,-1-4 0,-1 0 0,-5 3 0,-1 0 0,0-7 0,-1 1 0,-2 7 0,-1 1 0,-1-6 0,-2 1-26,1 8 1,0 1 0,-4-9-1,6 12 1</inkml:trace>
  <inkml:trace contextRef="#ctx0" brushRef="#br0" timeOffset="140692">20889 758 24575,'-9'25'0,"0"0"0,2-4 0,-1 2 0,-3 12 0,-1 7 0,1-4-1639,2 1 1,0 0 818,1-6 1,-1 2 0,-1 3 0,2 1 688,1-4 0,0 1 0,0 2 0,1 0 0,0 1 131,1-1 0,0 1 0,0 1 0,1 0 0,-1 1 0,1 0 0,0-4 0,-1 1 0,1 0 0,0 0 0,1 0 0,0 0 0,1 0 0,2 3 0,0 0 0,1 0 0,1-1 0,1-1 0,1 0 0,0 1 0,2-1 0,0-1 0,2-1 0,1-2 244,2 3 1,2-2 0,0-1-1,2-2-244,4 4 0,2-3 0,-2-4 0,-1-4 0,-1-6 0,5-4 0</inkml:trace>
  <inkml:trace contextRef="#ctx0" brushRef="#br0" timeOffset="141221">21049 1742 24575,'5'30'0,"0"-1"0,0 1 0,1 8 0,-1 2 0,-1 1 0,-2-1 0,0 0 0,0 1-316,0 2 0,0 0 0,-1-4 316,0 0 0,-2-3 0,1-8 0,0-4 0,0 7 311,0-20-311,0-37 0,5-15-450,-2 14 1,0-4 0,3-1 449,3-1 0,2-2 0,2 0 0,2 0 0,3 1 0,3 0 0,0 1 0,1 1 0,-3 2 0,1 0 0,1 2 0,0 4 0,8-2 0,1 4 0,-2 8 0,10 12 0,-16 21 0,-1 10 0,-5 0 0,0 3 0,0 3-291,-4-6 1,1 1-1,-2 1 1,2 1 290,2 5 0,1 2 0,-1 0 0,-3-4 0,-3-4 0,-2-2 0,0-1 0,4 11 0,-2-6 0,-5-3 0,-1-20 0,0-1 0,-3-7 0</inkml:trace>
  <inkml:trace contextRef="#ctx0" brushRef="#br0" timeOffset="141555">22576 725 8191,'7'38'0,"0"0"0,0 0 0,2 2 0,2 0 0,0 2 161,-3-9 1,-1 2 0,1 1 0,0 0 0,-1-1-162,3 5 0,0-1 0,0-1 0,-1 0 220,-2-5 0,0 0 0,-1-1 0,-1 1-220,0 0 0,0 0 0,0 0 0,-2 0 0,0 1 0,-2 0 0,0 1 0,0 0 1,1 3 1,0 2 0,-1-1 0,0 1-2,-1 0 0,-2 2 0,1-1 0,-2-3 0,0 5 0,0-2 0,-2-1 201,1-7 1,0 0 0,-1 0 0,-1-1-202,-2 9 0,-2 0 0,-1 1 172,2-10 0,-1 0 0,0 2 1,-1 0-1,-1 2-172,-1 2 0,-1 2 0,0 2 0,-1-1 0,1-3 0,0-3 0,1-1 0,1-4 0,-1-1 0,1 1 0,-3 4 0,1 0 0,0 1 0,0-1 0</inkml:trace>
  <inkml:trace contextRef="#ctx0" brushRef="#br0" timeOffset="164137">30870 3482 24575,'-7'-2'0,"-2"1"0,1 1 0,-15 13 0,-7 15 0,11-11 0,0 2 0,-8 14 0,2 2-637,10-16 1,1 1 636,-2 7 0,3 2 0,6 7 0,5-11 0,1 2 0,0 0 0,2 1 0,4 5 0,3 1 0,-1-3 0,3-2-615,3-2 1,3-1 614,2 3 0,4-2 0,7 2 0,2-2 0,-3-2 0,1-1 0,-4-5 0,2-1 0,-2-1 0,0 1 0,-1-1 0,5 1 0,3-1-139,-4-7 1,1-2 0,1-1 138,10 1 0,2-5 0,-7-4 0,2-4 0,-3-4 0,2-9 0,-6-7 0,-11-2 0,-4-5 0,-4-2 0,-3-1 0,-3-1 0,-4-2-820,-5 2 1,-3-3 0,-1 0 0,0 4 733,3 0 1,-1 3 0,-3-1 85,-6-6 0,-4-1 0,1 5-624,3 5 0,-2 2 624,-1 2 0,-1-1 0,-1 0 0,2 2 0,1 0 0,0 2 0,-7-6 0,0 2 547,2 0 1,0 4-548,-11 2 0,12 7 0,2 5 0</inkml:trace>
  <inkml:trace contextRef="#ctx0" brushRef="#br0" timeOffset="164540">32312 3071 24575,'-23'20'0,"0"-1"0,0 10 0,-1 7 0,1 2 0,6-9 0,-1 1 0,1 2 0,0 1 0,2 1-547,2-1 1,2 1 0,0 2 0,1 0 0,1 0 0,1 0 200,-1 6 0,2 1 0,1 0 1,2 0-1,3-1 346,3-1 0,2-1 0,2 0 0,1-1 0,0-1 0,2 5 0,1-1 0,0-1 0,2-3 0,2 3 0,1-2 0,0-4 0,3 1 0,0-6 378,5 2 1,-16-24 0,2 2 0</inkml:trace>
  <inkml:trace contextRef="#ctx0" brushRef="#br0" timeOffset="164856">32424 3767 24575,'4'38'0,"-2"-9"0,-1 2 0,-1 1 0,0 0 0,0 6 0,0 0 0,0-1 0,0-1-626,0-11 0,0-2 626,1 3 0,1-3 409,-1-4-409,4-4 51,-5-14 1,1-1 0,-1-2 0</inkml:trace>
  <inkml:trace contextRef="#ctx0" brushRef="#br0" timeOffset="165076">32661 3733 8191,'25'2'0,"1"0"0,5 8 1638,-12 4 0,-1 5-765,-4 16 0,-3 6-873,1-4 0,0 0 701,1 5 0,-2-2-701,-3-7 0,-1-2 755,0-7 0,0-2-755,1 14 819,6-7 0,-12-25 0,0-1 0</inkml:trace>
  <inkml:trace contextRef="#ctx0" brushRef="#br0" timeOffset="165508">33029 3110 24575,'10'41'0,"-1"-1"0,1 1 0,-1-1 0,-1-3 0,0 1 0,0 0 0,-1 1 0,0 2 0,-1 0 0,-1 2 0,-1 1 0,0 0 0,-1 0 0,1 0-547,-1-2 1,0 1 0,-1-1 0,0 0 0,0-1 0,-1 0-110,-1 4 1,-1-1-1,0 0 1,-1-2 0,0-1-165,-1 0 1,-1-2 0,0-1 0,-3 0 403,-4 0 0,-2 1 0,-1-2 1,2-4 415,1 9 0,-1-2 0,-2-7 0,-2 1 0,5-7 0,6-6 0,1-15 0</inkml:trace>
  <inkml:trace contextRef="#ctx0" brushRef="#br0" timeOffset="172627">20873 6087 24575,'-4'14'0,"-3"0"0,-5 9 0,-5 8 0,1-1 0,-4 4 0,-1 3 0,0-2-820,0-1 1,-1 1 0,0-1 0,-1 3 272,5-8 1,1 2 0,-1 0 0,-1 1 0,0 1 0,-2 0 270,0-2 1,0 0 0,-2 1 0,0 1 0,-1-1 0,0 0 0,1 0 0,0-2 275,0 1 0,0-2 0,1 0 0,-1 0 0,0 0 0,-1 1 0,-1 1 0,0 1 0,-2 2 0,0 1 0,-1 0 0,-1 1 0,0-1 0,1-1 0,0-1 0,1-2 0,-1-1 0,0-1 0,0-1 0,1-1 0,0-1 0,2-1 0,1 0 0,-7 7 0,2-2 0,2-2 0,1-2 0,-7 1 0,0 1 0</inkml:trace>
  <inkml:trace contextRef="#ctx0" brushRef="#br0" timeOffset="173045">19685 6877 24575,'0'31'0,"1"-1"0,-1 0 0,-1 4 0,-1 3 0,-1 2 0,0 1-656,2-1 1,-1 2-1,1 1 1,-1 1 0,0-1 108,-1-5 1,0-1 0,0 0 0,-1 1 0,1 1 0,1 0 77,0-1 1,1 1 0,0 1 0,0 1 0,0-2 0,0-1 0,0-2 164,0 9 0,-1-3 1,0-1-1,2 2 304,0-3 0,0 2 0,1 1 0,0-3 0,1-3 327,1 2 1,1-4-1,1-3-327,2 2 0,1-2 959,1-1 0,4-5-959,3-10 0,4-4 0,16-5 0,5-7 0,-13-3 0,0-3 0,4-1-228,8-2 0,5 0 1,-1-1-1,-6 0 0,-1-4 1,-4 1-1,-1 3 0,0 1 1,-1 0-1</inkml:trace>
  <inkml:trace contextRef="#ctx0" brushRef="#br0" timeOffset="176630">28624 5000 24575,'25'-19'0,"-5"5"0,16 0 0,10 2 0,-14 5 0,2 2 0,4 0-656,-2-2 1,4-1-1,3 0 1,-1-1 0,0 2 146,-4 1 1,0 0-1,0 1 1,0-1 0,1-1 508,-3 1 0,1-2 0,0 1 0,0-1 0,-1 0 0,-2 0 0,6-1 0,-2-1 0,-2 1 0,-1-1 0,3-2 0,-2 0 0,-4 1 0,-2 1 0,-7 2 1728,-8 0-1728,-10 8 939,-2-2-939,3 2 0,2 0 0,-3 0 0,1 0 0</inkml:trace>
  <inkml:trace contextRef="#ctx0" brushRef="#br0" timeOffset="177082">28879 4535 24575,'22'28'0,"0"0"0,4-1 0,5 2 0,3 0 0,-7-7 0,2 1 0,2 0 0,1-1 0,3 1-469,-2-4 1,3 1 0,1 0 0,2 0 0,0-1 0,0-1 0,-1-1-79,1-1 1,1 0 0,-1-2 0,0 0 0,1 0 0,0 0 77,-2-2 1,1 1 0,0 0 0,1 0 0,-2-1 0,-1 0 0,-2-1 906,9 3 1,-2-1 0,-3 0-1,-2-1-438,-1 0 0,-2 0 0,-6-2 0,9 6 0,-28-10 0,-7-5 0</inkml:trace>
  <inkml:trace contextRef="#ctx0" brushRef="#br0" timeOffset="183153">31018 4816 24575,'-5'-2'0,"-2"1"0,-13 15 0,-2 6 0,-5 8 0,-3 8 0,6-5 0,-1 3 0,0 0-1093,2-1 1,0-1 0,0 1 486,-2 3 0,1 1 1,3-2 605,5 5 0,3-4 76,3-12 1,3 0-77,2 8 0,4 0 0,1-8 0,1-1-9,2 0 1,2 0 8,3 1 0,2-2 0,11 11-413,-8-15 1,1 0 412,4 1 0,1 0 0,4 1 0,1-1 0,-1-1 0,3-1 0,-1-2 0,3 0 0,0-2 991,0-2 0,0-3 0,1-1-991,2 2 0,0-2 0,0-2 561,11-4 1,-3-5-562,-9-6 0,-3-6 0,0-7 0,-2-6 0,-3-5 0,-2-4-934,-5 8 0,-1-2 1,-3 0 933,-3 2 0,-2 1 0,-1-1 0,-1-12 0,-4 2-108,-3 9 1,-3 2 107,-3 5 0,-1 0 0,0 2 0,-3 0 0,-6-3 0,-1 1 0,3 2 0,0 1 233,-5-5 0,-3 0-233,-4-1 0,-1-1 0,1-5 0,0 1-79,2 7 0,2 2 1,7 1-1,5 5 1,7 13-1</inkml:trace>
  <inkml:trace contextRef="#ctx0" brushRef="#br0" timeOffset="183620">31569 4682 24575,'0'36'0,"-3"-3"0,1 5 0,1 3 0,1 4 0,-1-1-1093,0-6 1,-1-1 0,0 2 272,2-2 1,-1 3 0,2-1 0,-1-4 196,2 3 0,1 0 323,0 1 0,1 4 0,1-3 300,2 1 0,3-1 106,-2-10 0,2 1 0,-1-1-106,1 5 0,1-3-299,2-5 0,1-2 299,-3-5 0,1 1 0,14 14 0,-1-2 0,-4-6 0,-3-4 0,0-1 0</inkml:trace>
  <inkml:trace contextRef="#ctx0" brushRef="#br0" timeOffset="184036">31972 5610 24575,'13'-27'0,"0"1"0,0 0 0,1 0 0,1 1 0,1 0 0,8-6 0,4-1 0,0-1-820,-4 6 1,0 0 0,2-1 0,0-1 646,-2 4 0,1-2 0,0 0 0,0 1 1,0 1-410,5-5 1,-1 1-1,0 2 1,-3 2 581,-2 2 0,-3 2 0,0 3 697,2-3 0,-6 12-697,-16 23 0,5 10 0,-5 4 0,-1 4 0,2 8 0,0 4 0,-2-13 0,0 3 0,0 1 0,0 0-519,-2 6 0,1 1 0,-1 2 519,0-9 0,0 3 0,0 0 0,0-1 0,-1-3-32,-3 8 1,0-4-1,0-1 1,2-2 0,0-1-1,0-5 1,-6 11 0</inkml:trace>
  <inkml:trace contextRef="#ctx0" brushRef="#br0" timeOffset="184339">32241 5953 24575,'16'3'0,"8"-2"0,5-1 0,4 1 0,4 0 0,-1 0-1093,-5-1 1,0 0 0,0 0 699,4-1 0,0 0 1,-4 0 1074,-5 0 1,-6-1-683,-1-3 0,-3 4 0,-15-1 0</inkml:trace>
  <inkml:trace contextRef="#ctx0" brushRef="#br0" timeOffset="184821">32850 5098 24575,'14'28'0,"0"1"0,2 3 0,0 4 0,-4 0 0,-1 5 0,-1-2-1093,-2-5 1,0 0 0,0 1 272,0 1 1,-1 2 0,0 1 0,-1-4 464,-3-3 1,-1-3 0,-1 3-138,1 8 1,0 3 0,-1-2 491,0-9 0,-1-1 0,-1 4 0,1 6 0,-2 5 0,1 0 0,-1-5 0,1-4 0,-1-4 0,-1 2-249,-1 5 1,-2 3 0,0 0 0,-1-4 248,-1-8 0,0-3 0,0 2 0,-3 11 0,-1 2 0,-2-1-172,1-10 1,-2 0 0,1-1 0,2-3-1,-1 9 1,1-2 0,-6-1 0,1 1 0</inkml:trace>
  <inkml:trace contextRef="#ctx0" brushRef="#br0" timeOffset="247516">24037 2884 24575,'-13'13'0,"-4"6"0,-1 5 0,-4 9 0,-1 7-656,9-9 1,-1 3-1,-1 4 1,0 1 0,2 0 108,0-2 1,1 1 0,0 1 0,0 1 0,0 1 0,1 0 397,2-2 1,0 1 0,0 0 0,1 1 0,0 0 0,0 0 0,0-1 148,1-1 0,0 0 0,1 1 0,-1-1 0,1-1 0,1-1 0,1-2-454,0 3 0,1-1 0,0-2 0,1-1 1,1 0 453,0 3 0,0-1 0,2-1 0,-1-4 0,0 5 0,2-2 223,5 10 1,3-1-224,-3-12 0,2 1 0,1-1 0,3 3 0,0-2-832,1 7 0,2 1 832,-1-7 0,2 0 0,0-1 0,0 0 0,1 0 0,0 0 0,3 1 0,-1-2 0,2-2 0,1-2 835,2 10 0,1-3-835,-6-14 0,0-2 1638,4-1 0,-2-2-1612,0 0 444,7-1 0,-23-12 0,-4-2 0</inkml:trace>
  <inkml:trace contextRef="#ctx0" brushRef="#br0" timeOffset="248434">21672 3830 24575,'-31'13'0,"-2"9"0,-3 7 0,11-8 0,-1 2 0,1 3-820,0-1 1,0 2 0,1 1 0,0-1-274,-2 4 1,2 0 0,1 0 765,5-3 1,1 1-1,1-2 1140,-1 3 1,3 2-814,5 2 0,2 2 0,2 0 0,1 6 0,3 1 30,5-8 1,3 4 0,2 0-1,1-3-30,4 0 0,2-3 0,2 0 0,6 3 0,1-2 0,1-4 0,3-2 0,-1-6 0,-8-4 0,-2-6 0,9-8 0,-15-3 0,11-4 0,2-4 0,5-8 1638,-5 1 0,-1-5-1600,-7-8 1,-3-6 0,-1 1-967,-1 0 1,-1-1 927,-2-4 0,1-3 0,-3 2 0,-4 3 0,-2 1 0,0-1 0,-2 2 365,0 5 0,-1 2-365,-5-17 0,-2 14 0,-4 0 371,2-3-371,3 11 0,-2 0 0,-3-6 0,-1 2 0,0-8 0,-4 4 0</inkml:trace>
  <inkml:trace contextRef="#ctx0" brushRef="#br0" timeOffset="248920">22135 3413 24575,'-13'29'0,"0"0"0,0 0 0,-1 1 0,-1 1 0,0 2 0,1 2 0,-1-1 0,1 2 0,-1 1 0,1 2 0,0 1-469,2-6 1,1 2 0,0 1 0,0 1 0,1 0 0,0-1 0,1-1 85,0 2 0,1-1 0,1 0 1,0-1-1,1 2 0,0 0 383,1 4 0,1 2 0,0 0 0,1-1 0,1-1 0,2-2 0,1 2 0,1-2 0,2-1 0,1-2 0,1 8 0,2-1 0,3-6 456,5-4 0,2-7-456,4 1 263,-4-12 1,-15-15 0,0-1 0</inkml:trace>
  <inkml:trace contextRef="#ctx0" brushRef="#br0" timeOffset="249584">22064 4090 24575,'4'22'0,"0"0"0,0 2 0,1 0 0,0 8 0,0 3 0,-2-4 0,-1 1 0,-1 1-1093,-1 5 1,-2 0 0,-1 2 1057,0-6 0,-1 2 0,0-1 0,-1-2 35,-1 3 0,-2-2 0,1-2 125,-1 4 0,-1-6-125,2-9 743,2-32-743,7-17 0,5-7 0,1 9 0,2-3 0,-1 1-316,0-6 1,0 0 0,4 0 315,2 5 0,4-1 0,0 1 0,1 4 0,9-9 0,2 4 0,-10 8 0,0 1 0,0 4 0,6 1 0,-1 7 0,3 9 1213,3 13-1213,5 5 0,-15 0 0,1 3-281,-1-1 0,0 0 281,-1 3 0,-2 0 0,-4-4 0,-3 1-59,1 8 0,-4 3 59,-4 6 0,-2 3 0,0-8 0,0 2 0,-1-1 0,-2 11 0,0-3 195,0-12 0,0-4 0,0-5 0,0-17 1</inkml:trace>
  <inkml:trace contextRef="#ctx0" brushRef="#br0" timeOffset="249934">22852 3396 24575,'22'38'0,"-1"0"0,1 0 0,-1 0 0,-4-8 0,-1 0 0,0 0 0,-1 4 0,-1 2 0,-1 3 0,0 3 0,-1 0 0,-2-2 0,0-5-1093,1 6 1,-2-5 0,-2 3 436,-2-2 1,0 3-1,-2 2 1,0-3 0,-2-7-383,-2 5 1,-3-3 730,0-2 1,-2 3 0,-1 1-1,1-3 307,0-2 0,-1-1 0,-1-1-16,-1-1 0,-2 0 0,0 2 16,-2 5 0,0 2 0,-1-3 0,-3 0 0,0-1 0,3-4 0,-1 2 0,-2 2-656,0-2 1,-3 2-1,0 2 1,-1 0 0,1-3 598,0 1 1,1-2-1,0 0 1,-2 1 56,2-1 0,-1 1 0,-1 0 0,2-2 0,1-2 0,-1 0 0,2-2 0,3-6 0,2-4 0</inkml:trace>
  <inkml:trace contextRef="#ctx0" brushRef="#br0" timeOffset="251837">25418 3994 24575,'-12'3'0,"-3"-1"0,-4-7 0,-1-5 0,-1-1-3179,-12-7 3179,10 4 0,-3-3 0,1 1-1187,-4 0 0,-1-1 1187,0-1 0,-2-2 0,0 0-483,5 3 0,0 0 0,0-1 483,-3-3 0,1-1 0,0 0 0,2 3 0,0 0 0,0-1 0,0-4 0,1 0 0,-3-3 0,-1 0 0,-1-1 0,-2-2 0,0-1 0,4 1 0,0-1 0,-1-1 0,0-1 0,0-1-431,4 4 0,-1-1 0,1-1 0,0 0 0,0-1 1,0 0 430,0-2 0,0 0 0,0-1 0,2 0 0,1 0 0,2 1 0,2 0 0,2 0 0,1 0 0,2 1 0,1-1-15,-2-7 0,2-1 0,2 2 0,4 0 15,5 6 0,2 0 0,4 2 0,1 0 0,5-10 0,4 2 0,4 2 0,2 4 0,3 2 0,3 1 0,-3 8 0,2 1 0,1 1 0,1 1-302,2 2 1,2 1 0,0 1 0,0 0 301,0 2 0,0 1 0,1 1 0,1-1-378,4-2 0,1 0 1,0 1-1,1 0 378,1 3 0,0 0 0,0 1 0,0-1 0,0 0 0,-2-1 0,2 0 0,2-1-234,-7 4 1,3-1 0,0-1-1,1 1 1,-2 1 0,-2 0 233,4-1 0,-4 1 0,2 0 0,3-2 0,-3 2 0,3-2 0,3 0 0,0 0 0,0 0 0,-1 0 0,-3 1-60,2 0 1,-2 0 0,-1 0 0,0 1 0,1 0 59,3 0 0,2-1 0,-1 1 0,-1 0 0,-4 1 665,6-2 1,-4 0 0,-7 3-666,-1 5 3276,-19 1-3208,-7 2 1,-3 0-1,-1 0 1</inkml:trace>
  <inkml:trace contextRef="#ctx0" brushRef="#br0" timeOffset="252355">26021 1223 24575,'26'22'0,"-1"-1"0,8 4 0,1-3 0,-4-7 0,4-2 0,-5-4 0,6 2 0,2-1 0,-1 0 0,-4-2-1639,10 2 1,0-1 1266,-10-2 0,5 1 0,-2-1 0,-8-2 372,3 1 1450,-27-4-1450,-3 14 0,-14 14 0,-7 7 0,4-4 0,-2 3 0,-3 3-471,2-6 1,-1 3 0,-3 1 0,1 0 0,0 0 470,4-6 0,0 0 0,0 0 0,-1 0 0,1 1 0,-1-1-547,-1 2 1,0 1 0,-1-1 0,0 1 0,1-2 0,2-1 384,-4 6 0,2-2 1,0-1-1,1-1 162,-3 5 0,0-1 0,5-6 0,5-9 0,2-4 0,-1 2 0</inkml:trace>
  <inkml:trace contextRef="#ctx0" brushRef="#br0" timeOffset="253519">27738 1028 8191,'-7'-4'0,"-3"1"3276,-6-1-1489,-26-3-1787,4 4 0,-6 2 226,13 2 0,-2 0 0,-3 1 0,0 1-226,2 0 0,-1 1 0,-1 1 0,0 0 0,0 2 48,-4 1 1,0 1 0,-1 1 0,1 2 0,1 1-49,2 2 0,0 2 0,2 0 0,0 1 0,3 0 0,-1 0 0,1-1 0,2 1 0,4 1 0,0 5 0,3 1 0,5-1 1638,4 0 0,5-2-58,5 9-1580,0 5 0,10-7 0,8 4 0,11-4 0,-5-13 0,3 0 0,7-1 0,3-3 0,3 0 0,4-8 0,-3-9 0,1-7 0,1-4 52,-9 3 1,1-3 0,-1-2-1,0-2-52,-2 0 0,-1-3 0,1 0 0,-2-1 0,0 1 0,2-2 0,-1 1 0,-1 1 0,-1-2 703,6-6 0,-2-1 1,-4 2-704,-1-1 0,-5 1 143,-3 1 1,-4 1-144,-1-7 0,-9 13 0,-2 19 0,0 41 0,0-7 0,0 4-253,0-5 1,0 2-1,0 0 253,0 2 0,0 1 0,0 1 0,-2 5 0,-2 1 0,0 0-166,-2-2 1,-1-1 0,-2 1 165,0-5 0,-2 0 0,-1 0 0,-1-2 0,-4 4 0,0-2 0,-4-2 0,-1-3 0,-3-2 0,-1-2 0,-1-2 0,0-2 0,-2-4 0,0-4 0,-1-3 0,1-1 0,-7 4 0,2-3 0,-9-11 0,30 0 0</inkml:trace>
  <inkml:trace contextRef="#ctx0" brushRef="#br0" timeOffset="254206">28414 961 24575,'-33'10'0,"0"1"0,4 1 0,-1 3 0,-8 3 0,0 3-1593,7-1 0,3 2 1593,2-3 0,2 1 0,3 1 0,3 0-135,-7 13 135,15-13 0,2 1 388,2 0 0,1 0-388,3 10 0,7-1 0,26-25 0,7-12 0,6-8-220,-8 0 0,2-3 0,2-3 220,-11 3 0,3-2 0,-1-2 0,0 1 0,-2 0 0,2-1 0,-2 0 0,-1 0 0,-2 1 284,3-5 0,-3 0 0,-3 6-284,4 4 0,-23 36 0,-4 18 0,0-14 0,0 3-1108,-2 12 1,-1 1 1107,-3-1 0,0-1 0,1-8 0,-1-1 0,0 1 0,-7 11 0,-1-2 0,2-9 0,-2 0 0,-1-2 0,-2 2 0,-1-3 0,0-1 0,-2 0 0,1-1 0,-3 2 0,2-3 0,0 1 0,-2-1 890,-8 0 1,-4-1-891,2 3 0,-2-2 0,-4-6 0,-3-4 0,10-5 0,-2-1 0,2-2 0,1-2 0,2-2 0,1-3 0,4 0 0,10 0 0</inkml:trace>
  <inkml:trace contextRef="#ctx0" brushRef="#br0" timeOffset="254739">29416 674 24575,'-24'22'0,"0"1"0,1-1 0,3 2 0,3 2 0,-1 0 0,-3 0 0,0 0 0,3 1 0,0 13 0,6 0 0,4-13 0,3-1 0,0 13 0,4-5 0,4-24 0,6-1 0,1-6 0,11-1 0,1-2 0,15-8 0,1-6 0,-12-4 0,1-5 0,-5 0 0,-2-2 0,-1-1 0,-3 1 0,0-13 0,-13 16 0,-6 11 0,-3-1 0,-11 9 0,-17 7 0,2 0 0,2 4 0,17-5 0</inkml:trace>
  <inkml:trace contextRef="#ctx0" brushRef="#br0" timeOffset="255089">30258 677 24575,'-14'33'0,"-1"-1"0,0 1 0,0 0 0,0-1 0,0-1 0,-1 1 0,-1 2 0,-1 0 0,-1 2 0,0 2 0,-1-1 0,0 0-656,0 1 1,-1 0-1,1 0 1,-1-1 0,1-1-165,-3-1 1,1-1 0,-1-1 0,1 2 163,1-1 1,0 2-1,1 1 1,0-2 0,2-5 671,-2 0 1,3-4 0,-1 0-17,0 4 0,1 1 0,0-1 0,2-1 0,0-2 0,3-4 0,-1 3 942,1-2 1,2-3-943,8-17 0,1 1 0,1-3 0,0-1 0</inkml:trace>
  <inkml:trace contextRef="#ctx0" brushRef="#br0" timeOffset="255572">30365 1530 24575,'-1'-4'0,"-3"0"0,-4 3 0,-12 11 0,-7 5 0,-5 4 0,-4 5-805,11-2 1,-3 4-1,1 1 1,2-1 804,-3 5 0,1-1 0,2 3 0,7-5 0,-1 1 0,3 1 0,3-2 376,1 10 1,5-3-377,1-5 0,4-3 0,19 13 0,4-18 0,11-6 0,-9-10 0,4-6 0,-6-10 0,0-4 0,1-2 0,1-3 0,6-8 0,-1-6 0,-12 9 0,-1-2 0,-2 0-793,5-10 0,-3 0 793,-5 1 0,-2 2 0,-2 9 0,-3 3 2247,-4-16-2247,-1 24 0,0-4 0,1 14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29:31.539"/>
    </inkml:context>
    <inkml:brush xml:id="br0">
      <inkml:brushProperty name="width" value="0.05292" units="cm"/>
      <inkml:brushProperty name="height" value="0.05292" units="cm"/>
      <inkml:brushProperty name="color" value="#FF0000"/>
    </inkml:brush>
  </inkml:definitions>
  <inkml:trace contextRef="#ctx0" brushRef="#br0">28565 5262 24575,'16'9'0,"1"-1"0,15 8 0,8 5 0,-10-4 0,1 2 0,3 1-656,-7-2 1,2 1-1,2 0 1,0 1 0,2 0 148,-1-1 1,1 0-1,1 0 1,1 0-1,1 0 1,-1-1-9,4 2 1,-1-1-1,1 0 1,1 0 0,0-1-1,2-1 515,-7-4 0,1-1 0,1 0 0,0-1 0,1 0 0,-1 0 0,0-1 0,0 0 0,2-1 0,1 1 0,-1-1 0,0-1 0,0-1 0,0 0 0,0-1-13,4 0 0,1 0 1,0-2-1,-1 0 0,-1-1 1,-2-1 12,-1-1 0,-1-1 0,-1-1 0,-2-1 0,0 0 0,3-2 0,-1-1 0,-2-2 0,-1 0 0,4-3 0,-3-2 0,-2-1 0,3-3 0,-3-1 0,2-3 0,0-1 0,2 1 0,2 0 0,-8 1 0,2-1 0,-1-1-744,1 1 1,-1 0-1,2-1 744,-6 5 0,1-1 0,0 0 0,-2 0 0,1-2 0,-1 0 0,1 0 265,3 1 1,2-1 0,0 1 0,-3 0-266,-2-3 0,-3 0 0,1 1 857,2 2 1,1 0-1,-6 1-857,5-12 0,-23 21 0,-5 6 0</inkml:trace>
  <inkml:trace contextRef="#ctx0" brushRef="#br0" timeOffset="5688">30888 3172 8191,'-5'-2'0,"-1"2"3276,1-3-1489,-4 3-1787,-22-6 0,-8 5 291,0-5 1,-3-2-292,0 4 0,-2 0-39,5-1 0,-2-2 1,1 1 38,7 2 0,2 0 0,-2 1 369,0 1 0,-2 0 0,0 1 1,0-1-370,-3-1 0,1-1 0,-6 1 0,9 1 0,-3 1 0,-3 0 0,-2 0 0,0 0 0,0 0 0,2 0 0,-2 0 0,1 0 0,0 0 0,0 0 0,-1 0 0,-3-1-365,7 1 1,-2 0 0,-1-1 0,-1 1 0,0-1 0,0 1 0,0 0 0,1-1 0,1 2 354,-1-1 0,1 1 0,1 0 0,0 0 1,0 0-1,0 0 0,0-1 0,-1 1 10,0 0 0,0-1 0,0 0 0,0-1 0,-1 1 0,1 1 0,0-1 0,-1 1-213,1 1 1,-1 0 0,0 0 0,0 1 0,0-1 0,1 1-1,1 0 1,0 0 212,-4 0 0,1 0 0,1 0 0,0 0 0,1 1 0,0 0 74,-4 1 0,0 0 1,1 1-1,1 0 0,1 2-74,-2 2 0,1 1 0,2 1 0,2-2 0,2 0 0,3-1 0,1 1 0,-2 2 0,1-1 0,6 1 1903,-9 8-1903,26-6 3276,1 0-2947,7 0-329,-3 4 0,5 26 3276,0-1-2510,2-10 1,2 1-332,2-3 1,2 0-436,2 1 0,1 0 0,0-1 0,1 2 0,4 0 0,1-4 0,2 0 0,1 0 0,1 1 0,1 3 0,1 2 0,1-1 0,3 0-514,0-4 1,2 1 0,2-2 0,0 0-1,1-2 514,-2-2 0,-1-1 0,2-1 0,1-1 0,2-1-547,0-4 1,3 0 0,1-2 0,0 0 0,0-2 0,-1-1 244,1 0 0,-1-2 1,0-1-1,0-1 0,1-1 302,1 0 0,0-1 0,1 0 0,1-2 0,2 0 0,-4-1 0,2-2 0,1 0 0,1 0 0,1-1 0,-1 1 0,0-1-421,0 1 0,0 0 0,-1 0 0,1 0 1,1 0-1,0 0 0,1 0 421,-6 0 0,2 0 0,0 0 0,1 0 0,0 0 0,0 0 0,-1 0 0,0 0 0,-1 0-247,1 0 0,0 0 0,0 1 1,-1-1-1,0 0 0,-1 0 0,-2 0 1,0-1 246,8 1 0,-3-1 0,-1 0 0,1 0 0,3-1-102,-9 0 0,2-1 0,1 1 0,1-1 0,1 0 0,-1-1 1,0 0-1,-2-1 102,4-1 0,-1-2 0,-1 0 0,0 0 0,1-1 0,1-1 0,0 0 0,-3 1 0,2 0 0,0-1 0,1 0 0,0 0 0,0-1 0,-2 0 0,0 0 0,-3 0 0,3-2 0,-1 0 0,-1 0 0,-1-1 0,-1 0 0,-2 0 0,0 0 0,3-3 0,-1-1 0,-2 1 0,-2 0 0,-2 1 351,4-3 1,-3 2-1,-5 1 1,8-7-1,-13 10 1</inkml:trace>
  <inkml:trace contextRef="#ctx0" brushRef="#br0" timeOffset="73504">5399 10203 24575,'0'17'0,"1"10"0,2 5 0,-2 0 0,1 3 0,-1 4 0,1 4 0,-1-1 0,-1-10 0,-1-1 0,0 0 0,-1 0 0,0 0 0,0-3 0,-2 0 0,0-4 0,-3 1 0,3-15 0,2-4 0,0-1 0,1-3 0,0 1 0</inkml:trace>
  <inkml:trace contextRef="#ctx0" brushRef="#br0" timeOffset="73905">5227 10546 24575,'18'25'0,"-1"1"0,1 9 0,-6-9 0,-1-2 0,-3-8 0,-4-9 0,4 4 0,0-5 0,7-1 0,21-17 0,-13-2 0,0 0 0,13-7 0,-7-3 0</inkml:trace>
  <inkml:trace contextRef="#ctx0" brushRef="#br0" timeOffset="75088">4176 11607 24575,'0'8'0,"-2"3"0,-1 6 0,-2-1 0,-3 5 0,0-8 0,-7 5 0,-7 4 0,-1-4 0,-11 5 0,9-10 0,-7 9 0,11-7 0,7 1 0,8-9 0,8-3 0,5 8 0,11 2 0,3 0 0,8 8-922,-1-4 1,3 1 921,-4-4 0,-1 0 0,-1-1 0,-1 1 0,6 2 0,0 1 0,-2-1 0,-2 0-477,-4-2 1,-1-1 476,4 5 0,-1 0 0,-4-5 0,0 0 0,13 13 0,-4-11 0,-14-6 0,-9-9 0,-5 1 0</inkml:trace>
  <inkml:trace contextRef="#ctx0" brushRef="#br0" timeOffset="78042">6391 11456 24575,'-13'10'0,"-18"16"0,9-10 0,-4 2 0,1-1-1639,-3 4 1,0 1 545,-1-2 1,-3 1 0,2-2 1088,0 1 1,1-2 454,0-2 0,1 0-451,3-2 0,3-2 1248,-2-3-1248,14-3 0,5-6 0,-1 4 3276,1-3-3129,0 3 841,1-4-988,2 3 0,-1-1 0,3 1 0,-2 2 0,2-2 0,8 7 0,6 6 0,5 2 0,7 6 0,1 0-690,4 1 0,2 0 0,2 1 690,-3 0 0,3 2 0,0-1 0,-1-1 0,-1-2 0,0-1 0,-1-1 0,-2-1 0,0 0 0,-2-2 0,-2-1 0,2 2 0,-3-3 0,5 2 0,-18-12 0,4 2 0,-13-8 0,-2 1 0</inkml:trace>
  <inkml:trace contextRef="#ctx0" brushRef="#br0" timeOffset="80508">3607 11702 24575,'15'41'0,"-9"-12"0,0 4 0,1 1 0,1 5 0,0 1 0,-1 2-726,-2-6 1,0 0 0,-1 1 0,-1-1 725,-1 5 0,0-1 0,-1-2 0,-1 2 0,0-5 459,0-8 0,0-5-459,-1 1 477,-1-16-477,-1-2 0,1-2 0,0-1 0</inkml:trace>
  <inkml:trace contextRef="#ctx0" brushRef="#br0" timeOffset="80862">3527 12280 24575,'20'19'0,"0"1"0,8 9 0,-1-5 0,1 0 0,-1-3 0,-1-2 0,-5-3 0,0 0 0,1-1 0,-4-2 0,-10-5 0,-4-3 0,-1-2 0,9-12 0,8-9 0,-7 4 0,3-2 0</inkml:trace>
  <inkml:trace contextRef="#ctx0" brushRef="#br0" timeOffset="82009">2953 13373 24575,'-23'20'0,"0"-2"0,-2 1 0,-2 1 0,-1 0 0,-4 2 0,-1-2 0,10-7 0,0-2 0,-5 0 0,1-1 0,-6 6 0,11-6 0,2 1 0,7 0 0,6-6 0,6-2 0,3-1 0,4 4 0,15 10 0,1 2 0,4 2 0,0-1 0,2 1 0,-2-2 0,1 0 0,-1-1 0,3 1 0,-2-2 0,0-3 0,-3-2 0,3 3 0,-13-10 0,-10-1 0</inkml:trace>
  <inkml:trace contextRef="#ctx0" brushRef="#br0" timeOffset="83444">4628 13192 24575,'-12'12'0,"-9"8"0,2-8 0,-2-1 0,-2 3 0,-2-1 0,-8 1 0,0-1 0,6-5 0,0 0 0,1 0 0,1 0 0,-11 0-279,14 0 1,1 1 278,-5 0 0,4 3 0,-1 2 0,-9 9 0,4-3 138,2 5-138,17-14 0,6 2 0,10 5 0,10 0 0,7 2 0,3-2 0,4 2 0,2 0-523,-2-2 1,2 1 0,1 0-1,0 0 523,2 1 0,2 1 0,-1-2 0,-3-1 0,-1-3 0,-3-1 0,-3-1 0,1 2 0,0-1 0</inkml:trace>
  <inkml:trace contextRef="#ctx0" brushRef="#br0" timeOffset="85947">7081 11842 24575,'0'28'0,"0"10"0,-1 3 0,-2 5-539,-1-15 0,-2 1 0,1 0 539,-1 4 0,0 0 0,-1-1 0,-5 8 0,-1-4 0,6-16 0,-1-2 0,-7 13 197,-1-8-197,0 4 0,3-11 0,6-6 0</inkml:trace>
  <inkml:trace contextRef="#ctx0" brushRef="#br0" timeOffset="86282">6867 12214 24575,'14'27'0,"-1"0"0,0 0 0,0 0 0,-1-1 0,0 1 0,-1 11 0,-1 1-1428,3 2 0,-1-3 1428,-7 3 0,0-12 0,1-1 547,1 10-547,-6 0 552,6-9-552,-5-14 0,17-12 0,17-20 0,2-5 0,-5 9 0,1-6 0,1-1 0</inkml:trace>
  <inkml:trace contextRef="#ctx0" brushRef="#br0" timeOffset="87265">6065 13551 24575,'-10'30'0,"2"-10"0,-2 2 0,-1 8 0,-2 1 0,-1-2 0,-1 0 0,3-5 0,-1-1 0,-6 13 0,5-14 0,5-2 0,4-15 0,1 2 0,2-4 0,1-2 0,4 4 0,23 7 0,-3-7 0,4 0 0,2 2 0,5 0 0,-1 0-151,-1-3 1,-1-1 0,1 1 150,1-1 0,0 1 0,-3-1 0,-1-1 0,-5 0 0,3-2 0,-20 0 0</inkml:trace>
  <inkml:trace contextRef="#ctx0" brushRef="#br0" timeOffset="88016">7515 13031 24575,'-20'21'0,"0"0"0,-9 7 0,0 1 0,0 2 0,0 2 0,-1 1 0,4-3 0,0 1 0,12-6 0,8-10 0,3-5 0,1 11 0,4-9 0,8 11 0,5-6 0,7 4 0,-4-7 0,6 1 0,-1-5 0,13 1 0,-5 2 0,4-5 0,-14 0 0,-5-3 0,-11-4 0,-2-1 0</inkml:trace>
  <inkml:trace contextRef="#ctx0" brushRef="#br0" timeOffset="93802">5721 9752 24575,'-14'35'0,"3"-10"0,0 3 0,-1 2 0,-2 4-1093,-2 1 1,-2 5 0,-2 1 474,5-10 0,-1 1 0,-1 0 0,-1 2 0,1-1 618,-3 4 0,-1 1 0,1 0 0,-2 0 0,1 1 0,1-3 0,0 1 0,0 0 0,-1 0 0,1 0 0,0-2 0,-1 3 0,-1 0 0,0-2 0,2-1 0,1-2 557,-4 5 0,2-2 1,1-3-558,3-5 0,0-1 0,5-7 0,2-5 0,6-12 0,4-2 0</inkml:trace>
  <inkml:trace contextRef="#ctx0" brushRef="#br0" timeOffset="94170">4959 10419 24575,'8'14'0,"5"14"0,-4-4 0,0 0 0,0 2-1377,-2-4 1,0 2 1376,1 9 0,0 1 0,-1-6 0,0-1 0,1 10 0,-1-1 0,3 5 324,-1-15 1,1-3-325,-4-5 505,4-4-505,-4-10 0,9 1 0,13-5 0,5-2 0,-7-2 0,0 0 0,6 0 0,-3 0 0,-3-5 0</inkml:trace>
  <inkml:trace contextRef="#ctx0" brushRef="#br0" timeOffset="127494">8490 9806 24575,'-6'-5'0,"-1"0"0,-2 1 0,-22 3 0,-3 3 0,-5 3 0,11 0 0,-1 1 0,-3 1-820,-1 0 1,-3 0 0,-1 1 0,3 0 89,-2 3 1,3 1-1,-3 0 74,3-3 1,-2 0-1,-1 0 1,0 0 0,2 0 586,0 2 1,2-1-1,0 1 1,-3 1-479,1-2 1,-4 2 0,-1-1 0,0 1 0,2-1 0,2-1 481,0 1 1,2-1-1,1 0 1,-4 1 64,-1 0 0,-5 2 0,-1 1 0,0-1 0,2 0 0,4-1 0,4-2 0,4 0 0,-1-1 0,-3 3-276,-2 0 1,-4 1 0,-2 1 0,-2 1 0,1 0-1,0 1 1,3-2 275,1 2 0,1-1 0,0 0 0,2 0 0,-2 1 0,0 0 37,2 0 1,-2-1 0,1 1-1,-1 0 1,0 1 0,2-1 0,0 0-38,-1 0 0,-1 2 0,1-1 0,2 0 0,1-1 0,4-1 371,-8 5 1,5-2 0,2-1 0,-3 2 0,8-4 0,16-8 0</inkml:trace>
  <inkml:trace contextRef="#ctx0" brushRef="#br0" timeOffset="127964">6110 10267 24575,'-6'11'0,"-7"14"0,-10 8 0,10-13 0,-1 1 0,-5 6 0,0 1 0,-1-3 0,0 2 0,4-2 0,-2 2 0,2-1 0,-2 7 0,1 0 0,0 2 0,3-2 0,9-7 0,3-2 0,7 13 0,11-13 0,6-2 0,-4-8 0,1-2 0,9 4 0,5-2 0,-3-6 0,4-2 0,1-1-821,5 0 1,2-2 0,2 1 820,-7-2 0,2 1 0,2-1 0,-2 0 0,-4 0 0,5 1 0,-3-1 0,-2-1 0,-3-1 0,-1 0 0,1 0 0</inkml:trace>
  <inkml:trace contextRef="#ctx0" brushRef="#br0" timeOffset="128813">8301 9858 24575,'9'4'0,"4"6"0,0 18 0,2 4 0,-3-11 0,0 1-1093,3 7 1,1 5 0,-1-3 706,-1-6 1,1-2 385,3 11 0,0 0 33,-2-12 0,0-2-33,0 2 0,1-1 0,2-5 0,2-1 0,5 1 0,2-2 0,-8-6 0,1 0 0,8 1 0,-2-3 917,-3-10-917,7-7 0,-19 1 0,10-20 0,-8 5 0,-1-5 0,-2 4 0,-1-3 0,0-1 0,0-1 0,-1 0 0,-3 0 0,-5 0 0,-2 0 0,-4 2 0,-4-1 0,-5 1 0,-8 3 0,-5 0 0,-1 1-201,3 4 1,-1 1 0,1 0 200,-2 0 0,1 0 0,1 2 0,-4-1 0,4 4 898,9 7-898,12 13 0,7 2 0,18 23 0,7-6 0,7-2 0,7-1 0,-15-12 0,2-3 0,1 0-828,10 0 0,2-2 0,-3-1 828,2-1 0,-2-4 0,2-5 0,-5-3 2380,-6-3-2380,1-6 0,-17 12 0,-7 1 0</inkml:trace>
  <inkml:trace contextRef="#ctx0" brushRef="#br0" timeOffset="166207">11723 11464 24575,'14'16'0,"0"3"0,3 6 0,0 0 0,3 4 0,1 3 0,0-1-820,1 0 1,0 0 0,0 2 0,3 3 350,-4-5 1,1 3 0,2 1 0,0 1 0,0 0 0,-1-2 0,-2-3-352,4 7 1,-1-3 0,-1-1 0,1 2 693,-1-2 1,0 1-1,1 1 1,-2-1 0,-1-2 125,-1 1 0,-1-1 0,-1-1 0,-1-2 0,2 3 0,0-2 0,0 2-109,-1-1 1,2 3 0,-2-1-1,-1-2 109,-2-1 0,-1-3 0,-1 2 0,4 8 0,-1 3 0,-1 0 0,-2-2 0,-1-1 0,-1 2 0,-2-8 0,-1 1 0,-1 0 0,1 0 0,1 7 0,-1 1 0,-1 0 0,-1-5 0,-1 0 0,-1 2 0,-1 0 0,0 3 0,-1 1 0,-1 0 0,0 3 0,0-9 0,1 2 0,-1 0 0,0 1 0,0 0 0,-1 0 0,-1 1 0,0 0 0,0 0 0,-1 0 0,-1 1 0,0-1 0,0 2 0,-1 1 0,-1 0 0,0 0 0,-1-2 0,0-1-326,0-1 0,-1-2 1,0 0-1,-2-1 1,-1 2 325,-3 1 0,-1 0 0,-2 1 0,-1 0 0,0-1 0,0-2 0,0-2 0,-1-1 0,0-2 0,0 1 0,-2 0-235,2-2 0,-1 1 1,0 0-1,0 0 0,-1 0 1,1-2 234,-2 4 0,1-1 0,-1-1 0,0 0 0,2-2 0,-2 0 0,1-2 0,0 0 0,-1 1 431,-2 3 0,0 1 0,-1 1 0,0-1-431,-1 1 0,0 0 0,0 0 0,-1-1 0,2-2 0,0-2 0,-1 0 0,0 1 0,-1 2 0,-1 1 1,1-1-1,1-3 0,3-2 0,1-3 0,-1 2 0,0 0 0,-1 1 0,0 1 0,3-3 0,-7 7 0,0 1 0,5-6 0,-3 2 0,0 2 0,1-3 0,-2 4 0,1-2 0,1 0 0,3-4 0,1-1 0,0 0 529,-6 6 0,1 1 1,3-4-530,9-7 0,1-1 1638,-9 6 0,1-1-112,6-1-1139,5-14 1,8-8-1,-1-2 1</inkml:trace>
  <inkml:trace contextRef="#ctx0" brushRef="#br0" timeOffset="187938">14669 12401 24575,'-14'-4'0,"0"-1"0,-14-2 0,-10 5 0,-9 1 0,11 2 0,-4 0 0,-2 1 0,-1 1-656,3 2 1,-1 0-1,0 2 1,-2 1 0,1 1 447,4 1 0,0 1 1,-1 0-1,0 2 1,2-1-1,3 1-450,-7 3 0,2 0 0,3 1 0,1 3 658,5 0 0,1 2 0,3 1 0,2-2 0,-4 6 0,4-1-307,6-6 1,3 1 306,2 4 0,2 0 0,2 15 0,5-14 0,2 2 0,-1 4 0,2 1 0,3-3 0,5 2 0,2-4 0,2 4 0,3 1 0,2-1 0,2-2 0,2 1 0,1-1 0,3 0-442,-1 0 0,2 1 0,2 0 0,1-1 0,3-2 442,-1-4 0,3-1 0,2-1 0,0-1 0,1-3 0,-2-1 0,3-2 0,-1-2 0,1-2 0,0-1 0,0-2 200,0-1 1,1 0 0,1-2-1,-2-4 1,-3-5-201,4-8 0,-3-6 0,-2-4 0,-3-2 0,-5-1 0,-3-2 0,-2-2 0,0-1 0,-2 0 0,1-2 0,-2-1 0,0-1 0,0 0 288,0 1 0,-1-2 1,0 1-1,0 0 1,-2 0-289,3-6 0,-1 1 0,-1 0 0,0 2-457,1-6 0,0 2 0,-3 2 457,-5 8 0,-2 2 0,-1 2 0,-1 0 0,-4 0 676,-6-1 1,-4-2 0,-2 1-677,-7-9 0,-4 1 0,-3 3 0,-3-2 0,3 4 0,2 6 0,1 3 0,1 5 0,0 0 0</inkml:trace>
  <inkml:trace contextRef="#ctx0" brushRef="#br0" timeOffset="188389">15908 11686 24575,'-25'28'0,"0"0"0,-1 1 0,3-2 0,-1 1 0,-1 4 0,4-3 0,-1 3 0,-2 4 0,1 0 0,0-1 0,2-3-820,-2 5 1,1-3 0,1 0 0,-2 4 272,4-5 1,-1 2 0,-1 1 0,0 1 0,2-2 0,2-2-274,0 1 1,1-3 0,2 0 0,0 1 325,0 2 1,1 0 0,1 0 0,0 0 493,-1 6 0,0 1 0,1-2 685,1-5 1,1-1-1,1-1-685,0 13 0,2-6 0,3-12 0,2 14 0,8-21 0,-2-11 0,2 3 0</inkml:trace>
  <inkml:trace contextRef="#ctx0" brushRef="#br0" timeOffset="189173">15537 12636 24575,'11'-20'0,"1"0"0,3-10 0,6 0 0,1 0 0,6-2-1093,-6 4 1,4-5 0,-3 4 0,-1 4 0,0 1 1092,3-6 0,4-3 0,-3 3 0,0 2 0,0-1-634,0-1 1,3-3 0,-2 3 633,-1-2 0,0 0 0,0 1 0,0-2 0,-3 1 772,-6 2 1,-2 1-773,6 0 0,-8 6 0,-20 14 0,-11 25 0,-6 13 0,3-10 0,-3 2 0,0 2 117,-1 6 1,-1 3 0,-1 2-1,1-1-117,0-1 0,1 0 0,0 1 0,1 0-504,0 1 0,2 1 0,0 0 0,1 0 504,0 3 0,2 0 0,0 0 0,1 1 0,3-4 0,0 1 0,1 0 0,1-2 0,-3 5 0,2-2 0,0 1-713,1 4 0,2 0 1,0-3 712,-1 0 0,2-1-423,1 1 0,1 0 423,2-8 0,1-2 1332,0 7-1332,5-14 3276,2-11-2197,2 0 2002,6-4-3081,5 0 0,-5-3 0,-1 0 0</inkml:trace>
  <inkml:trace contextRef="#ctx0" brushRef="#br0" timeOffset="189658">15824 12743 24575,'-27'12'0,"9"1"0,1 1 0,-6 5 0,2 3-1202,1 2 0,3 1 1202,6 2 0,2 0 0,3 0 0,4 0 0,7-2 0,2-1 0,2 4 0,3-3 0,5-4 0,5-2 0,4 1 0,4 1 0,0-2 0,1 0 0,2-3 0,0-1 0,4 0 0,-4-4 0,-1-5 0,-3-4 384,-4-1 0,-2-5-384,7-26 99,-22 4 0,-6-3 0,-2 15 0</inkml:trace>
  <inkml:trace contextRef="#ctx0" brushRef="#br0" timeOffset="189773">16069 12972 24575,'23'2'0,"-12"-3"0,2 4 0</inkml:trace>
  <inkml:trace contextRef="#ctx0" brushRef="#br0" timeOffset="190507">16424 12824 24575,'-31'5'0,"-1"0"0,12 3 0,-1 2 0,-14 6 0,2 4-909,16 0 1,5 1 908,1 1 0,2 4 0,4 6 0,2 5 0,3 0 0,6-6 0,2 0 0,1 0 0,0 10 0,1 0 0,3-4 0,9-1 0,4-8 293,-3-14 1,1-10-294,-1-15 0,0-11 0,-1-2 0,-3-2 0,-1-4 0,0-3-221,-2 3 1,0-4-1,0-1 1,0 1-1,-3 3 221,2-4 0,-2 3 0,-2 0 0,-1-4 0,-1 0 0,-2 19 0,-3 22 0,-4 19 0,0-3 0,0 3-708,-5 12 0,-1 2 708,3 0 0,-1 3 0,-4-7 0,-3 3 0,-2 3 0,1 2 0,2-5 0,0 2 0,-1 1 0,0 1 0,-1 2 0,0-1-469,-1-3 1,0 1 0,0 0 0,-1 1 0,-1 1 0,1 1 0,-1 1 241,3-7 1,-1 2-1,0 0 1,1 2-1,-1 0 1,-1-1-1,1 1 1,-1-2-1,0 0 1,0-2 226,-2 2 0,0 0 0,-1-1 0,0-1 0,0-1 0,0-1 0,0 0 0,0-1-29,-3 7 0,1-1 1,-1-1-1,0-2 0,1-2 1,-1-4 28,-1 2 0,0-2 0,0-6 0,1-10 0,-8-9 0,3-13 0,7-15 0,6-8 0,5-3 0,4-4 0,4-1 56,3 7 1,2-2-1,2 0 1,4 1-57,5-6 0,5 1 0,2 0 0,0 3 536,-1 7 0,0 2 0,2 2 1,1 0-537,0 1 0,3 1 0,-1 1 0,-1 3 0,13-4 0,-2 2-65,-4-2 0,-2 0 65,-1 5 0,-3 1 0,0-6 0,-8 9 0</inkml:trace>
  <inkml:trace contextRef="#ctx0" brushRef="#br0" timeOffset="190791">16853 13213 24575,'-4'40'0,"-1"-11"0,-1 4 0,0 1 0,3-1 0,1 0 0,0 1-1093,-4 8 1,0 2 0,2-4 592,4-8 0,0-3 500,0 7 1316,0-29-1316,0-6 0,0-21 0,0-13 0,0 2 0,0 0 0,0-2 0,0 0 0,0 10 0,0-1 0</inkml:trace>
  <inkml:trace contextRef="#ctx0" brushRef="#br0" timeOffset="191024">16885 13146 11059,'29'-2'0,"-1"14"0,2 6 1638,3 0 0,0 4-1201,-5 4 0,-2 4 1,-3 0-438,-2 5 0,-4 1 484,-6-9 1,-2 2 0,-2 2-485,-3 7 0,-3 2 0,0-2 0,-1-6 0,1-2 0,-1 2 0,0 6 0,-1 1 0,1-6 0,-3-7 0,2-6 391,1-2 0,0-17 0,0-2 0</inkml:trace>
  <inkml:trace contextRef="#ctx0" brushRef="#br0" timeOffset="191357">17803 12161 24575,'1'37'0,"0"0"0,-1-4 0,1 4 0,-1-7 0,0 6 0,0 4 0,0 0 0,0-1 0,0-4-820,0 1 1,0-4 0,0 0 0,0 2 163,0 4 1,1 3-1,0 1 1,-1 0 0,-2-1 218,-1-2 0,0 0 0,-2 0 1,0-1-1,-1-1 415,-2 3 1,-1-1-1,-1 0 1,-1 4 21,2-6 0,-2 3 0,0 2 0,0-1 0,-1 0 0,0-1 0,-2 1 0,-1 0 0,0-1 0,-1-1 0,-1-1 0,-1-2 0,-2-1 0,0-1 0,0-1 0,3-2 0,0 4 0,2-2 0,-1-4 0,-9 1 0,0 0 0</inkml:trace>
  <inkml:trace contextRef="#ctx0" brushRef="#br0" timeOffset="220461">9120 12757 24575,'-15'30'0,"4"-11"0,-2 3 0,-5 11 0,-1 2-1639,-2-3 1,-2 4 545,4 1 1,-2 4 0,2-3 923,2-8 1,1-2-1,0 1 169,-1 4 0,0 1 0,0-2 662,-4 6 0,-1-1-662,5-7 0,-2 1 0,-1 0 0,-3 2 0,-2 2 0,1-1 134,-2 1 0,1 0 0,0-1-134,0 1 0,-1-1 0,3-4 0,-2 0 0,2-2 0,3 1 0,2-2 0,-4 7 819,10-17 0,9-9 0,1-6 0</inkml:trace>
  <inkml:trace contextRef="#ctx0" brushRef="#br0" timeOffset="221029">8339 13457 24575,'-3'38'0,"-1"-8"0,-1 2 0,0 0 0,0 0-1288,-1 2 0,-1-1 1288,0-4 0,0-2 0,0-3 0,-1-1 0,-1 3 0,-1 1 0,-2 4 0,0-3 820,-2 5-820,-2 1 424,13-25-424,0-1 0,3-4 0,4 0 1332,1-2-1332,20-1 0,-3-1 0,20-4 0,-11 3-788,-7-2 0,2-2 788,4 2 0,0 0-1111,8-3 0,2 1 1111,2 1 0,0 2 0,-7-1 0,-1 1-391,3 1 0,-1 2 391,-9-1 0,1 0 0,12 0 0,1 0 0,-16-2 0,0 0 0,1 2 0,-2-1 0,-7-2 0,-10 3 0,-4 0 0</inkml:trace>
  <inkml:trace contextRef="#ctx0" brushRef="#br0" timeOffset="281708">5373 11645 8191,'13'12'0,"4"7"3276,3 8-2657,-5-7 1,1 2 821,-3-3 1,1 2-1442,9 10 0,0 1 0,-3-3 0,-2-1 522,3 2 0,-1-2-522,-7-6 0,-1-1 0,2 3 0,-1-2 0,1 4 0,3 5 0,1 2 0,-7-12 0,1 0 0,1 3 0,2 3 0,0-1 0,3 2 0,0 0 0,1 1 0,0 3 0,1 0 0,1 0 0,3 0 0,0-2 0,0 1 0,-3-1 0,0 1 0,-1-3 1638,6 3 0,0 0-834,-5-4 0,1 1 1,-2-1-805,3-1 0,0 0 0,1-1 0,3 1 0,-2-4 285,-5-5 1,0-3-286,4 2 0,-1-2 0,4 2 0,-12-7 1112,11 7-1112,-10-2 0,8 0 0,3 1-175,-8-1 0,0-1 175,8 2 0,0 0 0,-6-3 0,1 1-187,11 5 1,2 0 186,0 3 0,2 0 0,-7-4 0,1 0 0,0 0-254,2 1 0,0 1 0,-2 0 254,-5-2 0,-1 1 0,1 0 0,4 0 0,0 1 0,2 1 0,-5-1 0,1 1 0,0 1 0,0-1-539,-1-2 0,0 0 0,1 1 0,1 0 539,2 1 0,2 2 0,1 0 0,-1 0 0,0 0-326,-3 0 1,0-1 0,0 1 0,0 0 0,0 0 325,1 2 0,1 0 0,0 1 0,0 0 0,-1 0 0,-1 2 0,1 0 0,-1 1 0,-1 0 0,-1-1-820,1 2 1,-2 0 0,-1-1 0,1 2 730,1 1 1,0 2 0,-1-1-1,-2-2 89,-1-2 0,-3-2 0,0 0-179,-1 1 0,-1-1 1,-1-3 178,3 1 0,-3-3 1388,7 13-1388,-7-10 1937,-4-8-1937,-8-9 0,-3-3 0,-1-4 0</inkml:trace>
  <inkml:trace contextRef="#ctx0" brushRef="#br0" timeOffset="283141">5975 10245 24575,'-11'35'0,"0"0"0,0 0 0,-4 4 0,-1-1 0,-1-1 0,1-4 0,0-1 0,-1-1-1093,-2 0 1,0 0 0,-1 0 16,1 0 0,-1 0 0,2-2 1076,-3 8 0,0 1 0,4-9 0,-1 3 0,-1 1 0,2 0 0,2-1 0,0 2 0,1-1 0,-1 0 196,0 0 0,0-1 0,0 1 1,0-2-197,-1 7 0,1-1 0,2-5 0,2-7 0,3-5 1259,1-1-1259,3-14 0,0 1 0,-2-1 3276,3 0-3179,-2-1 991,-2 6-1088,2 1 0,-10 25 0,8-21 0,0 9 0,0 0 0,-1-11 0,2 16 0,1-19 0,4-2 0,1-7 0</inkml:trace>
  <inkml:trace contextRef="#ctx0" brushRef="#br0" timeOffset="283408">5245 11398 24575,'15'30'0,"-2"-2"0,-2-7 0,2 1 0,0 3 0,0-2 0,4 2 0,4 9 0,-6-16 0,-6-7 0,21 11 0,5-1 0,0-1 0,1 0 0,-5-3 0,0 0 0</inkml:trace>
  <inkml:trace contextRef="#ctx0" brushRef="#br0" timeOffset="283825">5648 11889 24575,'12'26'0,"-1"1"0,6 5 0,4 3 0,-5-8 0,1 2 0,2 1 0,1 1-820,2 0 1,2 1 0,1 0 0,2 2 332,-4-6 0,2 1 1,1 1-1,0 0 0,1 0 1,-1-1 486,0-1 0,-1 0 0,1 0 0,0 0 0,0-1 0,0 1 0,1 0 0,1 1 0,0 0 0,0 0 0,-1-2 0,-2 0 0,5 4 0,-1-1 0,-3-1 0,-1-3 525,6 7 1,-4-5-526,-3 3 287,-19-23 1,-4-7-1,-1 1 1</inkml:trace>
  <inkml:trace contextRef="#ctx0" brushRef="#br0" timeOffset="284125">6516 12964 24575,'24'18'0,"0"1"0,0 2 0,3 2 0,2 1 0,-2-5 0,2 1 0,1 0 0,0 0-581,2 2 1,0-1 0,2 0 0,-2-1 580,0-2 0,0 0 0,-1-1 0,-1-2 0,1-3 0,0-1 0,-4-1 0,-1 0 0,-4-1 0,4-2 0,-24-5 0</inkml:trace>
  <inkml:trace contextRef="#ctx0" brushRef="#br0" timeOffset="284408">7153 13390 24575,'29'27'0,"0"0"0,-1 0 0,0 0 0,-4-6 0,1 1 0,2 1-820,-3 1 1,2 2 0,1 1 0,1 0 413,2 1 1,2 1-1,0 0 1,-1 1 405,-5-6 0,-1 2 0,0-1 0,1 1 0,-1 0 0,3 1 0,2 1 0,-1 0 0,-2-1 0,-3-3 0,-2-1 0,-2-3 0,-1-1 0,10 11 0,-5-7 371,-12-11 1,-9-11 0,-1 1-1</inkml:trace>
  <inkml:trace contextRef="#ctx0" brushRef="#br0" timeOffset="284641">7880 14146 24575,'21'38'0,"-3"-9"0,-9-23 0,12-17 0,-14 8 0,9-9 0</inkml:trace>
  <inkml:trace contextRef="#ctx0" brushRef="#br0" timeOffset="289247">6935 11136 24575,'18'0'0,"16"0"0,-5 5 0,8 2 0,6 3 0,-1-1 0,-3-1-820,-4-1 1,-3-1 0,2 0 0,2 2 272,0-1 1,2 2 0,3 0 0,0 0 0,-1 1 0,-2-1-110,2 2 1,-1 1-1,-1-1 1,-1 1 0,-1-1 558,0-1 1,-1 0-1,-1 0 1,3 2-349,-3 0 1,1 1 0,1 2 0,0 0 0,-1-1 0,-1 0 444,5 2 0,-3-1 0,1 2 0,2 2 0,-8-1 0,2 2 0,1 2 0,0 1 0,1 1 0,-1 0 0,-1 1-72,-1 0 1,0 0 0,-1 1 0,0 1 0,0 1 0,0 1-1,1 0 72,-4-1 0,0 0 0,1 1 0,0 1 0,0 1 0,0-1 0,-1 2 0,-1-1 0,-2 1 0,3 2 0,-2 1 0,0 1 0,0 0 0,-2 0 0,-1 0 0,-1 1 0,-1-1 0,0 1 0,-1 1 0,-2-1 0,-1 1 0,-1 0 0,-1 0 0,-1 1-209,-2 0 1,-1 1 0,-1 0 0,-2 0 0,0 1-1,-2-2 1,0 0 208,-2 1 0,0 0 0,-2-1 0,-1-1 0,0 1 0,-2 1 0,0 2 0,-1 2 0,0-1 0,-2 0 0,-1 0 0,0-1 0,-1-4 0,-1 0 0,-1-1 0,-1 0 0,0-1 0,0 0 59,-2 3 1,0 0 0,-1-2-1,0 0 1,0-1-60,-1 0 0,0-1 0,0-2 0,0 0 0,-5 5 0,1-1 0,0-3 565,-2 3 1,-1-1-566,4-8 0,-1 3 0,0-1 0,1 0 0,1-1 0,0-1 0,0 1 0,-3 4 0,-1 0 0,0-2 1239,-3 8 0,3-3-1239,4-4 0,1-2 0,-1-4 0,0-1 0,2 13 0,10-30 0,1-5 0</inkml:trace>
  <inkml:trace contextRef="#ctx0" brushRef="#br0" timeOffset="295000">24240 12264 24575,'-29'0'0,"-1"0"0,-4 0 0,-4 0 0,-3 0-820,9 0 1,-2-1 0,-2 1 0,2 1-274,-9 2 1,1 1 0,-1 0 617,7-1 1,0-1 0,-1 2 0,3 1 158,-1 2 0,2 3 0,0 1 316,-4 1 0,0 3 0,-1 5 0,9-2 0,0 2 0,0 3 0,-1 2 0,0 1 0,-1 1 0,0 2 0,0 2 0,0 0 0,0 2 0,0 0-120,4-2 0,-1 1 0,0 1 1,1 1-1,1 0 0,1 0 1,1 1 119,3-2 0,0 0 0,0 1 0,3 0 0,0 1 0,4-1 0,2 0 0,2 3 0,3 1 0,2-1 0,3 0 0,3 0 0,3-2-290,5 4 0,4-1 1,4-1-1,2-1 1,1-2 289,2-1 0,2-2 0,1-1 0,3-1 0,3-3 0,1-3 0,3-1 0,2-2 0,1-2 0,0-2 0,0-2-225,3-2 1,1-4 0,0-2 0,0-2 0,0 0 224,1-2 0,0-1 0,0-1 0,-2-2 0,-1-1 0,-1-3 0,0 0 0,-3-3 0,-1-2-183,2-6 0,-3-3 0,1-1 183,-7 5 0,1-1 0,0 0 0,-1-2 0,2-3 0,0-3 0,0 0 0,-1 1 0,1 0 0,0 0 0,-1-1 0,-2 1 0,4-5 0,-3 0 0,-2-3 65,-7 1 1,-3-3-1,-1 0 1,-2 1-66,-1-2 0,-2 1 0,-1-2 0,-2 0 0,0-3 0,-2 0 0,-2 3 0,-1 2 0,-2 1 0,-3 1 0,-2 0 0,-2 1 0,-2-3 6,-1 3 0,-2-3 0,-1-1 0,-1 1 0,-2 1-6,-5-5 0,-2 3 0,-1-1 0,0 0 154,3 2 0,-1-2 0,0 1 1,0 2-1,2 3 0,-6-1 1,2 4-1,1 5 0,-12-3 1</inkml:trace>
  <inkml:trace contextRef="#ctx0" brushRef="#br0" timeOffset="295416">25952 11338 22358,'-34'21'0,"1"-1"0,0 0 0,-1 1 0,1-1 0,-1 0 0,2 5 0,-1 0 0,0 2 0,0 1 0,1 2 0,-1 0 0,1 0-365,4-2 1,0 0 0,-1 2 0,1 0 0,0 0 0,1 1 0,0 0 0,0-1 0,2 0-46,-1 1 0,1-1 1,0 0-1,1 0 1,0 1-1,1-1 0,1 0 1,1 1-29,-2 3 1,1 1 0,0 1 0,2-1 0,1-1 0,2-1 0,2-2 437,0 4 0,2-2 0,3-1 0,1 3 203,2 0 0,1 2 0,2 1 1,2 0-1,2-2-203,6 3 0,3 0 0,3-1 0,-1 0 0,0-1 0,-1 0 0,2-1 0,1-3 0,2-2 0,1-3 0,-1-4 0,9 5 0</inkml:trace>
  <inkml:trace contextRef="#ctx0" brushRef="#br0" timeOffset="296234">25609 13267 24575,'20'-31'0,"1"0"0,-1 0 0,0 0 0,1 0 0,-1 0 0,0-1 0,-1 0 0,0 0 0,0-1 0,0 0 0,1-2 0,2-1 0,0-1 0,1-2 0,0 1 0,-1-1 0,0 0 0,-1 2-547,0-1 1,-1 1 0,-1-1 0,0 1 0,-1 0 0,0 0 9,-1 0 0,0-1 0,0 0 0,-1 0 0,-1 2 0,-2 2 537,0-2 0,-2 2 0,-2 1 0,-5 2 209,-5-5 0,-6 1 0,-2 7-209,-2 7 0,-4 5 643,-9 5 1,-2 6-644,2 6 0,-3 6 0,-3 7 0,-2 6 0,-2 4-656,8-3 1,0 3-1,-2 2 1,1 0 0,1 0 278,1-1 0,1 0 1,0 0-1,0 2 1,0 1 376,0 3 0,0 2 0,-1 1 0,1 0 0,2-1 0,2-2 0,-1 1 0,3-2 0,1 0 0,0 4 0,1 3 0,0 4 0,0 1 0,3 1 0,3 0 14,2-1 1,3 0 0,2 1-1,3-1 1,0 1-15,2-7 0,2 1 0,0 0 0,3-1 0,0 1 0,3-1 0,2 2 0,2 0 0,2 0 0,2-1 0,2-2 0,2-4 0,6 1 0,3-4 0,2-2 0,1-2 0,0-2 0,3 2 0,0-3 0,1-3 0,0-3 33,0-2 1,0-3 0,-1-2 0,-2-6-34,1-5 0,-3-6 0,-2 0 0,0 1 0,-4-2 0,-5-3 0,-4 0 0,-5 0 0,-11-4 3276,1-2-1292,-7-17-1984,-5-2 0,-5 1 0,-5-4-7,-2 7 0,-5 0 1,2 1 6,4 4 0,0 2 0,-1 0 0,-6-3 0,-1 0 0,1 8 80,4 10 0,1 5-80,-9-8 0,7 10 0,33 3 0,15 0 0,6-1 0,8 0 0,1 0 0,-5 0 0,-2-1 0,-9 2 0,1-1 0</inkml:trace>
  <inkml:trace contextRef="#ctx0" brushRef="#br0" timeOffset="296835">26602 12825 24575,'-27'16'0,"0"0"0,0 0 0,-5 4 0,0 1 0,1 3 0,4 1 0,1 3 0,0 2-820,4-5 1,0 3 0,1 0 0,3-1-274,1 4 1,3 0 0,2 0 961,-5 8 0,5-1 677,12-9 1,4-2-547,5 11 0,5-8 0,4 1 131,-4-8 0,2-2-131,5 6 0,3-2 0,3-9 0,0-4 0,-6-2 0,2-1-653,16 0 1,1-3 652,-12-2 0,1-2 0,11-5 0,6-4 0,-4-4 0,-8-4 0,-4-4 0,1-2 0,-2 3 0,0-2 0,0-2 0,-6-2 0,-3-5 0,-4-4 0,-4-1 0,-3 2 713,-5-5 1,-6 0-1,-3 0-713,-1-1 0,-2 0 0,-6 3 55,-5 7 0,-5 4 1,-1 2-56,-3 2 0,-1 4 0,1 2 532,-2 0 0,4 5-532,1 4 0,47 11 0,12 1 0,7 0-1098,-6-4 0,2-1 1098,-5 0 0,4-1 0,1 1 0,-2-2 0,1 1 0,-1-1 0,2-1 0,4 0 0,3-2 0,-1-1 0,-2 1 0,-4-1 0,-2 0 0,0-1 0,4-3 0,2-2 0,-3-1-55,-6 2 0,-1-1 1,-4 0-1,-4 1 1,-2 0-1,19-6 0</inkml:trace>
  <inkml:trace contextRef="#ctx0" brushRef="#br0" timeOffset="297368">27687 12822 24575,'-38'0'0,"12"7"0,-4 5 0,-2 1 0,2 0 0,0 2 0,-2 2 0,-1 1-656,2 1 1,-2 2-1,-1 1 1,2 1 0,1 0 325,-2 6 0,2 1 0,2 0 0,2 1 330,4-2 0,1 1 0,3-2 0,3-1 0,-2 7 0,6-3 0,9-6 0,5-6 1404,14-9-1404,17-2 0,-8-4 0,3-3-1151,9-5 1,2-3 1150,-11 1 0,-1-2 0,3-2 0,0-5 0,2-3 0,1-1 0,0-1 0,1-1 0,0-1 0,-1 1 0,-1 0 0,2-2 0,-1 1 0,-2 0 0,-1 0 0,-2 0 0,-11 14 0,-23 47 0,-1-8 0,-2 5 0,0 1 0,1 1 0,0 0 0,-2 4-43,1-7 0,-1 3 1,-1 1-1,0 0 1,0-2 42,-1 3 0,0-1 0,-1-1 0,-3 1 0,-1-3 0,-2 1 0,-2 1 0,1-2 0,0-2-642,1-1 1,2-1 0,-2-2 0,-1 0 641,-7 2 0,-2 0 0,0-3 0,1-4 0,-6-1 0,0-5 940,-2 0 0,1-5-940,-5-6-283,4-27 283,17-7 0,-2-1 2097,7 2-2097,12 16 3276,12-14-3244,11 7 0,8-1-32,1 0 0,5-2 0,3-1 0,-1 1-298,-2 1 0,-1-1 0,1 1 0,0 1 0,-1 1 0,1 1 0,-2 1 0,-3 0 1,1-3-1,0 0 0</inkml:trace>
  <inkml:trace contextRef="#ctx0" brushRef="#br0" timeOffset="297820">28196 13032 24575,'-5'43'0,"-1"1"0,1-1 0,-1 1 0,3-10 0,-1-1 0,1-1 0,-1 0 0,-1 9 0,-1-2 0,0-1 0,1 7 0,1-5 0,4-16 0,-1-2 0,-1 6 0,-1-12 0,3-54 0,3 3 0,2-4 0,-1 6 0,2-2 0,-1 1-242,2-4 0,0 5 242,10-4 0,0 32 0,2 9 0,10 11 0,1 6 0,-10-3 0,1 2-628,-1 0 0,2 2 0,-2 0 628,1 3 0,-2 0 0,-4-5 0,-1 1 0,0 2 0,-1-1 0,2 9 438,-1-4-438,-6-14 0,11-35 0,-8-1 0,-1-2 0,8-12 0,-2-3 0</inkml:trace>
  <inkml:trace contextRef="#ctx0" brushRef="#br0" timeOffset="298118">29038 11821 24575,'3'16'0,"5"15"0,2 6 0,1-1 0,1 3-1093,0-3 1,0 3 0,0 0-1,0-1 1,-1 0 0,2 5 911,-3-12 0,1 3 0,1 2 0,-1 1 0,1 0 0,-2 0 181,0 3 0,0 1 0,0 0 0,-1 1 0,0 0 0,0 3-410,-1-6 0,1 2 1,0 0-1,-1 1 1,0 1-1,-1 0 0,-1 1 1,-2 0 370,-2-5 0,0 1 0,-1 0 0,-2 1 1,1 0-1,-2 0 0,-1 0 0,0 0 0,-1-1 1,0 0-149,-2 4 1,-1-1 0,-1-1 0,0 1 0,-2-1 0,0 1 0,-1-1 0,0 1 0,-1-1 186,0-1 0,0 0 0,-1 0 0,0 1 0,-1-1 0,0 1 0,-2-2 0,1 0 0,-2-1 0,0-1 0,-2 0 0,-1 0 0,-1-1 0,0-1 0,-1 0 0,0-2 0,-1 0 0,0-2 0,0-1-150,-3 3 0,-2-2 0,0-2 0,0-1 0,1-1 1,0-1-1,2-2 0,-6 5 0,2-1 0,1-4 0,0-4 1,0-7-1,0 0 0,1-1 0</inkml:trace>
  <inkml:trace contextRef="#ctx0" brushRef="#br0" timeOffset="299536">6409 11058 24575,'39'9'0,"-10"1"0,5 3 0,3 2 0,-5-2 0,3 1 0,2 1 0,1 1 0,0 1-547,-2 0 1,0 1 0,1 0 0,1 1 0,0 1 0,0-1 77,-3-1 1,0-1 0,0 1 0,0 0 0,1 1 0,0 2 0,0 1 103,-3 0 1,1 2 0,1 1 0,-1 1 0,1 1 0,-1 0 0,0 1 0,0 0 0,-1 1 36,-3-3 0,-1 0 0,0 1 1,0 1-1,0-1 0,0 1 1,-1 0-1,0 1 0,0 0 1,0-1 290,0 1 0,0 1 0,0-1 1,-1 1-1,1-1 0,-1 2 0,-1-1 1,0 1-1,0-1 0,-1 2-61,1 2 0,1 1 1,-1 1-1,-1 0 1,0 0-1,-2-1 0,0 1 1,-2-1-1,-2 0 98,0 1 0,-2 0 0,-2-1 0,-1 1 0,0-1 0,-1 0 0,1 1-290,-1 1 0,0 0 0,-1 0 1,0 0-1,0 0 0,-2 0 0,1-1 290,-1 3 0,0 0 0,-1-1 0,0 0 0,-2 1 0,1 0 0,-1 3 0,-1 0 0,0 0 0,-1 1 0,0-1 0,-1 0 0,1-1 0,-2-1 0,1-1 0,-1 1 0,0 1 0,0 1 64,0 0 0,0 0 0,0 2 1,-1 0-1,0 1 0,-1-1 0,-1 1-64,-1-5 0,0 1 0,-1 0 0,-1 0 0,0 0 0,-1 0 0,0-1 0,0-1 0,-1 0 0,-1 1 0,0-2 0,0 0 0,-1-1 0,-2 0 0,0-1 301,-2 4 0,-1 0 0,-1-1 0,-1-2 0,-1-2 0,0-4-301,-8 9 0,-1-5 0,-2-6 0,2-7 0,-1-3 0,4-4 0,-9 3 0,7-13 0,22-5 0</inkml:trace>
  <inkml:trace contextRef="#ctx0" brushRef="#br0" timeOffset="311429">28223 5591 8191,'30'18'0,"1"1"0,3 2 0,4 0 636,-3-6 0,4-1 1,5-1-637,-10-4 0,3 0 0,1-1 0,3 1 0,2-2 0,1 1 0,-8-2 0,1-1 0,2 1 0,0-1 0,2 0 0,0 0 0,1 0 0,1-1 0,-1 0 0,1-1-60,-3 0 0,0 0 0,1-1 0,0 0 0,0 0 0,1-1 0,0 1 0,1-1 1,-1-1-1,1 1 0,0-1 0,0-1 60,-3 1 0,1-1 0,-1 0 0,2 0 0,-1-1 0,0 1 0,1-1 0,0-1 0,-1 1 0,0-1 0,0-1 0,0 0 0,-1 0 0,0 0-28,3-2 1,0 0 0,-1-1 0,1 0 0,-1-1-1,0 0 1,0 0 0,-1-1 0,-1 0 0,0 0 0,-1-1-1,-1 1 28,5-3 0,-1-1 0,0 0 0,-1-1 0,-1 0 0,-1 0 0,-2 0 0,0 0 0,-3 1 0,5-2 0,-1 1 0,-2 0 0,-2 0 0,-2 0 0,-4 0 0,0-4 0,-1 0 0,1 0 0</inkml:trace>
  <inkml:trace contextRef="#ctx0" brushRef="#br0" timeOffset="312411">27745 4067 8191,'17'20'0,"1"0"0,5 7 0,3 1 827,-4-4 0,3 0 1,4 1-828,-1-3 0,3 1 0,3 1 0,2 1 0,1-2 0,-1-2 0,-2-1 0,1-3 0,0 0 0,1 0 0,2 0 0,2 0-81,-4-1 0,1 1 1,3 0-1,0 0 0,2 0 1,-1 0-1,1-1 0,0-2 1,-1-1 80,-3-2 0,1 0 0,1-2 0,-1 0 0,0-1 0,0 0 0,0-2 0,0 1 0,-1-2 0,3 0 0,0 0 0,0-1 0,0-1 0,0 0 0,-2-2 0,0 0 0,-2-1 51,4-1 0,-1-2 0,-1 0 0,-1-2 0,-2 0 0,-3-1-51,14-6 0,-4-2 0,-9 0 0,-12 0 0,-7 1 0,-8-1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35:04.034"/>
    </inkml:context>
    <inkml:brush xml:id="br0">
      <inkml:brushProperty name="width" value="0.05292" units="cm"/>
      <inkml:brushProperty name="height" value="0.05292" units="cm"/>
      <inkml:brushProperty name="color" value="#FF0000"/>
    </inkml:brush>
  </inkml:definitions>
  <inkml:trace contextRef="#ctx0" brushRef="#br0">3746 7345 24575,'6'2'0,"11"2"0,22 4 0,-2-1 0,7 0-820,-11-4 1,1-1 0,4 0 0,0 0 322,2 0 0,1 0 0,2 0 0,1 0 0,2-1 28,-7-1 1,2 1 0,1-1 0,1-1 0,1 1 0,0 0 0,0 0 349,-5 0 1,0 0-1,1 0 1,1 0 0,-1-1-1,1 1 1,-1 0-1,-1 1 1,-1-1-190,4 0 1,-1 1 0,-1 0 0,0 0-1,0 0 1,1 0 0,-1 0 307,4-1 0,1 0 0,1 0 0,-1 0 0,-1 0 0,-3 0 0,-2 1-556,7 0 0,-4 1 0,-2 0 0,1-1 556,1-1 0,-1 0 0,2 0 0,0 0 0,-4 0 0,1 0 0,1 0 0,-2 0 0,-2 0-395,6 0 1,-2 0 0,4 0 394,-10 0 0,4 0 0,2 0 0,0 0 0,1 0 0,-1 0 0,0-1 0,-1 0 0,0 1 0,1-1 0,1-1 0,1 1 0,-4 0 0,0-1 0,2 1 0,0-1 0,0 0 0,1 0 0,1 1 0,-1-1 0,-2 1 0,1 0 0,-1 0 0,2 0 0,-1 0 0,1 1 0,-1-1 0,1 0 0,-1 0-10,1-1 1,-1 1 0,1 0 0,0-1-1,0 1 1,0-1 0,0 1 0,-1 0 0,0 0 9,3 0 0,0 1 0,-1 0 0,0 0 0,0 0 0,1 1 0,-1-1 0,1 0 0,-4 0 0,0 0 0,0 0 0,1 0 0,-1 0 0,1 0 0,-1 0 0,1 0 0,-1 0 0,-1 0 0,1 0 0,-1 0 0,0 0 0,0 0 0,1 0 0,-1 0 0,1 0 0,-1 0 0,3 0 0,-1 0 0,1-1 0,-1 1 0,1 0 0,0-1 0,0 0 0,1 0 0,-1-1 0,-1 0 0,0 0 0,0-1 0,0 0 0,0 0 0,1-1 0,-1 1 0,1-1 0,-1 1 0,0-1-40,-1 1 1,-1 0-1,1-1 1,-1 1-1,1-1 1,-1 1-1,1-1 1,-1 0-1,2 0 1,-1 0 39,0-1 0,0 0 0,1 0 0,0-1 0,1 0 0,-1 1 0,0-1 0,0 0 0,0 0 0,-1 1 0,0 0-8,0 0 0,0 0 1,0 0-1,0 0 1,-1 1-1,1-1 1,-1 0-1,-1 1 1,0-1-1,0 1 8,5-1 0,-1-1 0,0 1 0,-1 0 0,1 0 0,-1 0 0,1 0 0,0 1 10,-3 0 0,1 0 1,0 0-1,0 1 0,0-1 1,0 1-1,0 0 1,-1-1-1,-1 0-10,5 0 0,-1-1 0,-1 1 0,0-1 0,1 1 0,0-1 0,2 0 0,-6 1 0,0 1 0,1-1 0,1 0 0,0 0 0,1 1 0,-1-1 0,1-1 0,-1 1 0,-1 0 0,3-2 0,-1 1 0,0-1 0,0 0 0,0 0 0,0 0 0,0 0 0,2 0 0,0 0 0,-4 0 0,1 1 0,1-1 0,1 0 0,-1 0 0,1 0 0,0 0 0,0 1 0,-1-1 0,-1 1 0,0 1 0,5-1 0,-1 0 0,-1 1 0,0 0 0,0 0 0,0 0 0,0 0 0,0 1 0,1-1 0,-3 0 0,0 0 0,0 0 0,0-1 0,1 1 0,-1 0 0,0 1 0,1-1 0,-1 2 0,-1-1 0,5 2 0,0 0 0,0 1 0,-1 0 0,1 1 0,-1-1 0,-2 0 0,0 0 0,-3 0 0,6-2 0,-3 1 0,-2-2 0,0 1 0,1 0 0,1 0 77,-4 1 0,2 1 0,0-1 0,1 1 0,-1-1 1,1 0-1,-2 0 0,-2-1-77,5-1 0,-3-1 0,0 0 0,0-1 0,1 1 0,2 0 0,-3 0 0,2 1 0,0-1 0,2 1 0,0-1 0,0 1 0,1-1 0,0 0-33,-3 1 0,2-1 0,-1 0 0,2 0 0,-1 1 0,0-1 0,-1 0 0,0 0 1,-2 1 32,4-1 0,0-1 0,-2 1 0,0 0 0,-1 1 0,2-1 0,0 1 0,-3 1 0,1 0 0,2 0 0,-1 1 0,-1-1 0,0 1 0,-2-1 0,-3 1 83,6-2 1,-3 1 0,-2-1-1,1 1 1,1 0-84,-3 1 0,1 1 0,1 0 0,0 1 0,-1-2 0,-2 1 0,9-3 0,-3 0 0,1 0 0,-1 0 67,-5 2 0,0 0 1,0-1-1,-1 1 0,0-1-67,2-2 0,-1-1 0,-1 0 0,1 1 0,3 0 0,0 0 0,1 1 0,2-1 80,0 1 0,1-2 1,2 1-1,0 1 0,-2 0-80,-2 0 0,-1 2 0,0-1 0,1 1 0,1 1 0,0-1 0,1 1 0,1-1 0,1 1 0,-1 0 0,-2 1 0,-4 0 0,-1-1 0,0 1 0,-1 1 0,0-1 0,0 1 0,6-1 0,-1 2 0,-1-1 0,1 1 0,-1-1 318,-3 1 0,0 1 1,-1-1-1,1 1 0,0-1-318,2 0 0,0 1 0,1-1 0,-1 1 0,0 0 0,-1 0 0,-1 1 0,0 0 0,0-1 0,-2 1 0,5-1 0,0 1 0,-2-1 0,0 1 0,-4-1 0,-2 0 0,1 0 0,2 0 0,0 1 0,1-1 0,2 1 0,0 0 0,1 0 0,-2-2 0,1 1 0,1-1 0,0 1 0,0-1 0,-1 0 155,0 1 0,0-1 0,-1 1 0,1-1 0,1 0 0,1 0-155,0 0 0,2-1 0,0 0 0,1-1 0,-1 1 0,-1-1 0,-4 0-90,2-1 1,-4 0 0,0 0 0,-1 0 0,2 0 89,5 0 0,1 0 0,1-1 0,0 1 0,1 1 0,-4-1 0,2 1 0,-1 1 0,1-1 0,1 0 0,-1 0-209,-3-1 1,-1 0 0,0 0 0,1 0 0,0 0-1,1 1 1,2-1 208,-3 1 0,1 0 0,0 1 0,2-1 0,0 1 0,0-1 0,1 1 0,1-1 0,-1 0 0,-4 0 0,0 0 0,1 0 0,0-1 0,1 1 0,-1-1 0,1 1 0,0 0 0,0-1 0,0 1 0,0 0-126,2 0 0,-1 0 1,1 0-1,0 1 1,0-1-1,0 0 0,0 1 1,1-1-1,-1 0 1,1 1-1,0-1 126,-2-1 0,1 1 0,0 0 0,0 0 0,0-1 0,1 1 0,-1-1 0,0 1 0,0 0 0,0-1 0,-1 1 0,1-1-85,0 1 0,0 0 0,0-1 0,0 1 0,-1 0 1,1-1-1,-1 1 0,0 0 0,0-1 0,-1 0 0,1 0 85,1 0 0,1 0 0,-1-1 0,0 1 0,0-1 0,-1 0 0,0 1 0,-1-1 0,0 0 0,-1 0 109,2 1 0,-1-1 0,0 0 1,-1 0-1,-1 1 0,0-1 0,-1 0 1,-2 0-110,5 0 0,-1 0 0,-1 0 0,-1 0 0,-2 0 0,-2-1 0,3 0 0,-2-1 0,-2 1 0,-3 0 0,9 0 0,-5-1 2480,5-5-2480,-21 2 3276,-6-1-2844,-7 4 387,1-3 0,-4 4 0,1-1 0</inkml:trace>
  <inkml:trace contextRef="#ctx0" brushRef="#br0" timeOffset="1685">10424 7553 24575,'32'-3'0,"0"-1"0,0 2 0,3 0 0,3 0 0,2 0 0,-1 1 0,1-1 0,3 0 0,2 0 0,2 0 0,1 0-328,-9 0 0,1 1 0,2-1 1,1 0-1,2 0 0,-1 0 1,1 0-1,1 0 0,-1 0 1,0 0 29,-3 0 0,0 0 0,0 0 0,0 0 0,1 0 0,0 0 0,0 0 0,1 0 1,0 1-1,1-1 0,1 0 79,-6 0 1,1 1-1,1-1 1,0 1-1,1-1 1,0 1-1,1-1 1,-1 1-1,1-1 1,0 1 0,-1-1-1,1 1 1,-1 0-1,-1-1 1,0 1-17,0 0 1,0 0 0,-1 0 0,0 0 0,0 0 0,0 0 0,-1 0 0,1 0 0,0 0 0,0 0 0,0 0 0,1 0 0,0 0 0,1 0 156,-2 0 0,1 1 0,1-1 0,0 0 0,1 0 0,0 0 0,1 0 0,-1 0 0,0 0 1,0 0-1,-1 1 0,0-1 0,-1 0 0,-1 1 0,0-1 0,-2 1 78,6-1 0,-2 1 0,0 0 0,-2 0 0,0 0 0,0 0 0,-1 0 0,1 0 0,-1 0 0,1-1 0,1 1-170,-1 0 1,0-1 0,1 1 0,1 0 0,0-1 0,-1 0 0,0 1 0,-1-1 0,0 1 0,-2-1 0,-2 1 0,-1-1 169,7 0 0,-3 0 0,-2 0 0,-1 0 0,0 0 0,1 0 0,1 1 0,0-1 0,0 1 0,2 0 0,0 0 0,-1 0 0,0 0 0,-1 0 0,-1-1 0,3 0 0,-1 0 0,0 0 0,-1 0 0,-1 0 0,1 0 0,-1 1 0,0 0 0,0 0 0,0 0 0,-1 0 0,1 0 0,1 0 0,0 0 0,0 0 0,0 0 0,-1 0 0,-1 0 55,8 0 1,-3 0 0,1 0 0,1 0-56,-5 0 0,1 0 0,0 0 0,1 0 0,0 0 217,1 0 0,1 0 0,1 0 1,-2 0-1,0 0-217,-6 0 0,-1 0 0,0 0 0,2 0 0,1 0 0,-1 0 0,3 0 0,0 0 0,2-1 0,0 1 0,-2 1 0,0-1 117,0 1 0,-2 1 0,0 0 1,1 0-1,0 0 0,3 0-117,-2 0 0,2-1 0,1 1 0,2 0 0,-1 0 0,0 0 0,-1 0 0,-2-1 0,-2 1 0,-1 1 0,-2-1 0,1 0 0,-1 0 0,2 0 0,2-1 0,-3 1 0,3-1 0,1 0 0,0 0 0,1 0 0,-1 0 0,0-1 0,-2 0 0,-2-1 0,7 0 0,-1-2 0,-3 0 0,1 0 0,-1-1 0,0 1 0,0-1 0,0 1 0,0 0 0,0-1 0,0 1 0,-2-1 0,7-1 0,-1 0 0,-1 0 0,-1 0 0,-3 0 0,-4 0 0,-3 0 0,-1 1 0,2 0 101,7 1 1,1 1 0,0 1 0,-1 0-102,4-1 0,-2 0 0,3 0-16,-5 2 0,1 0 0,2 0 0,-1 0 16,1 0 0,0 0 0,0 0 0,0 0-40,-1 0 1,1 0 0,0 0-1,-2 0 40,-2 0 0,0 0 0,-1 0 0,-2 0 0,3 0 0,-1 0 0,0 0 255,-5 0 0,0 0 0,1 0 0,-1 0-255,6 1 0,0-1 0,2-1 235,-1-1 1,2-1-1,2 0 1,1 1-236,-9 1 0,1 1 0,1 0 0,0 0 0,1-1 0,-1 0 0,2 0 0,0-1 0,1 0 0,0 0 0,1 0 0,0 1-99,-5 1 1,2-1 0,-1 2 0,2-1 0,-1 0 0,1 0 0,-1 0-1,-1 0 99,4 0 0,0-1 0,0 0 0,0 0 0,-1 0 0,1 0 0,0 0 0,0 1 0,1 0 0,-1 0 0,1 0 0,0-1 0,0 1 0,0 0 0,-3-1 0,1 1 0,-1-1 0,1 0 0,0 0 0,0 0 0,0 1 0,0-1-36,-2 1 1,1 0 0,-1 0 0,1 0-1,-1 0 1,1 0 0,0 0 0,1 0 35,-1 0 0,1 0 0,0 0 0,1 0 0,0 0 0,-1 0 0,0 0 0,-2 0 0,-1 0-167,7 0 0,-2 0 0,-2 0 0,0 0 0,1 0 0,0 0 167,-4 0 0,1 0 0,0 0 0,0 0 0,0 0 0,-2 0 0,-1 0-98,4 0 0,-3 0 1,0 0-1,0 0 0,3 0 98,-1 0 0,1 0 0,2 0 0,1 0 0,0 0 0,1 0 0,-1 0 0,-4 1 0,0-1 0,0 1 0,1 0 0,-1 0 0,2 0 0,0-1 0,0 1-33,-3-1 1,1 0 0,0 1-1,1-1 1,0 0 0,1 0-1,-1 0 1,0 0 0,0 0-1,-1 0 33,3 1 0,0-1 0,1 1 0,-1 0 0,0 0 0,-1 0 0,-1-1 0,0 1 0,-2-1-52,8 0 1,-2 0 0,0 0 0,-2 0-1,-1 0 1,1 0 51,-3 0 0,-1 0 0,0 0 0,-1 0 0,-1 0 0,-1 0 0,6 1 0,-3 0 0,0 1 0,-1 0 445,0-1 0,-1 1 0,0-1 0,1 1-445,2-1 0,2 1 0,0 0 0,-2-1 547,5 1 0,-2 0 0,-3-1-547,-7-1 0,-1-1 0,-4 0 0,0 0 0,-3 0 0,10-1 0,-32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35:09.486"/>
    </inkml:context>
    <inkml:brush xml:id="br0">
      <inkml:brushProperty name="width" value="0.05292" units="cm"/>
      <inkml:brushProperty name="height" value="0.05292" units="cm"/>
      <inkml:brushProperty name="color" value="#FF0000"/>
    </inkml:brush>
  </inkml:definitions>
  <inkml:trace contextRef="#ctx0" brushRef="#br0">14544 1013 24575,'9'6'0,"16"4"0,-2-4 0,5 0-1093,6-1 1,5 1 0,6-3 623,-11-3 1,2-1 0,4-2 0,1 0 0,2-1 0,1 1 0,0-1 140,-7 1 0,0 0 0,2-1 1,0 1-1,0-1 0,2 0 1,0 0-1,1 0 0,1-1 1,1 1 203,-4 0 0,0-1 0,1 0 0,0 1 0,1-1 0,1-1 0,1 1 0,0 0 0,0-1 0,1 1 0,1 0 0,0-1 0,0 1 0,1-1 45,-8 2 0,1-1 0,0 0 1,1 1-1,0-1 0,1 0 1,0 0-1,0 0 0,1 1 1,0-1-1,0 0 0,0 0 1,0 0-1,1 0 0,-1 0 1,0 0-1,0 1 0,0-1 1,0 0-1,0 1 79,0-1 0,-1 1 0,1-1 0,-1 0 0,1 1 0,-1-1 0,0 1 0,1 0 0,-1-1 0,1 1 0,0-1 0,-1 1 0,1 0 0,0-1 0,1 1 0,-1 0 0,1 0 0,0 0 0,0-1 0,0 1-106,-2 1 0,1-1 0,0 0 1,1 0-1,0 1 0,0-1 1,1 1-1,-1-1 0,1 0 1,0 1-1,0-1 0,0 1 1,0-1-1,-1 1 0,1 0 1,-2-1-1,1 1 0,-1 0 1,-1-1-1,0 1 0,-1 0 1,-1 0-1,-1-1 106,7 1 0,-2-1 0,0 0 0,-1 1 0,0-1 0,-2 0 0,1 1 0,-1-1 0,0 0 0,-1 1 0,0 0 0,0-1 0,0 1 0,0 0 0,0 0 0,0 0-58,3 1 0,0-1 0,0 0 0,0 1 0,0-1 0,-1 1 0,1 0 0,-2-1 0,1 1 0,-2 0 0,0 0 0,-2 1 0,0-1 0,-2 0 58,10 0 0,-2 0 0,-2 0 0,-2 0 0,0 1 0,1-1 0,0 0 0,2 1 0,-3-1 0,0 1 0,1 0 0,0-1 0,0 1 0,1-1 0,0 1 0,0 0 0,0 0 0,0 0 0,0 1 0,0 0 0,1-1 0,-1 1 0,1 0 0,0 0 0,-1 0 0,2 0 0,-1 0 0,0 0 0,-1 0 0,0-1 0,1 0 0,0 1 0,0-1 0,0 0 0,0 1 0,-2-1 0,0 1 0,-1-1 0,-1 1 0,2 0 0,0 0 0,-1 0 0,-2 0 0,0 0 0,-1 0 0,0 0 0,-1 0 0,7-1 0,-1 0 0,-1 0 0,-1 0 0,-1 0 0,-2 0 371,7 1 0,-2 0 0,-2-1 0,-1 1-371,5-2 0,-2 0 0,0 0 691,-7 2 0,2 0 0,-3 0 0,-6 0-691,-2 0 0,-6 0 0,-4 0 0,-15 0 0</inkml:trace>
  <inkml:trace contextRef="#ctx0" brushRef="#br0" timeOffset="552">16185 2570 24575,'6'0'0,"18"1"0,9 1 0,3-1 0,5 0 0,7-2-365,-16 0 1,4-1 0,3 0 0,2-1 0,2 1 0,1-1 0,2 0 0,-1 0 0,0 0 90,-5 0 1,0 1 0,0-1 0,1 1 0,1 0 0,0-1 0,1 0 0,1 0 0,1 0 0,1 0 0,2-1 0,0 1 116,-10-1 1,1 1 0,1-1 0,0 1 0,2-1 0,0-1 0,1 1 0,0 0 0,1-1 0,1 1 0,-1-1 0,1 1 0,1-1 0,-1 0 0,0 0 0,1 1 0,-1-1 0,0 0 0,0 0 0,0 1 0,-1-1 13,-2 1 1,0 0-1,-1 0 1,1 0-1,0-1 1,-1 1-1,1 0 1,0 0-1,0 0 1,0-1-1,0 1 1,0 0-1,0 0 1,1-1 0,-1 1-1,1 0 1,0-1-1,0 1 1,0-1-1,0 1 1,1-1-1,-1 1 1,1-1 95,-3 0 1,0 1 0,0-1 0,1 1 0,-1-1 0,1 0-1,1 1 1,-1-1 0,0 0 0,1 0 0,0 0 0,-1 0-1,1 0 1,0 0 0,0 0 0,0 0 0,-1 0 0,1 0-1,0 1 1,-1-1 0,1 0 0,-1 0 0,0 0 0,0 1-1,0-1 1,-1 1 0,1-1 46,1 1 0,1-1 0,0 1 0,0-1 0,0 1 0,-1-1 0,1 1 0,-1-1 0,1 1 0,-1 0 0,1-1 0,-1 1 0,0 0 0,-1 0 0,1-1 0,-1 1 0,1 0 0,-2 0 0,1 0 0,0 0 0,-1 0 0,0 1 0,-1-1 0,0 0-107,5 0 0,0 0 0,-1 0 1,0 0-1,-1 0 0,1 0 0,-1 0 1,0 0-1,-1 0 0,1 0 0,-1 0 1,0 1-1,-1-1 0,0 1 0,0 0 1,-1 0-1,1 0 0,-2 0 0,1 0 107,6 0 0,1-1 0,0 1 0,-1 0 0,0 0 0,0 0 0,-2 1 0,1-1 0,-2 1 0,-1 0 0,-1 0 0,-1 1 0,-1 0 0,-3 1 189,14 0 1,-3 1-1,-2 0 1,-2 1 0,-1 0-1,-3 0 1,-2 0-190,10-1 0,-2-1 0,-6 2 0,-7 2 0,-7 4 0,-10 1 0,-12-6 0</inkml:trace>
  <inkml:trace contextRef="#ctx0" brushRef="#br0" timeOffset="2136">26572 626 8191,'-25'-3'0,"0"1"0,-10-1 1638,2 6 0,-4 5-1276,7 6 0,0 5 1,-1 2-363,4-3 0,-1 1 0,0 1 0,1 1-25,-4 5 0,1 1 0,1 1 0,1-1 25,-2 5 0,3-1 0,3-2 0,1-2 0,6 2 654,8-1 1,5 4 0,2-3-655,5 1 0,6 1 0,0-1 0,4 4 0,2 1 0,1-4 1092,4-1 0,3-2 0,4-1-837,3-1 1,4 0 0,2-1 0,0-6-256,-5-5 0,1-4 0,0-2 0,1-2 0,2 1 0,0-1 0,0-3 0,0-5-130,1-8 0,1-6 1,-2-3-1,-3-1 130,-1-3 0,-4-2 0,-2-5 0,-7 2 0,0-4 0,-3-2 0,-1 0 0,-2 1 0,-3 1 0,-2 0 0,-3 0 0,0-1 0,-1-6 0,-1-2 0,-2 0 0,-1 5 0,-2-8 0,-2 5 1638,1 7 0,-2 7-1268,-4 13-312,6 10 0,1-1 0,2 3 1</inkml:trace>
  <inkml:trace contextRef="#ctx0" brushRef="#br0" timeOffset="2503">26455 1683 24575,'0'36'0,"0"0"0,1-4 0,-1 1 0,-1 4 0,-1 2 0,-1 4 0,0 0 0,1-1-820,1-6 1,1-1 0,0-1 0,-2-1-274,-2 11 1,-2-1 0,2-5 983,3 0 1,1-3 285,-5-1 0,1-1-177,3-4 0,0-1 693,-1 1 0,-1-4-693,3-1 0,0-15 0,0-8 0</inkml:trace>
  <inkml:trace contextRef="#ctx0" brushRef="#br0" timeOffset="2803">26445 2263 17548,'-30'31'0,"-1"-1"0,1 1 0,0-1 0,0 1 0,-1-1 0,4-3 0,-1-1 0,0 1 0,0 0 0,-1-1 0,0 0 0,0 0 0,-1 0 0,0 0 0,-1-1 0,1 0 0,-1 0 0,0-1 0,0 1-469,1 0 1,0 0 0,-1-1 0,1 1 0,0-1 0,0-1 0,1 0 9,-2 0 0,1-1 0,-1 0 1,2-1-1,0 0 0,1-2 459,-8 6 0,2-1 0,1-2 0,3-2 1232,-8 6 0,5-5-1232,-4-4 0,31-12 0,4-4 0</inkml:trace>
  <inkml:trace contextRef="#ctx0" brushRef="#br0" timeOffset="3138">26107 2346 24575,'10'5'0,"6"14"0,11 11-1177,-5-2 1,4 3 1176,1-4 0,4 3 0,3 0-656,-7-7 1,2 0-1,2 1 1,1-1 0,1 1 611,0-4 1,0 1 0,2-1-1,1 0 1,0 1 0,0-1-225,-2-2 0,1 2 0,0-1 0,1 0 1,-1-1-1,0 0 0,-2-2 268,8 3 0,-2-2 0,0-1 0,-2 0 0,-2-1 0,-1 1 0,-1-2 0,-3 0 0,-4-3 0,3 3 0,-11-7 0,-16-7 0</inkml:trace>
  <inkml:trace contextRef="#ctx0" brushRef="#br0" timeOffset="3436">25650 2047 8191,'29'25'0,"1"-1"0,-1 0 0,-3-5 0,2-2 0,0 1 0,3-2 719,6 2 1,2 0 0,1-2 0,1-1-720,-5-4 0,0-1 0,0-1 0,2-2 0,-1 0 0,1-2 0,2-1 0,0-1 0,-2-1 0,-3 0 0,4 1 0,-3-2 0,-1 0 0,-6-1 0,1 0 0,-1 0 0</inkml:trace>
  <inkml:trace contextRef="#ctx0" brushRef="#br0" timeOffset="3956">26319 1997 24575,'21'21'0,"-1"1"0,3 0 0,3-1 0,-2-5 0,1-2 0,2 0-1093,2 1 1,2-1 0,4-1 823,-1-3 0,5-1 0,3-1 0,0 0 0,-3 0-551,2-1 1,-2 1 0,1-2 0,2 0 616,-4-1 1,2 0 0,1-1 0,0 0 0,-4 0 0,-4-1 0,2-1 0,-5 1 0,-1-1 0,8 1 0,1-1 0</inkml:trace>
  <inkml:trace contextRef="#ctx0" brushRef="#br0" timeOffset="4505">29166 477 24575,'-29'-6'0,"0"0"0,4 11 0,-1 4 0,-4 6 0,-3 6 0,4 3-967,8 7 1,4 5 0,1 1 966,3-5 0,0 1 0,1 1 0,4 2-384,2 5 0,3 3 0,3 0 1,3-3 383,1-5 0,2-1 0,2-1 0,3 0 0,5 5 0,3 1 0,2-2 0,1-4 0,3-2 0,2-5 0,2-3 0,-1-3 0,1-3 0,1-4 0,14-4 0,-2-10-26,-18-7 1,-1-3 25,10-2 0,-3-5 0,-11-8 0,-5-4-1145,-3-1 1,-1-2 1144,-1-1 0,1-3 0,-3 1 0,-2-6 0,-2 0 0,1 5 0,0 0 0,-1 4 0,-3-10 0,0 9 0</inkml:trace>
  <inkml:trace contextRef="#ctx0" brushRef="#br0" timeOffset="4822">29169 1288 24575,'17'38'0,"-1"0"0,-4-8 0,-1 0 0,1 4 0,0 3-795,-6-5 0,-1 4 0,0 0 795,1 2 0,-1 2 0,0 3-656,-1-7 1,-2 1-1,1 3 1,-2-1 0,1 0 611,-2-1 1,0-1 0,0 0 0,-1 0 0,0 0 43,-1 0 0,0 0 0,0 0 0,0-1 0,-1-2 0,0 13 0,-1-3 0,0-5 0,-1-3 0,0-8 0,2-15 0</inkml:trace>
  <inkml:trace contextRef="#ctx0" brushRef="#br0" timeOffset="5138">29142 2457 24249,'-24'31'0,"1"1"0,-1-1 0,1 0 0,-1 0 0,1 1 0,-1-1 0,0 1 0,1 1 0,-1 0 0,0 0 0,1-1 0,0 1 0,0-1 0,-1 2 0,0 0 0,0 0 0,2 0 0,-1-1 0,2-1-656,0 1 1,-1 0-1,2 0 1,2-4 0,2-3 254,-4 7 0,6-7 0,4-3 0,10-22 0</inkml:trace>
  <inkml:trace contextRef="#ctx0" brushRef="#br0" timeOffset="5422">29173 2635 8191,'17'16'0,"1"0"0,2 8 0,2 5 0,1-1 1092,3-1 0,1 0 0,1 2-1023,0 0 0,2 3 1,-1-1-1,-1-3-69,0-1 0,-1-2 0,0-2 990,-1-1 1,0-1 0,-3-4-991,12 9 473,-14-13 1,-12-8 0,-6-5 0</inkml:trace>
  <inkml:trace contextRef="#ctx0" brushRef="#br0" timeOffset="5722">28392 1722 24575,'33'18'0,"0"0"0,-1-5 0,3 0 0,3-1 0,0 0 0,-5-2 0,1-1 0,0 0 0,1 0 0,0 0-656,3 0 1,0 0-1,1 0 1,0-1 0,0-1-1,-1-2 1,0-1-1,0-1 1,0 0 0,1-1-1,1 0 1,1 0-1,1-1 1,-1-1 0,-1 1 572,-3-1 1,0 0 0,0 0-1,-1 0 1,-1 0 0,4 0-1,0 0 1,-3 0 0,-4 0-1,2 0 1,0 0 0</inkml:trace>
  <inkml:trace contextRef="#ctx0" brushRef="#br0" timeOffset="6856">29313 1882 8191,'29'9'0,"6"0"0,8-1 778,-6-4 1,4-2-1,4 0-778,-12 1 0,2 0 0,2 1 0,1-1 0,1 0 0,0 0 0,-2-2 0,0 0 0,2 0 0,-1 0 0,0-1 0,1 1 0,-2 0 0,5 1 0,0 0 0,-1 0 0,0 0 0,-1 0 0,-1 0 0,-1-1 0,-1 0 0,-1-1 0,-2 1 0,-3 1 0,14 2 0,-9 0 0,-15 0 0,-19-2 0</inkml:trace>
  <inkml:trace contextRef="#ctx0" brushRef="#br0" timeOffset="7839">31169 2465 24575,'10'0'0,"-6"0"0,2 0 0</inkml:trace>
  <inkml:trace contextRef="#ctx0" brushRef="#br0" timeOffset="7990">31741 2452 24575,'6'-1'0,"4"0"0,-6 0 0,2 1 0</inkml:trace>
  <inkml:trace contextRef="#ctx0" brushRef="#br0" timeOffset="8141">33258 2506 24575,'5'0'0,"-1"0"0</inkml:trace>
  <inkml:trace contextRef="#ctx0" brushRef="#br0" timeOffset="8239">33346 2492 24575,'3'0'0,"0"0"0</inkml:trace>
  <inkml:trace contextRef="#ctx0" brushRef="#br0" timeOffset="11812">14764 2582 24575,'6'2'0,"5"0"0,5-2 0,21 0 0,9 0 0,-11-3 0,2 0 0,4-1-547,-8 1 1,3 0 0,2-1 0,1 1 0,0-1 0,0 1 201,1 0 0,0 0 0,0-1 0,1 1 0,0 0 0,0-1 345,0 0 0,0 0 0,0 0 0,1 0 0,0 0 0,0 0 0,-3 1 0,0 1 0,1-1 0,0 1 0,-1-1 0,0 1 0,-1-1 0,0 0 0,-1 0 0,-1 0 0,1 0 0,-1-1 0,0 1-547,1 0 1,1 0 0,0-1 0,-1 1 0,0 0 0,-1-1 357,3 1 1,1-1 0,-2 0 0,-1 1 0,-2 0 188,6-1 0,-3 0 0,1 0-762,4 0 1,1-1 0,-2 2 761,-4 0 0,-2 2 0,-1-1-308,-4 0 1,-1 0 0,0 0 307,3 2 0,0 0 0,-6 0 1964,4 0-1964,-7 0 819,-17 2 0,-4-2 0,-3 1 0</inkml:trace>
  <inkml:trace contextRef="#ctx0" brushRef="#br0" timeOffset="13360">16109 1276 8191,'-36'8'0,"0"1"0,0-1 0,5 0 0,1 0 0,-1 3 630,1 2 1,-2 4 0,2 0-1,2 0-630,-8 7 0,5 1 939,6 8 1,4 0-940,8-7 0,3 2 546,3 3 1,2 4 0,1 0-547,1-1 0,1 1 0,2 0 0,1 3 0,1 1 0,6-1 0,6 1 0,5-1 0,1-6 1638,2-6 0,4-4-1057,-1-4 1,1-2-1,0-5-47,-3-7 1,-1-4 0,8 3 0,-14-6 0</inkml:trace>
  <inkml:trace contextRef="#ctx0" brushRef="#br0" timeOffset="13696">16157 1906 24575,'4'16'0,"-2"19"0,-1-13 0,-2 3 0,2 6 0,-2 1 0,-2-2 0,-1-1 0,2-5 0,-1-1 0,-4 3 0,-1-3 0,-3 7 0,1-11 0,4-5 0,4-12 0</inkml:trace>
  <inkml:trace contextRef="#ctx0" brushRef="#br0" timeOffset="13894">16045 2336 24575,'26'-6'0,"-6"2"0,4 0 0,9-2 0,5 0 0,0 0-1093,-8 1 1,0 1 0,4-1 794,0 0 0,6 0 0,2 0 0,-4 0 0,-5 1 0,0 0 0,-2 0 0,1 0 1,0 0-1,0 0 0</inkml:trace>
  <inkml:trace contextRef="#ctx0" brushRef="#br0" timeOffset="14461">17265 993 24575,'-10'3'0,"-8"13"0,8 2 0,0 4 0,-3 4 0,-1 5 0,0 1 0,1 0-1047,1 2 0,2-1 1,0 3 1046,0 4 0,-1 4 0,3 0 0,2-3 0,5-3 0,3-3 0,3 0 176,5 3 1,4 0-1,0-3-176,3 0 0,2-5 0,7-3 0,1-7 0,0-9 0,-6-4 0,-15-7 0</inkml:trace>
  <inkml:trace contextRef="#ctx0" brushRef="#br0" timeOffset="14896">17529 1705 24575,'33'3'0,"-1"0"0,1 1 0,2-1 0,2 2 0,1-1 0,-2 1 0,8 3 0,-2-1 0,0 2-770,0-1 0,1 1 0,-11 1 770,-5 5 740,-27 0-740,-7 3 0,-7 1 0,1-1 0,-1 2-881,-16 11 881,6-6 0,-3 0 0,-1-1 0,-2 0 0,-3 1 0,-1-1-916,-2 2 1,0-2 915,9-5 0,2-2 0,-11 8 999,18-10-999,21-9 0,25-3 0,5-3 0,-12 2 0,9-2 0,1 0 0</inkml:trace>
  <inkml:trace contextRef="#ctx0" brushRef="#br0" timeOffset="15180">18880 1970 24575,'5'-1'0,"1"-1"0,-4 2 0,1 0 0</inkml:trace>
  <inkml:trace contextRef="#ctx0" brushRef="#br0" timeOffset="15332">19579 1851 24575,'6'-1'0,"-2"-1"0,-1 2 0</inkml:trace>
  <inkml:trace contextRef="#ctx0" brushRef="#br0" timeOffset="15479">20091 1796 24575,'8'-9'0,"-4"4"0,0 0 0</inkml:trace>
  <inkml:trace contextRef="#ctx0" brushRef="#br0" timeOffset="15880">21817 837 24575,'-35'11'0,"1"0"0,-4 7 0,0 6 0,12-1 0,0 5 0,0 3 0,0 0-656,3-3 1,1 1-1,1 0 1,-1 1 0,0 0-1,0-1 1,1-1-1,-1 1 1,1-1 0,2 2-165,-4 7 1,1 2 0,3-2 0,4-4 1242,2 1 0,4-3-423,-1 7 0,3-2 892,6-13 1,4-1-893,11 10 0,8-3 0,1-7 0,5-1-107,3-3 0,4 1 0,-4-3 0,-5-3 0,-2-3 0,3-5 0,0 1 0</inkml:trace>
  <inkml:trace contextRef="#ctx0" brushRef="#br0" timeOffset="16195">21986 1377 8191,'41'10'0,"1"0"0,-1 0 0,1-1 0,-6-1 0,-4-1 0,3 1 550,2 3 1,3 1-1,-1 2 1,-4-2-551,6 5 0,-6-1 1516,-14-4 1,-2 0-1517,2 2 0,-6 2 0,-25 13 0,-13-4 0,-8 0 429,1-1 0,-2 0 0,-2-1-429,-4-2 0,-2-2 0,3 0 0,8-3 0,2-1 0,2-4 0,2-5 0,-1 1 0</inkml:trace>
  <inkml:trace contextRef="#ctx0" brushRef="#br0" timeOffset="16379">22113 1845 24575,'18'15'0,"6"3"0,2 11 0,-4-10 0,-10 3 0,-7-14 0,-5 5 0,-5 3 0,-4 2 0,-5 3 0,-11 7 0,-2 0 0,11-8 0,0-2 0,-4 0 0,0 0 0</inkml:trace>
  <inkml:trace contextRef="#ctx0" brushRef="#br0" timeOffset="17480">15848 2080 24575,'4'-2'0,"5"-3"0,4-6 0,5-6 0,-3 2 0,5-5 0,1-1 0,-6 3 0,0 0 0,9-8 0,-7 1 0,-11 24 0,1 33 0,-2-11 0,1 2 0,1 9 0,1 3 0,-1 1 0,-1 0 0,-3-7 0,-1 0 0,0 1-1093,0 7 1,0 1 0,-2 1 988,1 3 1,-1 1-1,-1-3 1,1 2 0,0-3-1,0-12 1,0 0 0</inkml:trace>
  <inkml:trace contextRef="#ctx0" brushRef="#br0" timeOffset="17847">15845 2794 24575,'17'-5'0,"22"-7"0,-15 5 0,0-1-615,8-3 0,4-3 615,0 1 0,3-1 0,0-1-544,-9 2 0,0 1 0,0-1 0,2 0 544,4-2 0,2 0 0,-1 0 0,-2 1 0,2-2 0,-3-1 0,-3 3 0,-3 1 0,-6 2 0,-6-1 0</inkml:trace>
  <inkml:trace contextRef="#ctx0" brushRef="#br0" timeOffset="23519">18582 5773 24575,'29'1'0,"6"-6"0,7-3 0,-9 4 0,4-1 0,2 0 0,4-1-469,-8 0 1,2-1 0,2-1 0,1-1 0,2 1 0,0-1 0,1 2 103,-3 0 1,1 1 0,0 0 0,1-1 0,1 1 0,1 0 0,1 0 0,0 0 0,2 0 111,-8 0 1,1 0 0,1 1 0,0-1 0,2 0 0,0 0 0,0 0 0,0 0 0,0 0 0,0 0 0,-1 0 0,0 1 0,-2 0-46,4 0 0,-1-1 0,0 2 0,-1-1 0,0 0 0,0 1 0,0-1 0,-1 1 1,1 0-1,0-1 0,1 1 192,0-1 1,1 1 0,-1-1 0,1 0-1,0 1 1,0-1 0,-1 1 0,1 0 0,-1 0-1,0 0 1,-1 1 105,2 0 0,0 0 0,-1 0 0,0 0 0,0 1 0,-1 0 0,0 0 0,0 0 0,0 0 0,0 0-229,1 0 0,-1 0 1,-1 1-1,0-1 0,0 1 1,1-1-1,0 1 0,1-1 1,1 1 228,-5-1 0,1 1 0,0 0 0,1-1 0,0 1 0,0 0 0,1-1 0,1 1 0,-1 0 0,1 0 0,0-1 0,1 1-5,-3 0 1,1 1 0,1-1 0,0 0-1,0 1 1,1-1 0,0 0 0,0 1-1,0-1 1,-1 1 0,-1-1 0,0 1-1,-1-1 1,0 0 4,1 0 0,0 1 0,-2-1 0,0 0 0,-1 0 0,0 0 0,1 0 0,-1 0 0,1 1 0,1-1 0,1 0 0,-1 0 0,1 1 0,1-1 0,1 0 0,0 1 0,1-1 0,-1 0 0,0 1 0,0-1 0,-2 1 0,-1-1 0,-2 1 0,-2 0 0,11 0 0,-2-1 0,-2 1 0,-2 1 0,-1-1 0,1 0 0,1 0 23,1 0 0,-1 0 1,0 0-1,0 0 1,0 0-1,2 0 1,1 0-24,-5 0 0,1 0 0,2 0 0,-1 0 0,1 0 0,1 0 0,-1 0 0,0 0 0,0 0 0,0 0 0,-2 0 0,1 0 0,0 0 0,0 0 0,0 0 0,1 0 0,1 0 0,1 0 0,-5 0 0,0 0 0,2 0 0,0 0 0,0-1 0,1 1 0,0 0 0,0 0 0,-1 0 0,0 0 0,0 1 0,-2-1 13,4 0 1,-1 1-1,0-1 1,0 1 0,-1 0-1,0-1 1,0 1-1,-1 0 1,0-1 0,0 1-14,2-1 0,-1 0 0,0 0 0,0 0 0,-1 0 0,0 0 0,0 1 0,-1-1 0,-1 0 69,2 1 0,-1-1 0,0 1 0,0 0 0,-1 0 0,-1 0 0,0 0 0,0-1-69,2 0 0,-1 1 0,0-1 0,-1 0 0,1 0 0,-1 0 0,1-1-28,2 0 1,0 0 0,0-1 0,0 0 0,0 0 0,-1 1 0,-1-1 27,2 1 0,-1 0 0,0 0 0,-1-1 0,0 1 0,-2-2 142,2-1 0,-1-1 0,0 0 0,-2 0 0,-2 1-142,10 1 0,-3 1 0,-1-1 527,-8-2 1,0-1 0,-3 1-528,3 2 0,-2 1 1158,-1-2 0,-2 0-1158,-1-1 3276,-10 3-1912,-6 1 1912,4-2-3041,-5 0 0,0 0 0,-7 2 0</inkml:trace>
  <inkml:trace contextRef="#ctx0" brushRef="#br0" timeOffset="39665">26470 3410 8191,'2'-23'0,"-4"2"3276,-5-15-1489,-2 13-378,-9-3 0,-2 0-1409,-5-2 859,-1-1 1,0 3-860,3 9 3276,-9 3 0,14 13-3044,-16 8-232,8 3 0,6 2 0,2 1 0,-3 6 0,5-4 0,1 3 0,5 2 0,1 3 0,0 8 0,2 2 0,1-5 0,4 0-545,4 5 0,4-3 545,12 4 0,-8-14 0,3 0 0,1-2 0,2 0 0,9 4 0,2 1 0,-4-3 0,1 0 0,11 2 0,4-1 0,-1-2 0,1-4 0,-4-5 0,1-7-383,-2-11 1,1-6 0,-3-5 382,-7-7 0,-4-5 0,0-3-358,-1 2 1,0-3 0,-1-1 0,-3 0 357,-3 3 0,-3-1 0,0 1 0,-2 2 0,4-13 0,-2 6 945,-2-4-945,-8 45 0,-5 25 0,-1 12 0,2-6 0,0 4-1093,-3-1 1,-1 4 0,0 0 538,2-2 0,1 0 0,-3 2 554,-1-1 0,-3 2 0,-1 0 0,2-1 0,2-7 0,1 0 0,0-1 0,-2 1 0,-3 7 0,-1 0 0,-1 0 0,0-3 3,-1 2 0,0-2 0,-1-3-3,-1-2 0,-1-3 0,-1 0 0,3 0 0,-1-1 0,0-2 545,-8 1 0,-1-6-545,6-10 0,0-6 0,-11-10 0,0-6 0,2-3 0,2-2 0,3 3 0,3 0 0,-7-8 0</inkml:trace>
  <inkml:trace contextRef="#ctx0" brushRef="#br0" timeOffset="40748">25995 3314 24575,'30'27'0,"-1"-1"0,1 1 0,0-7 0,4-1 0,3 0 0,-1 0 0,1-1 0,-2-2 0,0 0 0,0-1 0,1-1 0,1 1-547,-1-2 1,2 0 0,1-1 0,-1 1 0,-1-2 0,-3-1-274,2 0 1,-2-1 0,-2-1 0,-2-1-591,13 1 0,-8-1 3923,-7-1-2513,-15-5 1463,1 1-1463,-6-4 0,1 0 0,-8-5 0,1 4 0,-2-4 0</inkml:trace>
  <inkml:trace contextRef="#ctx0" brushRef="#br0" timeOffset="40933">26841 3343 8191,'-39'18'0,"-1"-1"0,1 1 0,9-1 0,1 1 0,-1 2 0,-2 2 381,2-2 1,-1 2-1,-2 2 1,1 0-1,0 0 1,1 0-382,-1 3 0,0 1 0,1 0 0,1 0 0,0-1 0,-4 3 0,-1-1 0,2-1 0,4-1 0,3-4 0,3-1 0,1-1 0,-4 5 0,5-5 3031,4-4-3031,-4 6 0,10-13 0,9-5 0</inkml:trace>
  <inkml:trace contextRef="#ctx0" brushRef="#br0" timeOffset="42734">29696 3272 8191,'-27'0'0,"0"0"0,-1 3 0,-3 3 1092,2 1 0,-2 1 0,-3 2-1083,-2 1 1,-2 2 0,-1 1 0,-1 0-10,6-1 0,0 1 0,0 0 0,-1-1 0,1 1-243,0-2 1,-1 0 0,1 0 0,0 1-1,3 0 243,-2 2 0,1 2 0,2-1 0,3 0 0,-12 7 0,4 0 710,7-1 0,3 3-710,3 2 0,3 1 1638,8-7 0,3 0-1573,-1 2 1,3-1 1166,6 14-1232,10-10 3276,-1-8-2009,13-5 0,6-4-1267,0-4 0,4-5 0,3-2 0,4-4 0,0-4-94,-8-1 0,0-3 0,-1-3 1,0-3 93,2-6 0,-1-4 0,0-2 0,-2 0 0,0 1 0,-1-1 0,-2 1 0,-2-1 0,2-5 0,-4 0 0,-1 3 0,0 1 0,-2 9 589,-4 12-589,-14 26 0,1 22 0,-2 3-517,0-13 1,0 0 516,0 0 0,0 0 0,-2-3 0,0 0 0,-2 3 0,-1 0 0,-6 5 0,-4 3 0,-4-4 0,-3 3 0,-1-1 72,5-5 1,0 1 0,-1 0 0,-2-1-73,-4 1 0,-3 1 0,-1-2 0,1-1 0,-3 3 0,0-2 0,-3-3 0,3-7 0,-3-2 0,-1-3 0,2 0 0,-3 1 0,1-2 0,1-1 0,3-2 0,0-1 0,4-1 0,-1 0 0,8-3 0,18-3 0</inkml:trace>
  <inkml:trace contextRef="#ctx0" brushRef="#br0" timeOffset="43551">24832 3628 24575,'9'2'0,"7"-12"0,4-6 0,6-4 0,2-3 0,-5 0 0,3-4 0,-1-1 0,-1 3-1093,-3 3 1,0 1 0,-1-1 976,3-4 0,-1-2 0,-5 7 116,-8 6 1131,-5 41-1131,-4 8 0,0 6 0,0-5 0,0 2 0,0 2-339,-2-5 0,0 2 0,0 0 0,-1 1 339,-1-1 0,0 0 0,-1 0 0,1-2-693,-2 3 0,1-3 1,-2-1 692,0 0 0,-2-1 0,2-3 744,2-1 0,1-5-744,-7 8 0,7-8 0,1-17 0,1-3 0</inkml:trace>
  <inkml:trace contextRef="#ctx0" brushRef="#br0" timeOffset="43784">24947 4132 24575,'23'-5'0,"0"1"0,10-2 0,4 0 0,-1 0 0,3-1 0,-1 0-469,-7 2 1,-1-1 0,-2 2 0,8-2 0,-7 1 0,-9 1 0</inkml:trace>
  <inkml:trace contextRef="#ctx0" brushRef="#br0" timeOffset="48721">28463 3622 24575,'2'-33'0,"-1"1"0,1-1 0,-2-5 0,1-4 0,-1-1 0,0-1 0,1 7 0,0-1 0,0 0 0,0-1 0,0-2-547,-1 3 1,0-2 0,0-1 0,0 0 0,0 0 0,0-1-1,-1-1 1,1 0 0,0-1 0,-1 0 0,0 0 0,-2 1 385,0 2 0,-1 0 1,0 1-1,-2 0 0,0-1 1,0-1 160,-1 3 0,-1-2 0,0 0 0,-1 0 0,-1 1 0,0-1 0,-1 2-306,-1 2 1,0 1-1,-1 0 1,-1 1-1,0 0 1,-1 0 0,-1 0 305,0-1 0,-2 0 0,-1 0 0,0 0 0,0 1 0,0 0 0,0 1 0,-2-1 0,1 0 0,-1 1 0,1 1 0,-1 1 0,1 0 0,-1 0 0,0 0 0,0 2 0,1 1 0,1 1 0,-5-5 0,1 2 0,1 2 28,2 5 0,0 1 0,1 0-28,-4-7 0,1 0 0,2 6 0,-1-1 0,0-1 0,-2-2 0,0-1 0,-1 0 0,-1 1 0,0 1 0,-3-2 0,1-1 0,-3-1 0,0-1 0,-1 1 0,0 1 0,0 1 0,-1 0 0,-1 0 0,3 3 0,-2-1 0,1 1 0,-1 0 0,0 2 0,-2-1 0,-1 1 0,1 1 0,0 1-320,3 2 0,1 0 0,0 2 0,-3 0 320,1 3 0,-2 2 0,-1 0 0,-1 1 0,1 0 0,-3-1 0,0 0 0,-1 1 0,-1 0 0,-2 1-220,5 3 1,-2 1 0,-2 0 0,0 1 0,0 0 0,1 1-1,2-1 220,-6-1 0,2 0 0,0 1 0,1 1 0,-1 0 89,5 3 1,0 1-1,-1 0 1,0 0-1,1 1 1,1 0-90,-4-1 0,0 1 0,1 1 0,0-1 0,1 0 0,-4 0 0,1-1 0,-1 1 0,-1 1 0,8-1 0,-1 1 0,-1 0 0,-1 0 0,1 0 0,0 1 0,-7 0 0,0 0 0,0 1 0,1-1 0,2 1-476,-1 1 0,3-1 0,-1 1 0,-2-1 476,4 0 0,-3 0 0,-1 1 0,1-1 0,1 0 0,3 0 0,-1 0 0,2 1 0,1-1 0,-1-1-283,-5 1 1,-1-2-1,0 1 1,0 0 282,5 0 0,0 1 0,0 0 0,-3 0 210,4 0 0,-1 0 1,-3-1-1,1 2 0,0-1 1,2 1-211,-2 0 0,1 1 0,1 0 0,-2 1 0,-2-1 0,1 0 0,-3 1 0,-1-1 0,-1 0 0,0 1 0,2 0 0,2-1 0,-4 2 0,2 0 0,2 1 0,-1-1 0,-3 0-60,7-1 0,-2 0 1,-1 1-1,-1-1 0,1 0 1,0 0-1,2 0 60,-2 1 0,1-1 0,1 0 0,-1 1 0,-1-1 0,-1 0 53,3-1 1,-1 0 0,-1 0 0,0 0 0,-1-1 0,-1 1 0,1-1 0,1 1-54,1-1 0,-1 0 0,0 0 0,0 0 0,0-1 0,1 1 0,1 0 0,0-1-103,-6 2 1,1-1 0,1 0 0,0 0 0,1 0 0,0 0 102,4 0 0,-1-2 0,1 1 0,1 0 0,1 0 0,1 2 0,-6 1 0,2 2 0,2 0 0,-1-1-169,3 0 1,1 0 0,-1-1 0,0 1 168,1-1 0,-2 1 0,1 0 0,0 0 0,1-1 113,-1 2 0,2-1 1,0 1-1,-4 0-113,1-1 0,-2 0 0,-3 1 0,1-1 0,0 0 0,3 0-43,-5 1 0,3-1 0,0 0 0,-2 0 43,6-1 0,-2 1 0,-1-1 0,0 1 0,1-1 0,0-1 0,-3 1 0,-1 0 0,1-2 0,2 1 0,1-1 0,3 0 0,3-1 0,-1 1 0,-2-1 286,-5 1 1,-3 0 0,-2 0 0,0 0-1,1-1-286,3 1 0,0 0 0,0-1 0,-1 1 0,-2-1 0,7 1 0,-2-1 0,0 1 0,-2 0 0,1-1 0,-1 1 0,0 0 19,-3 1 0,0-1 1,-1 1-1,0 0 0,0-1 1,0 1-1,1 0-19,3-1 0,0 1 0,0 0 0,0-1 0,1 1 0,-1-1 0,0 1 0,0 0 0,-1-1 0,1 1 0,-1-1 0,1 1 0,0-1 0,2 0-75,-1-1 1,1 1 0,1-1 0,0-1 0,-1 1-1,-1 0 75,0 0 0,-1 0 0,-2 0 0,1-1 0,0 1 0,2-1 0,2 0 0,-7 0 0,2 0 0,2-1 0,-2 1 0,4-1 0,-3 0 0,0 1 0,4-1 0,4-1 0,-5 0 0,2 0 918,5 0 1,-2 1 0,1-2-919,-1 0 0,1 0 0,1-1 0,-10-1 0,1 0 98,11-1 1,-1-1 0,0-1-99,0-1 0,1-1 0,0 0 0,-4 0 0,1-1 1499,-2-1 1,1 0-1500,7 3 0,1 0 0,3-2 0,0 0 0,-1-1 0,-1 0 0,-5-4 0,-1 0 0,4 2 0,-1-1 133,-3-1 0,-3-2 1,0 1-134,3 1 0,1 0 0,-2 0 0,-6-1 0,-1 1 0,-2-1-295,5 2 0,-1-2 1,-1 1-1,-1 1 295,0 2 0,-1 2 0,0 0 0,-2-1 0,3 0 0,-1-1 0,-1 0 0,-1 0 0,-1 2-202,3 3 1,-1 2-1,-1 0 1,-1 0-1,0 1 1,0 0 201,4-1 0,0 1 0,-1-1 0,0 1 0,1 0 0,-1 1 0,0 0 0,-2 1 0,1 0 0,-1 1 0,0 0 0,1 1 0,-1-1 0,2-1 0,-4 1 0,1-1 0,0-1 0,0 1 0,3 0 0,1 1 0,-5-1 0,2 1 0,2 0 0,3 1 0,-3 0 0,2 1 0,5-1-73,7 2 0,2-1 73,-3 1 0,2-1 2438,-5 4-2438,7-4 1769,1 3-1769,8 0 3276,-8 4-2112,5-2-236,-18 11-928,17-7 0,-10 3 0,17-7 0,-10 3 0,-15 13 0,11-9 0,-2 1 0,-2 2 0,1 0 0,6-4 0,3 0 0,-5 5 0,18-2 0,2-6 0,2 0 0,0-7 0</inkml:trace>
  <inkml:trace contextRef="#ctx0" brushRef="#br0" timeOffset="49223">14153 349 24575,'-13'33'0,"3"-12"0,-2 4 0,-5 14 0,-1 2-435,5-14 1,-1 1 434,-1 7 0,-3 4 0,1-3 0,-2 1 0,-1-1 0,4-7 0,-1 1 0,1-1 0,-4 5 0,2-4 286,-7 5-286,18-22 144,5-7-144,3 0 0,23 10 0,-6-8 0,5 1 0,12 2 0,6 0 0,2-1-471,-9-3 1,2-1 0,0 0 0,1 0 470,-2-1 0,2 0 0,0-1 0,-1 1 0,-4-2 0,6 2 0,-3-1 0,-3-1 0,2-1 0,0 0 0</inkml:trace>
  <inkml:trace contextRef="#ctx0" brushRef="#br0" timeOffset="52924">17952 2387 24575,'-6'36'0,"3"-1"0,-1-2 0,-1 8 0,0-2-1093,2-10 1,1-1 0,-1 2 272,-1 3 1,0 4 0,-1-1 0,1-1 705,0 1 0,0-2 1,0 2 113,0 0 0,0 2 0,-1-1 0,1 0 0,0 2 0,0-1 0,0 1 0,-1 2 0,0 1 0,0-6 0,2-6 0,1-7 1992,-2-1-1992,4-19 1103,-1-1-1103,0 1 0,0-3 0,1 2 0</inkml:trace>
  <inkml:trace contextRef="#ctx0" brushRef="#br0" timeOffset="53709">17719 1229 24575,'11'41'0,"-3"-11"0,-3-22 0,2-40 0,-3 2 0,-2-7 0,1-1-1093,0-1 1,0-2 0,-1-3 1061,1 7 1,-1-4 0,1 0 0,-1-1 0,-1 3 30,0 1 0,-1 0 0,0 2 0,0-1-9,2-3 0,-1-1 1,1 1-1,-1 4 9,-1 2 0,0 3 0,0 3-28,0-8 0,0 5 28,0 9 0,0 14 0,0 7 0</inkml:trace>
  <inkml:trace contextRef="#ctx0" brushRef="#br0" timeOffset="54162">17547 298 24575,'5'-5'0,"0"1"0,11-5 0,6-6 0,8-1 0,-1-3 0,3-1 0,7 1 0,-1 1 0,-5 0 0,-1 3 0,1 2 0,-4 9 0,-7 23 0,-8 2 0,0 3 0,-3-4 0,1 0 0,3 7 0,-2-2 0,1 0 0,-5-4 0,-6-12 0,-3-6 0</inkml:trace>
  <inkml:trace contextRef="#ctx0" brushRef="#br0" timeOffset="56493">18551 44 8191,'-14'0'0,"-7"6"3276,2 5-1489,-15 13 1031,10 5-2818,1 2 1719,13 1-1719,12-5 3276,3-5 0,3-6-3044,3-7-232,-1-3 0,4-2 0,9-3 0,2-4 0,13-12 0,-4 0 0,-1-5 0,-8-5 0,-4-6 0,-7 5 0,-1-2 0,-1 2 0,1-2 0,-2 3 0,-2 4 0</inkml:trace>
  <inkml:trace contextRef="#ctx0" brushRef="#br0" timeOffset="56493">18732-1 24575,'2'11'0,"-3"21"0,-2 6 0,-2 3 0,2-6 0,0 1 0,-1-2-864,-8 9 1,0-2 863,4-11 0,-2-1 0,-6-1 0,-1-3-651,-6 9 651,5-15 0,-1 0 0,4-1 0,-2-1 0,-6 3 0,-3 0 0,2-2 0,-1 0 0,2 1 0,-2 1 0,-1-2 0,-1-3 0,-1-3 0,1 0 0,-8 8 0,1-2 0,3-7 0,4-4 0,6-4 0,15-3 0</inkml:trace>
  <inkml:trace contextRef="#ctx0" brushRef="#br0" timeOffset="70757">21953 10091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36:26.977"/>
    </inkml:context>
    <inkml:brush xml:id="br0">
      <inkml:brushProperty name="width" value="0.05292" units="cm"/>
      <inkml:brushProperty name="height" value="0.05292" units="cm"/>
      <inkml:brushProperty name="color" value="#FF0000"/>
    </inkml:brush>
  </inkml:definitions>
  <inkml:trace contextRef="#ctx0" brushRef="#br0">15244 1304 24575,'42'2'0,"0"0"0,-8-1 0,5 0 0,3-1 0,1 1 0,-1-1-547,-5 0 1,-1 1 0,1-1 0,1 0 0,0-1 0,3 1 136,-4 0 0,1-1 1,2 0-1,0 0 1,1 1-1,1-1 0,0 0 1,0 0 81,-3 0 0,1 1 0,0-1 1,1 1-1,1-1 0,-1 0 1,0 1-1,1-1 0,-1 0 1,-1-1-38,4 0 1,-2 0 0,1 0 0,-1-1 0,0 0 0,1 0 0,0 1 0,2-1 0,0 1 335,-7 0 1,2 1 0,-1 0-1,2 0 1,0-1 0,0 1 0,1 0-1,0 0 1,-1 0 0,1 0 0,-1-1-1,0 1 1,-2-1-52,5-1 0,0 1 0,0-1 0,-1 0 0,0 1 0,0-1 1,-1-1-1,1 1 0,-1 0 0,1 0 0,-1 0 80,0 1 0,0-1 0,-1 0 0,0 0 0,1 1 0,-1-1 0,0 0 0,1 0 0,-1 0 0,1 0 0,0 0-170,-3 0 1,1-1 0,0 1 0,0 0 0,-1-1 0,1 1 0,1-1 0,-1 1 0,0-1 0,1 0 0,-1 0 0,1 0 169,-1 0 0,0 0 0,1-1 0,-1 0 0,1 1 0,0-1 0,0 0 0,0 0 0,0 0 0,-1 0 0,0 1 0,-1-1 0,0 0 0,5 0 0,-1 0 0,-1 0 0,0 0 0,-1 1 0,1-1 0,0 0 0,2 0 0,1 0 0,3-1 0,-11 2 0,1 0 0,1 0 0,2-1 0,0 0 0,1 1 0,1-1 0,0 0 0,0 1 0,0-1 0,0 0 0,0 1 0,0-1 0,-1 1 0,-1-1 0,-1 1 0,0 0 0,5 0 0,-1 0 0,-1 0 0,-1 0 0,0 0 0,0 1 0,0-1 0,0 0 0,-1 1 0,2-1 0,0 1 0,0 0 0,1-1 0,-4 1 0,1 0 0,1-1 0,-1 1 0,2 0 0,-1 0 0,1 0 0,0 0 0,-1 0 0,1 0 0,-1 0 0,0 0 0,-1 0 0,0 0 0,0 1 0,-2-1 14,7 0 0,-1 0 0,1 1 1,-1-1-1,0 1 0,-1-1 1,-1 1-1,0 0 0,-1-1 0,-1 2 1,-1-1-1,-2 0-14,7 1 0,-2 0 0,-1 0 0,-1 0 0,-1 0 0,-1 0 0,-2 1 0,0-1 159,9 0 0,-1-1 0,-3 1 1,-2 0-1,-3 0-159,2 0 0,-4 0 0,-5 0 1254,-4 1 0,-6-1-1254,-4-2 0,-12 3 0,-1 0 0</inkml:trace>
  <inkml:trace contextRef="#ctx0" brushRef="#br0" timeOffset="737">15865 2890 24575,'30'0'0,"3"0"0,7 0 0,-5-1 0,2-1 0,1-1-820,-3 2 1,1-1 0,2 0 0,2 0 163,-1 1 1,2 0-1,1-1 1,3 1 0,3-1 327,-14 1 0,2-1 0,2 1 1,1-1-1,1 0 0,1 0 1,1 0-1,1 0 0,0 0 1,1 0 92,-5 0 1,0 0 0,1 0 0,1 0 0,1 1 0,0-1 0,0 0 0,2-1 0,0 1 0,0 0 0,1-1 0,0 0 0,1 0 0,1 0 216,-7 0 1,0 0 0,2-1 0,-1 1-1,1-1 1,1 0 0,0 0 0,1 0-1,-1 0 1,2-1 0,-1 1 0,0 0 0,1-1-1,0 1 1,0-1 0,0 1 0,0-1-1,0 0 1,0 1 0,0 0-22,-4 0 0,0 0 1,1 0-1,0-1 1,-1 1-1,1 0 1,0 0-1,0 0 1,1 0-1,-1 0 1,0-1-1,1 1 0,-1 0 1,1-1-1,-1 1 1,1 0-1,0-1 1,-1 1-1,1 0 1,0-1-1,-1 1 1,1-1-1,-1 1 39,2-1 0,-1 0 0,0 1 0,1-1 0,-1 0 0,1 0 0,-1 0 0,1 0 0,-1 0 0,1-1 0,0 1 0,-1 0 0,1 0 0,0 0 0,-1 0 0,1 0 0,0 0 0,-1 1 0,1-1 0,-1 0 0,1 1 0,-1-1 0,0 1-89,0 0 1,0-1-1,0 1 1,0 0-1,0 0 1,0 0 0,0 0-1,0 0 1,0 0-1,0 0 1,0 1 0,0-1-1,0 0 1,-1 1-1,1-1 1,-1 1 0,0-1-1,0 1 1,0 0-1,-1 0 1,0 0 0,0 0-1,0 0 89,3 0 0,0 0 0,-1 1 0,1-1 0,-1 1 0,0-1 0,0 1 0,-1 0 0,0-1 0,0 1 0,0 0 0,0 0 0,-1 0 0,1 1 0,-1-1 0,0 0 0,-1 0 0,1 1 0,-1-1-1,3 0 0,0 0 1,0 0-1,0 1 1,0-1-1,-1 0 0,0 1 1,0-1-1,-1 1 1,1 0-1,-2 0 1,0 0-1,0 0 0,-2 0 1,1 0-1,-2 1 1,7 0 0,0 0 0,-1 0 0,0 0 0,-2 1 0,0 0 0,-1 0 0,-1-1 0,-2 1 0,-1 0 0,-2-1 35,8 1 0,-3-1 0,-2 1 0,-1-1 0,-2 1 0,-2 0 0,17 1 0,-4 0 0,-12 0 0,-14 0 0</inkml:trace>
  <inkml:trace contextRef="#ctx0" brushRef="#br0" timeOffset="2035">24794 644 24575,'-10'-2'0,"-3"1"0,6 2 0,-6 2 0,2 3 0,-15 17 0,8 4 0,-1 4 0,0-2 0,0 2-450,4-4 0,0 3 0,1 3 450,3-3 0,1 3 0,0 1 0,2-1 0,0 3 0,2 0 0,1 3 0,0 1 0,0 4 0,4 0 0,4-4 0,6-1 0,6-3 0,4-2 0,2-5 0,3-1 0,2-2 0,3-3-444,2-4 1,2-4 0,1-1 0,1-1 443,3 0 0,1-1 0,1-1 0,-2-4 0,7-2 0,-1-3 0,-4-4 0,6-2 0,-5-5 0,-12 0 0,-5-4-120,-9-5 0,-3-2 120,3-8 0,-10 5 0,-2-4-960,0-5 0,-2-3 960,-3-3 0,-1-3 0,-1 5 0,0-2 0,-3 1 103,-2 3 0,-3 2 0,-1 1-103,-2-2 0,-1 0 0,-1 3 0,-7-6 0,0 5 0,7 11 0,2 4 0,-1 0 0</inkml:trace>
  <inkml:trace contextRef="#ctx0" brushRef="#br0" timeOffset="2538">24939 1636 24575,'4'31'0,"0"1"0,-1-2 0,0 3 0,0 3 0,-1 1 0,0 3 0,-1 2 0,-1-1-820,1-2 1,-2 1 0,1-1 0,0 2 163,-1-4 1,1 0-1,0 1 1,0-1 0,-1-1-13,0 1 1,-1-2 0,1 0 0,0-1 667,0 10 0,1 0 0,1-1 646,-2-2 0,1-1 0,1-2-646,-1-6 0,2-1 0,-1-2 306,0 3 1,0-2-1,3 11 1,-3-37-1</inkml:trace>
  <inkml:trace contextRef="#ctx0" brushRef="#br0" timeOffset="2888">24929 2783 8191,'-17'19'0,"0"0"0,-5 5 0,-2 2 0,-1 1 1092,2 1 0,0 0 0,-2 2-1074,3-5 1,-2 3-1,-1 0 1,0 1-1,1-1-18,-3 5 0,0 1 0,1 0 0,0-1 0,2-4 0,1-1 0,0 0 0,1-1 995,-2 3 0,2-1 0,3-4-995,-4 6 0,20-27 0,3-2 0</inkml:trace>
  <inkml:trace contextRef="#ctx0" brushRef="#br0" timeOffset="3254">24916 3017 24575,'13'12'0,"5"18"0,4 7-1639,-8-9 1,0 2 1493,-2-4 0,1 1 145,6 6 0,5 4 0,2-1 0,-6-9 0,1-1 0,2 0 0,0 1 0,0 1 0,1 1 0,1 0 0,0 0 0,0-2 0,3 0 0,0-1 0,-1-1 0,-1-1-174,1 2 0,-2-1 0,-2-4 174,-1-3 0,-5-3 0,-5-4 0,-11-9 0</inkml:trace>
  <inkml:trace contextRef="#ctx0" brushRef="#br0" timeOffset="3687">24159 2187 24575,'14'24'0,"0"-1"0,-1-4 0,1 0 0,4 8 0,3 2 0,-1-3-1259,1-5 1,0-1 1258,9 12 0,0-3 0,-11-15 0,1-3 401,4 2 1,2-1-402,6 4 0,0 0 0,-6-5 0,0-1 0,-1 0 0,-5-3 0,-11-5 0,-6-2 0</inkml:trace>
  <inkml:trace contextRef="#ctx0" brushRef="#br0" timeOffset="4637">24655 2517 24575,'16'17'0,"-1"-1"0,3 1 0,1 1 0,8 6 0,0-1 0,-9-7 0,-1-2 0,15 4 0,-23-12 0,1-4 0,-7-1 0</inkml:trace>
  <inkml:trace contextRef="#ctx0" brushRef="#br0" timeOffset="4921">24930 2631 24575,'27'-16'0,"-1"0"0,1 0 0,0-1 0,-1-2 0,4-1 0,3 0 0,4-2 0,2-1 0,-3 0-820,-3 2 1,-1 0 0,0-1 0,1 0 562,-2 2 1,1 0-1,0-1 1,0 1-1,-1 0 257,3-4 0,-1 1 0,-1 0 0,-2 1 0,3-2 0,-1 2 0,-4 0 0,3-2 0,-7 4 0,-8 8 0</inkml:trace>
  <inkml:trace contextRef="#ctx0" brushRef="#br0" timeOffset="6890">24529 3368 24575,'-26'6'0,"-13"5"0,18 1 0,0 1 0,-3 0 0,0 0-520,6 1 1,0 1 519,-17 11 0,2-1 0,14-12 0,1 1 170,0-1 0,-1 1-170,-5 10 0,1-1 0,0 4 0,7-9 0,3-2 0,9-10 0</inkml:trace>
  <inkml:trace contextRef="#ctx0" brushRef="#br0" timeOffset="10392">17135 2215 24575,'34'-10'0,"-1"5"0,7 0 0,-5 1 0,4-1 0,2-1 0,1 1-656,-7 2 1,0-1-1,2 1 1,0-1 0,3 0 186,-1 0 1,2 0 0,2-1 0,1 1 0,0-1 0,-1 0 0,-1 1 289,2 0 1,-1-1 0,0 1 0,-1 0 0,0-1 0,1 1 72,0 0 0,0-1 0,0 1 1,0 0-1,-1 0 0,-1 0 106,0 0 0,0 0 0,-1 0 0,-3 1 0,-4 0 186,13 0 0,-7 0 0,-7 0 1,-9 1-1,-19 2 0</inkml:trace>
  <inkml:trace contextRef="#ctx0" brushRef="#br0" timeOffset="11076">18085 1869 24575,'-11'7'0,"-12"9"0,-5 3 0,0-3 0,-2 0-1093,1 4 1,-2 1 0,1 0 200,1-5 0,1-1 0,0 1 892,-1 2 0,1 1 0,-2 1 0,-4 0 0,-1 0 0,2 0 0,-3 3 0,0 0-370,7-4 0,-2 0 1,3-1 369,-3 1 0,3-1 748,6-4 0,0 0-748,-6 2 0,5-2 0,10-6 0,-2 7 2794,15-7-2794,13 5 0,10-6 0,6 0 0,7 1 0,6 1 1,-10-3 1,4-1-1,3 1 1,-1-1-1,-1 0-1,3 1 0,-1 0 0,0 0 0,2 0-298,1 0 0,4 1 0,0-1 0,-2 0 0,-6 0 0,-4-2 0,-4 0 0,-1 0 1,8 2-1,1 0 0</inkml:trace>
  <inkml:trace contextRef="#ctx0" brushRef="#br0" timeOffset="11730">19286 2162 24575,'36'-4'0,"0"1"0,8-2 0,3 1 0,-12 2 0,2-1 0,1 1 0,2 0 0,1-1-469,-4 0 1,1-1 0,2 1 0,0-1 0,1 0 0,0 1 0,-1 0-1,2 1 1,0 0 0,1 0 0,-1 1 0,0-1 0,-1 0 0,-2-1 84,7-1 1,-2-1-1,-1-1 1,-2 0 0,0 1 383,5 1 0,0 0 0,-4 0 0,-6-1 0,-3-3 0,-6 0 0,0-1 0</inkml:trace>
  <inkml:trace contextRef="#ctx0" brushRef="#br0" timeOffset="12211">19802 1893 8191,'-29'26'0,"2"-3"0,-4 2 1638,-2-1 0,-4 0-1525,8-5 0,-2 2 0,-2 0 1,1-1-114,0 0 0,0-2 0,-1 1 0,1-1 0,-1 0 0,1 0 0,0-1 0,2 0 0,0-1 0,2 0 0,3-2 1479,1-2 0,7-3-1479,13-6 1876,4 0-1876,8 5 0,22 3 0,-10-4 0,2-1 1638,3 1 0,3 0-1100,14-2 0,2 0-538,-5 1 0,3-1 0,-4-2 0,5 0 0,2 0 0,-3 1 0,-5 0 0,-2 1 0,0 0 0,-1-1 0,8-1 0,-2-1 0,-3 1 0,-3 3 0,0-1 0</inkml:trace>
  <inkml:trace contextRef="#ctx0" brushRef="#br0" timeOffset="12661">21636 2036 24575,'39'1'0,"-1"1"0,1 0 0,2-3 0,5-2 0,-13 0 0,4 0 0,5 0 0,2-1 0,1 0 0,-2 0 0,-2-1-547,1 0 1,-1 0 0,-1-1 0,0 0 0,1-1 0,1 0 77,-3 0 1,2 0 0,0-1 0,0 0 0,0-1 0,-1 1 0,-1 1 265,2-1 0,0 0 1,0 0-1,-3 0 1,-1 0-1,-4 1 203,5-2 0,-5 0 0,-2 1 438,6-3 0,-11 2 0,-19 7 1,-6 2-1</inkml:trace>
  <inkml:trace contextRef="#ctx0" brushRef="#br0" timeOffset="13145">21938 1603 24575,'-23'21'0,"0"0"0,0 0 0,-6 8 0,-1 0 0,4-5 0,-1 1 0,0 0-823,2 0 1,-1-1 0,-1 1 822,3-3 0,-1 0 0,0 1 0,0-1 0,-6 4 0,1 1 0,1-2 262,5-6 1,1 0-1,2-2-262,0 1 0,4-4 407,8-5-407,7-3 0,29 9 0,10-3 0,7 0 0,-16-3 0,-1 0 0,3 0-727,10 2 1,3-1-1,-2-1 727,-9-1 0,-2 0 0,0-1 0,0 1 0,0-1 0,1 1 0,0 0 0,-1-1 0,0 1-293,8 0 0,2 1 293,-2 1 0,2 1 0,-4-2 0,-7-2 0,-1-1 0,10 5 0,-6-2 0,-19-5 0</inkml:trace>
  <inkml:trace contextRef="#ctx0" brushRef="#br0" timeOffset="19248">17100 2243 8191,'-4'5'0,"-2"-2"3276,1 3-1489,-5 1 1031,-10 8-2818,3-4 1719,-16 14-1719,16-13 0,-13 7 0,-6 0 0,-4-1 0,14-8 0,-4 0 0,1-1 1092,0-2 0,1 0 0,-2-1-371,-11 2 1,-3 1 0,1-1-722,1-1 0,0-1 0,-3 1 0,10-1 0,-1 0 0,-1 0 0,-1-1 0,-1 0-656,-3 0 1,-1-1-1,-1-1 1,0 1 0,0-1 637,7 1 0,-1-1 0,-1 0 1,1 0-1,0 0 0,-1-1 18,0 0 0,-1 0 0,0-1 0,0 0 0,0 0 0,0-2 0,-2 0 0,0-2 0,0 1 0,-1-2 0,1 1 0,0-1-547,-1 0 1,0 0 0,0 0 0,0 0 0,-1-1 0,0-1 488,1 0 1,0-1-1,-2-1 1,1 1-1,1-1 1,1 0 0,2 1-599,-3-1 1,2 0-1,2 1 1,0-1 0,0-1 602,1 0 1,-1-2-1,0 0 1,3 0-1,3 1 53,-1-2 0,4 0 0,-1-1-310,-5-3 1,-1-2 0,2-1 309,5 2 0,0 0 0,3-1 356,-7-5 1,3-2-357,4-2 0,2-3 0,2 2 0,0-4 0,2-1 0,5 3 0,0-1 0,2-2 0,-1-1 0,0 0 0,-1-2 0,1-1 0,0 1 0,2 0 0,0-2 0,1 1 0,2 0 0,1-1 0,1-2 0,2-1 0,1 0 0,1 3 0,2 0 0,2 3 0,2-1 654,5-1 1,2-1 0,1 1-655,3 1 0,0 0 0,3 2 0,-1 6 0,2 1 0,0 1 756,3-4 0,1 0 1,0 3-757,3-5 0,3 3 0,1 5 0,2 1 0,0 1 797,0-1 0,4 1-797,-3 5 0,5 0 0,2 0 0,-4 3 0,-5 3 0,-2 2 0,4-1-133,4-1 0,5 0 0,3 0 0,-1 0 1,-2 2 132,1 1 0,-3 1 0,2 2 0,4-1-281,-6 1 1,3 0-1,2 1 1,2-1-1,-1 1 1,0 0-1,-3 1 281,0 0 0,-1 0 0,-2 1 0,1 1 0,0-1 0,2 1 0,-3-1 0,1 1 0,1 0 0,0 0 0,0 0 0,-3 1 0,-1 0 315,10 0 1,-3 2 0,-2-1 0,-2 1-316,0-1 0,-3 0 0,-3 1 417,-2 1 1,-6 0-418,-6 0 563,-12-3 0,-5 0 1,-1 0-1</inkml:trace>
  <inkml:trace contextRef="#ctx0" brushRef="#br0" timeOffset="19768">15272 332 24575,'29'12'0,"0"0"0,-3-6 0,2 1 0,0 2 0,3 3 0,-1-1-647,4-3-1,1 0 648,1 0 0,3 1 0,0 1-492,-2 1 1,0 2 0,2-1 491,-2-1 0,2-1 0,1-1 0,-4 2 0,-1 0 0,-3 0 0,-1 0 0,5 1 0,-6-2 655,-13-5-655,-18-1 0,-26 29 0,0-9 0,-7 3 0,-2 3-682,5-3 1,-1 1-1,0 1 1,-3 1 681,3-2 0,-2 1 0,-1 1 0,1-2 0,3-2-674,3-2 0,1-2 1,2 0-1,1-2 674,-6 6 0,3-1 0,6-6 0,7-7 0,-2 0 0</inkml:trace>
  <inkml:trace contextRef="#ctx0" brushRef="#br0" timeOffset="23752">19152 2435 8191,'-6'27'0,"-5"4"3276,3 0-1489,-13 7-1787,0-2 0,0-11 0,-7 4 0,0 0 210,7-5 1,-1 0 0,-2 0 0,-1 2-211,-2 0 0,-2 2 0,-2 1 0,0-1 0,0-1-80,-1-1 0,0-2 0,0 1 0,-1-1 0,-2 1 80,6-4 0,-2 0 0,0 0 0,0 0 0,-1-1 0,-1 1 0,0-1 167,-2 0 0,-1 0 0,0 0 0,0-1 0,-1 1 1,0-1-1,0 1-167,3-1 0,1-1 0,-1 1 0,-1 0 0,1-1 0,0 1 0,1-2 0,-1 1-469,-2 0 1,-1 0 0,0-1 0,1 0 0,1 0 0,0-1 0,2 0 435,-5 4 1,2-1 0,0-1 0,1 0 0,0-1 32,-7 0 0,0 0 0,2-2 0,1-1 0,3-1 0,2 0 0,-1-2-132,-6 0 1,-2-1 0,2-1 131,9-2 0,2-2 0,-1 0 0,-5-2 0,0-1 0,-4-1 0,2 1 0,-4 0 0,-1-1 0,-2 0 0,2-2 0,6 0 0,1-1 0,-1-1 0,0-1 0,-1 1 0,0-1-50,-1 2 1,-1-1-1,0 0 1,-1 0-1,-1-1 1,1 0 0,0-2 49,3 0 0,0-1 0,-1-1 0,1 0 0,-1-1 0,1-1 0,1 0 0,0 0 0,-1-2 0,1 0 0,1-1 0,0-1 0,0 0 0,0-1 0,-2 0 0,1 0 0,0 1 0,-1-2 0,0 0 0,0 0 0,0-1 0,1 0 0,1-1 0,0-1 0,1-1 0,1 0 0,0-1 0,0 0 0,0-1 0,0 1 0,0 0-19,0 0 1,1 0 0,-1 0-1,0 0 1,1 0 0,-1 0-1,1 0 1,0-1 18,-1-1 0,0 0 0,1 0 0,0 0 0,-1 0 0,1-1 0,-1 1 0,-1-1 25,3 3 1,-1-1-1,0 1 1,0-1-1,0 1 1,0-1 0,0 1-1,0 0 1,0-1-26,-3-2 0,0 0 0,0 0 0,1 0 0,-1 0 0,1 1 0,1-1 0,0 2-183,-1-1 1,0 0 0,2 1 0,-1 0 0,1 0 0,0 1 0,1-1 182,-4-1 0,1-1 0,-1 1 0,2 0 0,1 1 0,2 0 168,-2-2 0,3 1 0,1 0 0,-2-2-168,-2 0 0,-2-2 0,0 0 0,0-1 0,2 0 0,3 1 0,1 1 0,1-1 0,0-1 0,-1 1 0,-2-2 0,-1-1 0,0 0 0,0 1 0,1 0 0,3 2 0,0 0 0,1 1 0,1 1 0,2 1 687,-4-4 1,2 3 0,1 0-688,1 1 0,1 1 0,4 0 1638,4-2 0,5 1-1511,2-18-127,11 4 0,4-1 0,-1 10 0,3 0 0,3-1 0,4-3 0,2 1 1092,6 1 0,2 0 0,3 1-863,-3 5 0,2-1 1,1 1-1,4 0-776,-3 4 1,3-1 0,3 1 0,-1 0 0,0 1 0,-2 2 500,3-3 0,-1 3 0,0 0 1,1 0 45,-2 2 0,2 0 0,0 1 0,0 0 0,-2 1-724,2 1 0,-1 0 0,-1 2 0,0-1 724,-1 2 0,0 0 0,-1 1 0,1-1-209,0-1 0,-1 0 1,1 0-1,2 1 209,5-1 0,3 1 0,-1 0 0,-5 1 246,-5 1 1,-4 0 0,1 1-247,6-1 0,0 0 0,-4 1 0,9-2 0,-37 9 0</inkml:trace>
  <inkml:trace contextRef="#ctx0" brushRef="#br0" timeOffset="24086">14016 466 24575,'10'6'0,"0"1"0,25 11 0,-16-7 0,1-1-1639,13 3 1,2 1 1620,-5-1 1,2-2 536,8-2 1,0-2-520,-13-1 0,-2-2 108,0-1 1,-4-2 0,-5-1 0,-15 0 0</inkml:trace>
  <inkml:trace contextRef="#ctx0" brushRef="#br0" timeOffset="25404">20581 2190 24575,'2'9'0,"-1"2"0,2 11 0,-6 7 0,-3 6 0,0-4 0,-3 3 0,0 1-800,0-4 1,-1 2 0,-1 0 0,-2 1 799,-2-2 0,-2 2 0,-1 0 0,-2 0 0,0 0-547,0-3 1,-1 1 0,-1-1 0,-1 1 0,0-1 0,-2 1 545,2-1 1,-1-1-1,0 1 1,-1-1-1,-1 1 1,-1 0-1,-2 0-364,2-2 1,-2 0 0,-1 1 0,-2-1 0,1 1 0,-1-1 0,1 0 0,1-1 0,1-1 169,0 0 1,0 0-1,2-2 1,0 1 0,-1-2-1,-1 1 1,-1 0-113,0 0 1,-2 0 0,-1 0 0,0-1 0,0 1 0,-1-2 0,0 0 0,1-1 306,-4 1 0,0-2 0,0 0 0,0-1 0,0 0 0,0-1 0,0 0-238,2-1 0,1-1 1,0 0-1,0 0 1,-1-1-1,0 0 1,-2 1 237,0-1 0,-1 0 0,-1 1 0,-1-1 0,1 0 0,-1-1 0,1-1 0,2 0-64,0-2 1,1 0 0,1-1 0,0-1-1,-1 0 1,0 0 0,-3 0 63,1-1 0,-1-1 0,-1 1 0,-2 0 0,0-1 0,1 0 0,-1-1 0,1 1 0,2-1 0,-1-1 0,1 1 0,1-2 0,1 1 0,-1-1 0,-1 1 0,0-1 0,-1 1 0,-1 0 0,-1 0 0,-1 0 0,0 0 0,-1 0 0,1-1 0,0 1 0,0 0 0,2-1-57,0 0 0,0-1 1,1 1-1,0-1 0,0 0 1,1 0-1,0 0 0,1 0 57,-3 0 0,2 1 0,0-1 0,0 0 0,0 0 0,-1 0 0,0 0 0,0 0 0,0 1 0,-1-1 0,-1 1 0,1-1 0,0 1 0,1-1 0,1 0 0,-5 0 0,1-1 0,1 1 0,0-1 0,-2 1 0,-3-1-26,10 0 0,-3 0 0,-1 0 0,0 0 0,-2 0 1,0 0-1,0 0 0,-1-1 0,1 0 0,1-1 26,0 0 0,0 0 0,0-1 0,0 1 0,0-2 0,0 1 0,0-1 0,-1 0 0,0 0 0,-1-1 0,3 0 0,0 0 0,-1 0 0,-1 0 0,1 0 0,-1-1 0,0 0 0,0 0 0,0-2 0,0 1 0,1-1 0,0-1 0,0 0 0,0-1 0,0 0 0,0-1 0,0 0 0,1-1 0,-1 0 0,1-1 0,0 0 0,0-1 0,1-1 0,0 0 0,-1-1 0,0-2 0,1 0 0,0-1 0,0 0 0,1-1 0,0-1 0,0 0 0,1 0 0,-1-1 0,0-1 0,4 2 0,0 0 0,0-1 0,1-1 0,-1 1 0,1-2 0,0 1 0,-1-1 0,1-1 0,-1 0 0,0-1 0,0 0 0,3 1 0,-2-1 0,1-1 0,-1-1 0,-1 0 0,1 0 0,-1-1 0,1 0 0,0 0 0,0 0 0,2 1 0,-1 0 0,2 1 0,1 0 0,1 1 0,-7-5 0,2 2 0,1 0 0,2 1 0,0-1 0,0 1 0,0-1 0,-2-2 0,0-1 0,3 3 0,-1-2 0,-1-1 0,-1-1 0,0 0 0,0-1 0,-1 0 0,2 0 0,0 1 0,2 1 0,1 1 0,3 1 0,1 2 0,-6-8 0,4 3 0,2 1 0,2 1 0,-1 0 0,-2-3 0,1 2 0,-1-2 0,0-1 0,0 1 0,0-1 0,2 2 0,1 1 0,-1-3 0,1 2 0,1 0 0,1 0 0,3-1 259,1-2 1,2-1 0,2-1-1,1 1 1,1 0-260,1-3 0,1 0 0,2 0 0,4-3 0,2 6 0,2-3 0,2-1 0,1 0 0,2 1 0,2 3 0,5-5 0,3 3 0,3 1 0,2 0 0,0 3 0,2 0 0,2 1 0,0 1 0,0 3 0,3 2 0,0 2 0,2 1 0,0 1 0,-1 1 0,1-1 0,1 1 0,1 1 0,-1 2 0,7-2 0,1 2 0,0 1 0,3 0 202,-6 2 1,3 1 0,1 0-1,1 0 1,-1 1 0,-2 1-203,3-1 0,0 1 0,-2 1 0,1-1 0,1 1 0,-5 1 0,2 0 0,0-1 0,0 2 0,-3-1 0,-3 1 796,8-2 0,-4 0 0,-2 1-796,7-3 0,-9 2 819,-16 4 0,-13 4 0,0 1 0</inkml:trace>
  <inkml:trace contextRef="#ctx0" brushRef="#br0" timeOffset="25820">12689 853 24575,'18'21'0,"-1"-5"0,3 1 0,0-1 0,4 1 0,5 0 0,3 1 0,-3-3-1639,-9-4 1,0-1 1544,11 3 1,4 1-1,-6-2 1205,-4 1-1111,-1-4 0,-3 2 583,-12 4-583,-19 23 0,0-11 0,-4 6 0,0 0-677,-1 5 0,-1 2 1,-2 1 676,3-8 0,-2 1 0,-1 0 0,1 1 0,0-2-464,0 2 0,1 0 0,-1-2 0,1-1 464,-4 4 0,1-2 0,-1 0 0,-3 1 0,0 0 0,3-7 0,-1-1 0,4-4 0,-1-1 0</inkml:trace>
  <inkml:trace contextRef="#ctx0" brushRef="#br0" timeOffset="29240">14344 9119 24575,'12'0'0,"-1"0"0,24-5 0,-2 0-1093,-4 0 1,7 0 0,-1-2 548,-6 2 1,1-1 0,2 0-277,2 0 1,4-1 0,1 1 0,0-1 459,2 1 1,0-1-1,2 1 1,-1 0-228,-1-1 0,-1 1 0,2-1 0,1 1 587,-7 1 0,1 0 0,1 0 0,1 1 0,1 0 0,1 0 0,-2 0 0,1 1 0,1 1 0,1-1 0,1 1 0,1-1 0,0 1 0,0 0 0,-6 0 0,0 0 0,1 1 0,-1-1 0,2 1 0,-1 0 0,2-1 0,0 1 0,1 0 0,2 0-202,-6 0 1,1 1 0,1-1-1,1 0 1,1 1 0,0-1-1,0 1 1,1-1 0,0 1-1,0 0 1,0-1 0,-1 1-1,1 0 1,-1 0 201,0 0 0,0 0 0,0 0 0,0 1 0,0-1 0,0 0 0,0 1 0,0-1 0,0 1 0,1-1 0,-1 1 0,2 0 0,-1-1 0,1 1-83,-3 0 0,1 0 0,1 0 0,-1 0 0,2 0 0,-1 0 0,0 1 0,1-1 1,-1 0-1,1 0 0,-1 1 0,0-1 0,0 1 0,0 0 0,-1-1 0,0 1 83,2 0 0,0 0 0,0 0 0,-1 1 0,0-1 0,0 0 0,0 1 0,0-1 0,0 1 0,0-1 0,0 1 0,0 0 0,0 0 0,1 1-18,-2-1 0,1 1 0,0 0 0,0-1 0,1 1 1,-1 1-1,1-1 0,-1 0 0,0 1 0,0-1 1,0 1-1,0-1 0,-1 1 0,0-1 0,-1 0 18,3 1 0,-1 0 0,0 0 0,-1 0 0,0 0 0,0 0 0,0 0 0,-1 0 0,1 0 0,-1 0 0,0 0 0,0 0 0,1 0 0,1 0 0,1 1 0,-1-1 0,1 0 0,-1 1 0,1-1 0,-1 0 0,0 1 0,-1-1 0,0 0 0,-1 0 0,0 0 0,2 0 0,-1 0 0,0 0 0,0 0 0,-1 0 0,0 0 0,-1 0 0,0-1 0,-1 0 0,-1 0 0,3 0 0,0-1 0,-1 0 0,-1-1 0,-1 1 0,0-1 0,-2 0 0,0 0 0,10 1 0,-2 0 0,-1 0 0,-1-1 0,-2-1 144,4 0 0,-1-1 0,-1 0 0,-2-1-144,-5 1 0,0 0 0,-2 0 0,0 0 389,6 0 0,-1 0 0,-1 0-389,-4 0 0,0 0 0,0 0 811,6 3 0,1 0 1,-1 1-812,-3-1 0,0 0 0,2 2 0,0-1 0,3 2 0,0 0 0,1-1 739,-2 1 1,1 0 0,0-1 0,0 0-740,-6-2 0,1 0 0,0 0 0,0-1 0,-1 0 0,3 0 0,1-1 0,-2-1 0,0-1 0,-2-1 0,0-2 0,-2-1 0,-3 1 0,1-2 0,-2 0 0,-2 0 0,-1-1 0</inkml:trace>
  <inkml:trace contextRef="#ctx0" brushRef="#br0" timeOffset="31440">13103 13057 24575,'41'8'0,"-10"-5"0,7-1 0,6-1 0,0 0 0,-6 0 0,1-1 0,2 1 0,1-2 0,3 0 0,3-1-274,-13 0 1,2 0 0,2-1 0,0 0 0,2 0 0,1-1 0,1 1 0,-1-1 0,2-1 0,-1 1 0,0 0 0,-1 0 38,-2 0 1,-1 0 0,1 0 0,0 0 0,0-1 0,1 0 0,-1 1 0,1-1 0,0 1 0,0-1 0,0 0 0,0 1 0,0 0 0,0 0-1,1-1 1,1 1 0,0 0 0,0 0 0,0 0 0,0 0 0,0 0 0,0 1 0,0-1 0,-1 0 0,1 0 0,-1 1 0,0-1 0,-1 1-40,4-1 1,0 0 0,-1 0 0,0 1 0,1-1 0,-2 0 0,1 1 0,-1-1 0,-1 1 0,0 1 0,0 0 0,-2 0 134,7 0 1,-2 2-1,0-1 1,-2 1-1,1 0 1,-1 1-1,-1-1 1,1 1-1,-1 0 139,3 0 0,0 0 0,-1 1 0,0-1 0,-1 1 0,0 0 0,0 0 0,0 0-214,-4-1 1,1 1 0,-2 0-1,1-1 1,-1 1 0,1 0-1,1 1 1,0-1 213,-1 1 0,2-1 0,0 1 0,0 1 0,0-1 0,0 0 0,0 0 0,-2 0 0,-1 0 0,3 1 0,-2-1 0,-1-1 0,0 1 0,-1 0 0,1 0 0,-1 1 0,8 0 0,1 0 0,0 0 0,-2 0 0,-2 0 0,-4 0 0,8 2 0,-5-1 0,-2 1 316,-5-1 0,-1 1 1,-7 0-1,-1 3 1,-5-5-1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38:54.756"/>
    </inkml:context>
    <inkml:brush xml:id="br0">
      <inkml:brushProperty name="width" value="0.05292" units="cm"/>
      <inkml:brushProperty name="height" value="0.05292" units="cm"/>
      <inkml:brushProperty name="color" value="#FF0000"/>
    </inkml:brush>
  </inkml:definitions>
  <inkml:trace contextRef="#ctx0" brushRef="#br0">15285 210 24575,'0'42'0,"2"-9"0,0 4 0,0 0 0,0 3 0,0 3-820,2-3 1,0 1 0,1 2 0,-1 0 332,-1-5 0,-1 0 0,1 0 0,-1 1 0,1 1 487,0-3 0,0 1 0,0 0 0,0 0 0,0 1 0,0-2-379,0 7 0,1-1 0,-1 0 1,1 1-1,-1-1 379,0-5 0,-1 0 0,0 1 0,0-1 0,0 0 0,1-2-556,0 3 0,1-1 0,0-1 1,0-1-1,-1 1 556,-2 0 0,1-1 0,-1 1 0,0-1 0,0-2 0,2 2 0,0-1 0,0 0 0,-1-2-667,-1 9 0,-1-2 0,1 1 667,2 0 0,1 1 0,0 0 0,-2-8 0,0 1 0,-1 0 0,1-1 0,0 8 0,1 0 0,-1 3 0,-1-8 0,1 3 0,-1 0 0,0 0 0,0-1-42,0 0 0,0-2 0,0 0 0,0 4 42,0-5 0,-1 4 0,0 1 0,0 0 0,0-1 0,0-1 0,1 2 0,0-1 0,0-1 0,0 0 0,0 0 119,-1 1 0,0 0 1,0 1-1,0-2 0,0-1-119,1 2 0,-1-1 0,2 0 0,-1 0 0,0 1 0,0 2 0,1-2 0,0 0 1016,0 3 1,1-1-1,1 2-1016,0-6 0,0 2 0,1 0 0,1-3 0,4 2 0,0-2 0,3 0 0,3 3 0,1-2 0,1-1 387,-1-9 0,0-1 0,0-1-387,7 11 0,0-3 0,-9-15 0,0-2 1106,0 1 0,1-2-1106,13 10 0,0-6 0,5 0 0,-9-7 0,1 0 0,3-1 0,10 2 0,3-3 0,1 0-162,-3 0 0,1-1 0,2-2 162,-6-4 0,3-2 0,0-2 0,-2 0 0,4-2 0,-1-2 0,1-2-130,-2-1 1,2-1-1,-1-1 1,-2 0 129,2-2 0,-2 0 0,0-2 0,-7 2 0,1-2 0,-2 1 0,0 0 0,-1 2 0,-1 1 0,2-4 0,-1-4 0,2-4 0,2-2 0,-2-1 0,-2 1 0,1-2 0,-2-1 0,0-1 0,0-3-44,-3 5 1,1-3 0,1 0-1,-1-2 1,-1 1 0,-2-2 43,1-3 0,-2 0 0,-1-2 0,-2-1 0,-2-1-547,-3 2 1,-2-2 0,-1-1 0,0-1 0,-1 2 0,0 1 339,2 2 1,0 2 0,-1 0 0,0-1 0,-1-2 206,-2-1 0,-1-4 0,-1-1 0,0 1 0,-2 1 0,0 5 0,1-6 0,-2 4 0,-1-2 65,1 6 0,-1-2 0,-1 0 0,0-2-65,-1 2 0,-1-1 0,-1 0 0,1-1 0,0 1 0,0-7 0,0 2 0,0-2 0,0-3-197,-1 8 1,1-3 0,0-1 0,-1-2-1,0 1 1,0 1 0,-1 1 196,0 0 0,-1 0 0,0 2 0,0-1 0,0 1 0,0-1 0,0 0 0,1-2 0,0 1 0,0 0 0,-1 1 0,0 2-2,-2-2 1,0 3 0,-1 0 0,0 0-1,1 0 2,1-1 0,0-1 0,1 1 0,-1 1 0,1 3 0,-3-7 0,1 4 0,-1-3 0,2 0 0,0-2 0,0-1 0,-1-2 0,0 9 0,1-3 0,-1-1 0,0 1 0,0 1 0,0 3 261,1-4 1,0 4-1,1-1 1,-2-2-262,1 3 0,0-3 0,-1-1 0,0 0 0,0 3 0,0 4 0,-2-5 0,0 4 0,1 2 0,0-10 0,0 0 0,-2-2 0,1 3 439,3 10 0,1 3-439,2-2 2809,-6 0-2809,3-1 2026,-3 1-2026,-1 5 0,1-1 3276,-2-9-2459,2 12 1,0 2-679,3 2 1,0 12 0,3 1 0</inkml:trace>
  <inkml:trace contextRef="#ctx0" brushRef="#br0" timeOffset="2035">16051 3928 24575,'12'-13'0,"11"-21"0,2 2 0,3-3-1093,-8 9 1,0 0 0,1-1 301,-1 3 1,1-1 0,1-1 790,0-2 0,2-3 0,0 0 0,-1 1 307,3-2 1,-2 2-1,0-1-307,2-3 0,-1-1 0,-1 4 534,1-6 0,-6 16-534,-13 31 0,-5 16 0,-2 7 0,1 7 0,0 3-416,-3-3 1,0 4 0,-1-1 415,1 0 0,0 0 0,-2 1 0,0-9 0,0 2 0,-1-1 0,1-2 141,0 3 0,-1-3 1,1 0-142,0-2 0,0 0 0,1-2-30,-2 0 0,0-3 30,-3 13-267,0-5 267,1 0 1254,4-21-1254,-4 12 609,2-16 0,1-2 1,3-3-1</inkml:trace>
  <inkml:trace contextRef="#ctx0" brushRef="#br0" timeOffset="2336">16184 4302 24575,'35'-2'0,"-1"0"0,-6-1 0,1 0 0,11 0 0,2 0-1639,-3 0 1,-1 1 1266,-10 2 1,1 0 371,2 1 0,5 0 0,0 1 0,-2-1 67,-3 1 1,-3-1 0,2 1-68,6 0 0,1 1 0,-7-1 0,5 2 0,-27-3 0</inkml:trace>
  <inkml:trace contextRef="#ctx0" brushRef="#br0" timeOffset="3371">9393 651 24575,'11'-6'0,"7"-8"0,8-10 0,3-5 0,-5 3 0,0 0-1093,1 0 1,3-1 0,-4 2 766,-3 2 0,-2 2 326,-2 4 0,-2 3 1218,-2 2-1218,-5 7 642,-6 5-642,3 27 0,-4-5 0,-1 3 0,2 4 0,-1 4 0,0 2-503,-2-2 1,-2 2-1,0 2 1,-1 1 502,0-2 0,0 2 0,-1 1 0,0 0 0,-2 0-137,0 0 1,-1 0-1,0 1 1,-1-1-1,0 0 137,-2 1 0,1 2 0,-1-2 0,0-1 0,0-4 0,-1 3 0,0-4 0,0-2 0,-3 9 0,1-11 0,8-23 0,2-5 0,3-2 0</inkml:trace>
  <inkml:trace contextRef="#ctx0" brushRef="#br0" timeOffset="3587">9380 1379 24575,'12'2'0,"14"-2"0,7 0 0,-3 1 0,2-1 0,3 1-820,1-2 1,4 0 0,1-1 0,2 0 393,-3 0 0,2 0 0,1-1 1,-2 1-1,-2-1 208,-3 0 0,-2 0 0,-2 0 1,1 0-1,9-1 0,-1 0 1,-11 0-1,-10 0 0</inkml:trace>
  <inkml:trace contextRef="#ctx0" brushRef="#br0" timeOffset="3988">10347 848 24575,'-10'18'0,"-13"8"0,0-5 0,-3 3 0,0 1 0,-2 3 0,-1 0 0,3-4 0,-2 1 0,1 0 0,1-1 0,-2 5 0,2 0 0,0-2 0,3-4 0,0-1 0,5-4 0,2-1 0,11-15 0,2-2 0</inkml:trace>
  <inkml:trace contextRef="#ctx0" brushRef="#br0" timeOffset="4953">10061 634 24575,'8'22'0,"1"0"0,0 5 0,0 1 0,-1 2 0,0 2-633,1-2 1,0 2-1,0 1 633,0 0 0,0 0 0,0 2 0,2 5 0,1 2 0,-1-1 0,-2-9 0,-1-1 0,0-1 0,0 9 0,-2-5 153,-3-10 0,-3-10 0,0-12 0</inkml:trace>
  <inkml:trace contextRef="#ctx0" brushRef="#br0" timeOffset="5204">9825 1086 24575,'15'8'0,"21"1"0,-5-6 0,5-1-820,-4-1 1,3-1 0,3 0 0,0-2 384,-5 0 1,2-1-1,0-1 1,0 0 0,1 0 434,3-1 0,0 1 0,0-1 0,0 0 0,-2 0 0,3-1 0,0-1 0,-2 0 0,-4 1 0,7-3 0,-5 2 0,4 0 0</inkml:trace>
  <inkml:trace contextRef="#ctx0" brushRef="#br0" timeOffset="5676">10791 387 8191,'32'-5'0,"1"0"0,4 1 0,2 4 1092,-8 4 0,0 2 0,-1 1-237,5 0 1,-4 4-856,-1 9 0,-7 4 0,-14 3 0,-6 3 0,-4-2 0,-3 2 0,-3 1-107,-3 0 0,-3 1 1,-1-1-1,-1 0 107,-3 3 0,-1-1 0,-2 0 0,-3 4 0,-2 0 0,1-4 401,-3-2 1,1-2-402,3 1 0,1-3 1638,0-5 0,1-2-1261,6-2 0,0-1-321,-15 4-56,12-8 3276,3-6-2889,18-3-387,25-1 0,7-1 0,-10 0 0,7 0 0,-1 1 0</inkml:trace>
  <inkml:trace contextRef="#ctx0" brushRef="#br0" timeOffset="6021">11700 853 24575,'-22'32'0,"-1"0"0,6-8 0,-1 2 0,-3 0 0,-3 2 0,1 0-797,-3 3 0,0 0 797,-1-4 0,-1 2 0,2-3-1198,-2 4 0,2-2 1198,1-4 0,3-3 0,3-3 229,14-16 1,1-1-1,3-1 1</inkml:trace>
  <inkml:trace contextRef="#ctx0" brushRef="#br0" timeOffset="6305">11334 785 24575,'19'17'0,"1"-1"0,-1 4 0,1 2 0,2 0 0,5 5 0,3 1 0,-1 1-1093,1 1 1,0 0 0,0 0 272,-5-6 1,0 0 0,0-1 0,-1-1-194,4 2 1,-2-1 0,1-1 973,1 0 1,-1-2 0,-2 0 38,1 2 0,-3-2 938,3-2 1,-6-4-939,-17-10 0,0-2 0,-1-1 0</inkml:trace>
  <inkml:trace contextRef="#ctx0" brushRef="#br0" timeOffset="7006">9070 861 24575,'35'16'0,"0"0"0,0-1 0,0 1 0,-2-8 0,5-1 0,2-1 0,3 0 0,2-2 0,2 0 0,0 0 0,1 0 0,0 0-235,-9-1 1,0 1 0,0-1 0,2 0 0,0 0 0,1-1 0,0 1 0,1 0 0,0-1 0,1 0 0,1 0 0,0 0 0,0-1 0,1 1 70,-7-1 0,1 0 0,1-1 0,1 1 0,0-1 0,0 0 1,1 0-1,1 0 0,-1 0 0,1 0 0,0 0 0,0-1 1,-1 1-1,1-1 0,-1 1 0,0 0 0,-1-1 0,-1 1 1,0-1-1,0 1-41,3 0 0,0-1 0,-1 1 0,1 0 1,-1-1-1,0 1 0,0-1 0,-1 1 0,0-1 1,-1 0-1,0 1 0,0-1 0,-1 0 0,-1 1 1,0-1-1,0 0-93,7 0 0,1-1 0,1 1 0,-2-1 0,0 1 0,-1-1 0,-2 0 0,-2 1 1,-3-1-1,-2 1 0,-3 0 692,18-1 1,-3-1 0,-11 2 0,-20 4-395,-18 1 0,-17 5 0,-15 3 0,-5-1-593,4-1 0,-4 0 0,-3 1 0,0-1 0,0 1 593,6-2 0,-1 1 0,0 0 0,0-1 0,-1 1 0,0-1 0,2-1 0,-1 1 0,-1 0 0,0-1 0,0 0 0,-1 0 0,1-1 0,-3-1 0,0-1 0,0 0 0,0 0 0,0-1 0,0 0 0,1 0 0,-3 0 0,2 0 0,0 0 0,0-1 0,0 0 0,-3 0 0,6-1 0,-2 0 0,-1 0 0,0 0 0,0-1 0,0 1 0,1-1 0,1 1-315,-5 0 0,0 1 0,1-1 0,1 0 0,1 0 0,0-1 315,-5 0 0,1-1 0,0 0 0,3 0 0,1 1 299,2 0 0,2 1 0,2-1 0,3 1-299,-14-2 0,7 0 2621,4 0-2621,55-5 0,3 0 0,11-2 0,8-1 0,5-1 0,1 0 0,-2 0 0,-5 1 0,-5 2 0,-2 0 0,-1 1 0,0-1 0,4 0 0,4-1 0,-8 1 0,5-1 0,2-1 0,2 0 0,2-1 0,1 0 0,0 0 0,0 1 0,0-1 0,-3 1 0,-2 0 0,-3 1 0,-3 1 0,8-1 0,-5 1 0,-2 1 0,-1 0 0,0 0 0,1-1 479,7-2 1,5-1 0,0 0 0,-4 0 0,-10 3 0,-14 3-480,-13 2 0,-25 3 0,-19 3 0,9 0 0,-6 4 0,-5 1 0,-2 1 0,-2 0 0,-1 0 0,3-1-305,4-2 0,0 0 1,-1-1-1,0 1 0,-1-1 1,0 1-1,-1 0 0,-1 0 305,2 1 0,-2-1 0,0 2 0,-2-1 0,1 0 0,-1 1 0,0-1 0,1 0 0,1 0 0,1 0-346,-4 0 0,0-1 0,1 1 0,0-1 0,2 1 1,0-2-1,1 1 0,1-2 346,-3 1 0,1-1 0,1-1 0,2 1 0,0-1 0,3 1 360,-7 2 0,1 0 0,4 0 0,2-1-360,3-2 0,2 0 0,3-1 338,-4 3 1,13-3-339,49-16 0,-24 10 0,26-10 0</inkml:trace>
  <inkml:trace contextRef="#ctx0" brushRef="#br0" timeOffset="8691">4604 531 24575,'15'-13'0,"7"-4"0,-4 2 0,1-1-1639,3-4 1,1 0 1223,5-4 0,1 0 415,4-4 0,1 0 0,-3 4 0,2-1 0,-1 0 231,-7 5 0,0 1 0,0 0-231,3-1 0,0 0 0,-4 2 0,7-6 796,-13 16-796,-13 31 0,-2 17 0,1-2 0,1 3-402,-4-3 0,-1 2 402,1 0 0,0 3 0,-2-3-232,-1-1 0,-1 0 232,-1-4 0,1 3 0,-1-4 0,-1-5 0,0-3 118,1 1 0,-1-2-118,-3 11 0,1-6 0,1-8 794,2-6-794,0-7 659,4-5 1,-1-1-1,1-2 1</inkml:trace>
  <inkml:trace contextRef="#ctx0" brushRef="#br0" timeOffset="9007">4939 919 24575,'37'-4'0,"1"0"0,0 1 0,-4 1 0,2 1-771,-1-2 1,5-2 0,2 0 0,-4 2 770,0 0 0,-2 1 0,0 0-917,6 0 0,0 0 0,-1-1 917,-6 0 0,-2 0 0,-1 0 0,7 3 0,-6-1 0,-8-3 0,-5 4 0</inkml:trace>
  <inkml:trace contextRef="#ctx0" brushRef="#br0" timeOffset="9741">5735 340 8191,'7'22'0,"-1"-1"0,4 17 0,0 4 1092,-2-6 0,2 1 0,-1 0-775,-1-3 1,0 1 0,0-1-318,-2-4 0,0 0 0,-2-3 0,3 15 2913,-7-20-2913,0-4 1819,0-9-1819,0-2 819,0-2 0,0-2 0,0-2 0</inkml:trace>
  <inkml:trace contextRef="#ctx0" brushRef="#br0" timeOffset="10008">5678 765 24575,'19'0'0,"19"0"0,2-5 0,-6 1 0,7-2 0,-1 0-1093,-4-1 1,-1-1 0,1 1 687,2 0 1,-1 1 0,-3 0 0,2-2 0,-8 2 0,-15 6 0</inkml:trace>
  <inkml:trace contextRef="#ctx0" brushRef="#br0" timeOffset="10543">6331 236 8191,'35'-3'0,"0"1"0,-1 5 0,2 1 0,2 1 781,-1 1 1,2 1 0,1 1-1,-1 1-781,-3-1 0,0 2 0,0 0 0,-3 0 1000,3 1 0,-1 2 1,-6-1-1001,-4 1 0,-8 1 1939,-17 15-1939,-13 0 0,-7 4 0,3-8 0,-2 0 0,-1 1 493,-3 3 0,-1 2 1,-1 0-1,1-2-493,-4 0 0,1-1 0,-1-2 0,-1 2 0,-1-1 0,1-3 77,-8 2 0,3-4-77,6-6 0,0-2 0,-3 2 0,1-1 0,9-5 0,2-3 0,-7 4 0,9-8 0,22 3 0,15 4 0,8-1 0,-1-5 0,5-2 0,2 1 91,1 1 0,4 1 0,-1-1 1,-3-1-1,-2-2 0,-1-1 0,-2-1 1,11 1-1,0 0 0</inkml:trace>
  <inkml:trace contextRef="#ctx0" brushRef="#br0" timeOffset="10810">7519 604 24575,'-17'25'0,"-1"0"0,-3 1 0,5-3 0,-2 3 0,0-1 0,-1-2 0,-1 0 0,3-1 0,-3 1 0,0 0 0,-2-2 0,-1-1 0,0-1 0,-6 7 0,1-2 0,4-7 0,2-3 0,5-1 0,11-9 0</inkml:trace>
  <inkml:trace contextRef="#ctx0" brushRef="#br0" timeOffset="11059">7036 911 24575,'35'17'0,"-1"1"0,0-1 0,1-2 0,2 0 0,-2 0 0,6 2 0,-2-1 0,-6-3-1513,-7-6 1,0 0 1512,6 4 0,5 3 0,-11-5 0,-12-6 238,11 1 1,-21-4 0,0 0 0</inkml:trace>
  <inkml:trace contextRef="#ctx0" brushRef="#br0" timeOffset="11428">7754 117 8191,'43'4'0,"-4"5"1638,-14-1 0,1 2-1341,-1 1 1,2 2-298,10 5 0,0 0 1473,-11-5 1,-1-1-1474,14 8 0,-5-1 1860,-11 1-1860,-2 7 3276,-32 0-1751,-3-10 1,-6 1-1526,-6-1 0,-6 0 0,2-1 689,-6 3 1,0-2-690,7-5 0,-1-1 0,3-3 0,-8-2 0,21-6 0,8 0 0</inkml:trace>
  <inkml:trace contextRef="#ctx0" brushRef="#br0" timeOffset="11662">7879 531 24575,'31'16'0,"0"-1"0,0 0 0,-1 1 0,0 0 0,0 2 0,6 2 0,0 1 0,-1 1-1093,-7-2 1,-1 1 0,0 0 306,3 2 1,-1 1 0,-4 1 1625,-2 6 0,-6-1-840,-9-8 0,-3-1 911,-2 14-911,-13-11 0,-16-11 0,-4-4 0,-1-1 0,0-1 0,8-3 0,0 0 0</inkml:trace>
  <inkml:trace contextRef="#ctx0" brushRef="#br0" timeOffset="16478">16177 2579 24575,'9'-14'0,"6"-4"0,11-1 0,-6 8 0,1 1-867,2-1 1,0 1 866,3 2 0,0 1 0,5-4 561,10-2-561,-15 9 0,-1 0 286,17-3-286,-16 6 0,-3 3 0,-4 11 0,-9 14 886,-4-5-886,-9 0 0,-4 0 0,-7 2 0,1-5 0,-2 2 0,-8 8 0,-3 0-1219,1-4 1,0 1 1218,6-3 0,-1 2 0,-2-1 0,-1-1 0,-4 1 0,1-1 0,3-2 0,-4 4 0,0 0 0,-5 3 0,-1 2 0,4-7 0,1-5 0,4 2 0,19-19 0,2 1 0,4-1 0,24 0 0,0-1 0,6 0 0,3 1 0,-2 2 0,2 2 0,2 0 0,1 0 0,0 0-547,-1-2 1,0-1 0,2 1 0,0-1 0,-1 1 0,0 0 332,6 2 0,1 0 0,-2 1 0,0-1 0,-2-1 214,-1 0 0,-1-1 0,-2 0 0,0-2-525,7 0 1,-1-1 0,-6-1 524,-11 1 0,-2 0 0,13 0 0,-7 0 0,-22 0 0,-4 0 0</inkml:trace>
  <inkml:trace contextRef="#ctx0" brushRef="#br0" timeOffset="24370">16932 3144 24575,'6'35'0,"-2"-14"0,-1 4 0,-1 5 0,0 3 0,0 0-557,0-4 1,-1 0-1,1 2 557,-2 9 0,0 4 0,0-4 0,0 0 0,0-1 270,0 1 1,0-4-271,0 1 69,-2-18 0,2-11 0,-2-6 0</inkml:trace>
  <inkml:trace contextRef="#ctx0" brushRef="#br0" timeOffset="24685">16623 3443 24575,'37'-7'0,"0"1"0,-3-1 0,0-1 0,0-3 0,-2-1 0,-5 2 0,0-1 0,0 1 0,3-2 0,-2 1 0,-1 2 0,-2 0 0,9-2 0,-4 2 0,-8 3 0,-13 7 0,-5 0 0,-1 0 0,-2-1 0</inkml:trace>
  <inkml:trace contextRef="#ctx0" brushRef="#br0" timeOffset="27254">20523 104 24575,'4'27'0,"1"11"0,-3-9 0,0 4 0,-1-1-1639,2 7 1,-1-1 1195,-2-5 0,-1 2 1,2 0-336,0 1 1,1 1-1,0-2 778,-1 7 0,0 1 0,1-11 0,1 3 0,0 1 0,0 0 0,-1 1 0,0 0 0,-1 1 0,1 1 0,-1-5 0,1 1 0,-1 0 0,0 2 0,1 2 0,-1-2 0,0 2 0,-1 1 0,1 2 0,0 0 0,0-1 0,-1 0-269,0-1 0,0 0 0,0-1 0,0 1 0,0 0 0,0 0 0,0 0 269,0 2 0,0 0 0,0 0 0,0 1 0,0-1 0,0 0 0,0-1 0,0-2 0,0 1 0,0-1 0,0 0 0,0-1 0,0-1 0,0 0-344,0 6 0,0-1 0,0-1 0,0 0 0,0 0 344,0 0 0,0 1 0,0 0 0,0-2 0,0 0 0,0 2 0,0 0 0,0-2 0,0-2 0,1 6 0,0-2 0,2 1 0,1-5 0,1 2 0,1 0 0,1-1 31,0-4 0,2-1 0,0 0 0,1 2-31,-1-2 0,1 2 0,1 0 0,-1 0 0,0-3 0,2 2 0,-1-2 0,1-1 0,-1-2 133,0 2 1,1-3 0,0-1-134,2 0 0,0-1 0,1-1 0,1 4 0,1-1 0,1-3 0,1 1 0,0-1 0,5 5 0,1-2 1219,-1-3 0,4 0-1219,3-2 0,3-1 0,0-2 0,-6-5 0,0-1 0,3 0 244,5 1 1,4 1 0,0 0 0,-1-4-245,1-3 0,-2-4 0,3 0 0,0 0 0,3 0 0,0-2 0,-4 0-132,-5-3 1,-2-2 0,-1 1 131,4-1 0,1 0 0,-2-1 0,-2-3 0,0-2 0,0-2 0,4-4 0,1-2 0,0-1 0,-8 3 0,1 1 0,0-2 0,-1-1 0,1-1 0,1-3 0,-1 0 0,-3 0 0,-1-4 0,-2 0 0,-1-1-443,0-2 0,0-2 0,-1-1 443,-3 1 0,0-1 0,0-1 0,-1 0 0,-2 0 0,-1 0 0,0-1 0,0 0 0,1-3 0,1-2 0,-1 1 0,0 1 0,0-4 0,-1 2 0,-1 0 0,-1-1 0,0 0 0,-1 1-499,-1 2 0,0 1 1,-1 0 498,-2 3 0,-2-1 0,1-3 0,0 1 0,-1-3 0,0-3 0,0 0 0,-1 1 0,-2 3 0,-1 1 0,-1-1 0,1-1 0,-1-4 0,1 3 0,-1-2 0,0-3 0,1-1 0,-1-1 0,0 0 0,0 0 0,0 1-361,0 1 0,0-1 0,-1 0 0,1 0 0,-1 0 0,0-1 0,1 1 0,-1-2 361,0 3 0,-1-1 0,1-1 0,0 0 0,-1 1 0,1-1 0,0 1 0,0 0 0,0 2 0,1 0 0,0 1 0,0 1 0,0 0 0,1 0 0,-1 1 0,1 0 0,-1 1 72,0-3 1,0 0 0,0 1-1,-1 1 1,1 0 0,0 1-1,0 2-72,1-6 0,-1 1 0,1 2 0,-1 1 0,0 2 0,0-7 0,0 2 0,-1 1 0,0-3 0,-1 1 0,-1 7 0,-2 0 1155,3 8 1,-1 2-1156,-4 2 2025,4-6-2025,-3 13 3276,2-4-2533,-2 9 1,2 5 0,1 2 0</inkml:trace>
  <inkml:trace contextRef="#ctx0" brushRef="#br0" timeOffset="28021">21158 3163 24575,'10'2'0,"1"-5"0,16-10 0,4-6-1304,4-5 1304,-16 11 0,0-1 0,9-14 0,0-3 0,0 1 0,0-2 0,-8 7 0,0-1 0,-2 2 0,0 0 0,-4 3 425,-4 2-425,-10 32 0,1 15 0,-1 8 0,1-4 0,-1 3 0,-1 1-480,0-2 0,-2 0 1,1 1-1,-1 2 480,2-2 0,0 1 0,-1 1 0,1-1 0,-1-3-952,-3 8 0,-1-4 0,1 1 952,1 4 0,1 1 0,-1-4 0,-3 0 0,-1-4-317,0-8 0,1 1 317,-1 6 0,0-3 0,-4 2 0,4 8 0,1-25 1713,1 1-1713,0-7 3064,3-7-3064,-1 0 377,-1-1 1,1-2 0,1 1 0</inkml:trace>
  <inkml:trace contextRef="#ctx0" brushRef="#br0" timeOffset="28271">21296 3849 24575,'7'0'0,"9"0"0,10-4 0,12 3-1639,-6-3 1,2-1 1181,0 2 1,2 0 456,6 0 0,1 0 369,-11-1 1,1 1 0,-3 0-370,4 2 0,-3 1 0,-2-2 0,-4 0 0,-5 2 0,-17 0 0</inkml:trace>
  <inkml:trace contextRef="#ctx0" brushRef="#br0" timeOffset="31124">21529 1980 24575,'3'14'0,"-2"3"0,7 10 0,-5 13 0,1-9 0,1 4 0,-2 5 0,-1 2-216,1-11 1,0-1-1,0 1 216,1-1 0,-1 1 0,0-3 0,-1 4 0,1-3 0,1 13 160,-4-15-160,0-9 0,0 0 0,0-7 0,0-6 0,1-2 487,0 0-487,0 0 0,-1 0 0,0-1 0,0-1 0</inkml:trace>
  <inkml:trace contextRef="#ctx0" brushRef="#br0" timeOffset="31659">21281 2402 24575,'11'0'0,"16"0"0,6 0 0,-2 2 0,4 0 0,4 0 0,5 0 0,-1 0-1093,-5-1 1,0 1 0,1 0 1079,-6-1 1,2 1 0,-1-1 0,-2 0 12,4-2 0,-3 0 0,0-1 348,-2 1 0,-1-1 0,-3-1-348,15-4 136,-19-1 0,-18 5 1,-3 2-1</inkml:trace>
  <inkml:trace contextRef="#ctx0" brushRef="#br0" timeOffset="34411">21397 1279 24575,'15'-15'0,"18"-9"0,-1 0 0,-8 7 0,0 2 0,5 1 0,2 0 0,3 11 0,-8 5 0,5 6 0,-13 4 0,-5 0 0,3 8 0,-10-11 0,3 7 0,-8-11 0,-1 1 0,0 2 0,-1-1 0,-15 22 0,2-11 0,-2 1 0,-6 7 0,-2 1 0,3-1 0,-1 1 0,-1 0-409,0-3 0,0 0 0,-2 0 1,2 0 408,-7 8 0,0-1 0,0 0 0,5-8 0,0 0 0,-1-1 0,2-2-20,-1 0 1,2-2 0,0-2 19,-7 5 0,2-3 0,7-4 0,1-1 0,-7 7 0,15-9 0,5 3 0,3-8 0,2 6 1630,5-8-1630,5-3 0,17 2 0,8-1 0,-2 0 0,2 0 0,4 0-406,-5-1 1,2 0 0,2 0 0,1 0 0,-1 0 405,2 0 0,-1 0 0,1 0 0,0 0 0,-1 0-631,-1-1 0,1-1 1,-1 0-1,-2 0 1,-1 0 630,5 0 0,-2-1 0,-3 1 0,6-1 0,-8-1 0,-13-2 0,-5 5 0,-11-2 0</inkml:trace>
  <inkml:trace contextRef="#ctx0" brushRef="#br0" timeOffset="49155">24067 333 24575,'0'-6'0,"-1"-2"0,-4 0 0,-1 1 0,-6-1 0,0 5 0,-15 0 0,6 3 0,-3 0 0,-3 1 0,-3 1 0,-2 0-686,2 2 0,-2 2 1,-1 0-1,-2 0 686,-1-1 0,-2 0 0,-1 0 0,0 0 0,1 1 0,-5 2 0,1 0 0,0 1 0,1 1-229,-2-1 1,0 1 0,2 0 0,4-1 228,4 1 0,3-1 0,4 3-270,-6 12 0,7 1 270,3-1 0,10 6 0,12-24 2518,0-1-2518,0 0 255,0-2 0,0-1 0,0-1 0</inkml:trace>
  <inkml:trace contextRef="#ctx0" brushRef="#br0" timeOffset="49573">23109 186 24575,'3'25'0,"-1"0"0,-4-3 0,-1-1 0,-3 0 0,2-9 0,-6 15 0,3-15 0,-2 5 0,0 2 0,3-4 0,1 5 0,2-5 0,8-3 0,15-1 0,8 0 0,3 1 0,5 0 0,3 0-656,-7-4 1,2 0-1,1 0 1,3 0 0,0-1 541,2 1 0,3 1 0,1-1 0,1 0 1,-1 0-1,-2-2 114,-3 0 0,-1-2 0,0 0 0,0 0 0,-2 0 0,1 0 0,3 0 0,0 0 0,0 0 0,-3-1 0,-4 0 0,1 0 0,-5-2 0,-4 0 0,2-1 0</inkml:trace>
  <inkml:trace contextRef="#ctx0" brushRef="#br0" timeOffset="49988">24514 381 24575,'-25'25'0,"8"-10"0,-1 1 0,-5 4 0,-2 1 0,-9 4 0,1-2 0,11-8 0,0-2 0,-4 4 0,1-3 0,-1-4 0,11-3 0,6-5 0</inkml:trace>
  <inkml:trace contextRef="#ctx0" brushRef="#br0" timeOffset="50273">24211 404 24575,'25'21'0,"1"-1"0,-1 1 0,3 3 0,2 3 0,-3-1 0,5 3 0,-1 0 0,-5-3-1639,-4 1 1,1-1 1191,1-1 0,6 3 0,-2-1 0,-7-6 447,-2 2 1531,1 0-1531,-9-11 822,-2 0-822,0-2 0,-6-5 0,-2-4 0</inkml:trace>
  <inkml:trace contextRef="#ctx0" brushRef="#br0" timeOffset="51089">24489 526 24575,'2'-8'0,"5"0"0,4-3 0,23-6 0,-8 2 0,11-2 0,-19 7 0,-9 6 0,-5 1 0</inkml:trace>
  <inkml:trace contextRef="#ctx0" brushRef="#br0" timeOffset="58277">22162 1507 24575,'6'-35'0,"0"-6"0,1 6 0,3-2 0,5-3 0,3 2-1639,2 0 1,2 1 97,1 4 1,2 2 1540,4 4 0,-1 2 649,-6 5 0,2 0-649,3 0 0,4-1 0,1 1 0,4-1 0,1 1 0,2-1-254,-3 4 0,0 0 0,2 1 1,1 0 253,-3 2 0,0 1 0,1 1 0,0 0 0,0 1 0,-1 1 0,-1 2 0,0 0 0,0 1 0,2-1 0,3 0 0,1 0 0,0-1 0,0 2 0,-1 0 0,4 2 0,-1 0 0,-1 1 0,1-1 0,-1 0 0,-1-1 0,0 0 0,0 2 0,1 1 0,-1 2 0,0 0 0,-3 0 0,-1-1 0,-2 1 0,1-1 0,6 2 0,2 0 0,-7 0 0,-12 0 0,-2 0 0,6 0 0,-3 0 0,-6 0 0,5 0 735,-14 0 1,-8 0-1,-1 0 1</inkml:trace>
  <inkml:trace contextRef="#ctx0" brushRef="#br0" timeOffset="58877">23673 477 24575,'22'14'0,"1"0"0,5 3 0,2-1 0,7 1 0,1-2-610,-3 0 1,3-1 609,-1-1 0,3 0 0,-4-2-1296,-4-2 0,-2-2 1296,7 1 0,-2-1 681,1-2-681,-25-4 0,4 1 0,-13 0 541,-1 16-541,-5 5 0,-4 6 0,-6 6 0,-4 6 0,-1 0-25,5-9 0,1 0 0,-2 1 0,-1 1 25,-3 0 0,-1 2 0,-2 0 0,1 0 0,1-2 0,-1 1 0,0 0 0,1-2 0,-1-1 0,0-1 0,0-1 0,0-2 0,1 0 0,-3 4 0,0-2 0,3-2 0,-1-1 0,2-3 0,-5 5 0,18-16 0</inkml:trace>
  <inkml:trace contextRef="#ctx0" brushRef="#br0" timeOffset="78660">25050 257 8191,'-6'0'0,"-4"0"3276,-7 6-1489,-19 9-1787,10 0 0,-5 3 0,0 3 122,4-1 0,0 1 1,0 2-1,-2 0-122,0-1 0,-2 1 0,0 0 0,0 1 0,1 0 0,-3 5 0,1 0 0,0 1 0,1-2 405,3-3 1,-1-1-1,2-1 1,2-2-406,-10 7 0,5-3 655,9-8 0,3-3 1,5-8-1,11-4 0</inkml:trace>
  <inkml:trace contextRef="#ctx0" brushRef="#br0" timeOffset="79094">24282 136 24575,'9'34'0,"1"-8"0,3 5 0,2 1 0,3 3 0,3 1 0,2 3-656,-4-9 1,1 2-1,1 1 1,1-1 0,-1-2-165,5 3 1,0-1 0,0-2 0,-1 0-1,0-2 1,-2-1 0,2-1 0,0 1 822,4 2 0,1 0 0,1-1 0,-1 0-3,-4-4 0,1 0 0,-1-1 0,1 1 0,3 3 0,1 1 0,0 0 0,-2-2 0,2 1 0,-1-1 0,-3-2 0,-2-2 0,-4-2 0,1 3 472,-18-17 1,-2-3-1,-1 0 1</inkml:trace>
  <inkml:trace contextRef="#ctx0" brushRef="#br0" timeOffset="83114">21151 1284 24575,'5'-5'0,"1"-1"0,5 6 0,27 2 0,-7 1 0,2-1 0,-1 2 0,-1 1 0,3-2 0,-4 0 0,-5 1 0,-9 1 0,-10-1 0,-1 3 0,0 0 0,-3 1 0,-1 1 0,-3 2 0,-5 9 0,-9 6 0,-5 11 0,-5-7 0,-3 1 0,2 1 0,-3 0-507,4-7 0,-3 1 0,0 0 507,3-3 0,0 0 0,-1-1 0,2 0 0,-1 0 0,2-1 0,-2 1 0,-1 3 0,-3 2 0,2-1 0,4-2 0,2 1 0,2-1 0,-7 5 0,7-4 0,21-12 0,4-8 0,30-1 0,-2-3 0,7-1 0,2 0-820,-9 0 1,0 0 0,3-1 0,1 0 795,0 0 0,3-1 0,1 0 0,1-1 0,-1 1 1,-2 0 23,-1 0 0,0 1 0,-2-1 0,0 1 0,0-1 181,7-1 0,1 0 0,-3 0 1,-4 1-182,9 2 0,-9 0 0,0 0 0,-30 0 0,-5 0 0</inkml:trace>
  <inkml:trace contextRef="#ctx0" brushRef="#br0" timeOffset="83799">21062 1353 24575,'14'-3'0,"7"0"0,4-1 0,17 1 0,3-1-550,-14 1 0,1-1 0,1 1 550,7-1 0,1 0 0,-5 1 0,-5 0 0,-4 2 267,-3-1 1,-4 4-268,-10 13 273,-6-2-273,-2 14 0,-3-3 0,-2 0 0,-10 15 0,5-10 0,-4 1 0,-9 0 0,-6-2 0,7-8 0,-2 0 0,-2 2-421,-4 4 1,-4 3 0,-1 0 0,1-2 420,4-3 0,-1-2 0,0-1 0,2 1 0,-8 5 0,2 1 0,3-4 0,1-2 0,8-5 0,15-11 0,6-5 0</inkml:trace>
  <inkml:trace contextRef="#ctx0" brushRef="#br0" timeOffset="86271">23328 1452 8191,'3'-21'0,"-1"5"3276,-2-11-1489,0-3-1787,-1 10 0,-2-4 0,-2-3 0,-1-3 0,-3 0 381,-2-1 1,-3-1 0,-2-2-382,-2 0 0,-1-2 0,-3-1 0,-3 3-156,2 6 0,-1 2 0,-3 0 0,-1 0 0,-3 0 156,1 2 0,-3-2 0,-2 1 0,-1-1 0,-1 2 0,0 0 0,0 2 136,1 1 0,-1 1 0,0 2 0,0 0 0,-1 0 0,-1 1 0,-1 1-136,4 1 0,-1 1 0,-2 1 0,1-1 0,-1 1 0,0 1 0,1 0 0,2 2 0,1 0-547,-6-1 1,3 0 0,0 2 0,2 1 0,-1 2 0,1 1 507,-5 3 1,-1 1-1,1 3 1,2 0-1,5 1 39,0 1 0,4 1 0,1 4 4,-2 4 0,1 4 0,0 4-4,5-1 0,-2 4 0,1 2 0,1 1 0,1-2 0,-6 7 0,3 0 0,-2 3 0,2-3 0,-1 2 0,1 1 0,4 2 0,5 0 0,3 3 0,2-1 0,3-5 263,1 6 1,2-1-264,0-3 0,-1 4 0,1-1 0,3-4 0,3-2 0,2-3 999,0 8 1,2-2-1000,1-8 0,1-2 1638,1-3 0,1-2-216,5 9-585,-2-7 0,1 1-837,-2-4 0,1 1 1551,4 8 0,0 0-1551,-3-6 0,0-3 1419,4 7-1419,-7-14 0,-5-9 0,-1-4 0</inkml:trace>
  <inkml:trace contextRef="#ctx0" brushRef="#br0" timeOffset="86933">20899 1154 24575,'20'24'0,"-1"1"0,6 4 0,0 2 0,-8-7 0,0 1 0,1-1 0,3 2 0,1 0 0,-1 0 0,-2 0 0,0 0 0,-2-2 0,3-1 0,-1-2 0,-2-1 0,-4-5 0,-7-11 0,5-4 0,16-9 0,3-1 0,-8 4 0,5-3 0,0 0 0</inkml:trace>
  <inkml:trace contextRef="#ctx0" brushRef="#br0" timeOffset="88469">26166 278 24575,'4'24'0,"0"0"0,0 16 0,-1 3 0,1-2 0,1 2-1093,-3-8 1,-1 2 0,0-2 151,0-4 1,-2-1 0,1-1 940,1 7 0,-2 2 0,-1-2 0,-1 6 0,0 1 0,-1-1-820,1-2 1,-1 0 0,0 0 0,0 2 490,0-3 1,0 1-1,0 1 1,0 1 0,-1 1 30,0-3 0,0 2 0,-1 1 0,0-1 0,1 1 0,0-2 298,2-3 0,0 0 0,0-1 0,1 1 0,-1 0 0,0 2-236,0-3 0,0 0 0,0 2 1,-1 1-1,0 0 0,1-1 0,0 1 1,1-1 235,0 4 0,0 0 0,0 0 0,1-1 0,0 1 0,1-1 0,0 0 0,1-1 0,1-1 0,1 0 0,-1 0 0,2-1 0,0 1 0,0-1-6,1-1 0,0 1 0,0-1 0,1 0 1,1-1-1,0-1 0,2-2 6,3 5 0,2-2 0,1-1 0,2-1 0,-1 0 358,2 2 1,0-1 0,1 0-1,1-1 1,0-2-359,6 3 0,1-2 0,0-2 0,-2-3 0,-2-3 0,-2-2 0,2 0 0,9 3 0,3 0 0,-5-6 0,-8-11 0,0-1 0,14 10 0,4 0 0,-3-7 0,0-3 0,-6-3 0,1 0 0,8 0 0,1-2 0,0-6 0,1-2 0,-8 1 0,1-1 0,3-1 0,-3-1 0,2 0 0,2-2 0,0-1 0,0 0 0,1-2 0,0 0 0,1-1 0,-2 1 227,-4 0 1,0 0 0,-1 0-1,0-1 1,1-1-228,1-2 0,1 0 0,-1-2 0,0-1 0,-2-2 0,-1-2 0,0-3 0,-2-1 0,-1-2 0,0-3 0,-6 4 0,-1-1 0,-1-2 0,0-1 0,0-1 0,-1-1 0,0-1 0,0-2 0,0-1 0,-1-1 0,0-1 0,0 0 0,-1-2 0,-1 1 0,-1-1-54,-2 5 0,-1-1 1,0-1-1,-1 1 0,0-1 1,-1 0-1,-1-1 1,-1 1-1,-1-1 54,0-1 0,-1 0 0,-2-1 0,1 0 0,-2 0 0,0 0 0,-1 0 0,0 1 0,-1 2 0,1-5 0,-1 0 0,-1 2 0,0 0 0,-1 0 0,-1 1 0,0-1-259,-1-3 1,0-1 0,-2 1-1,1 0 1,-1 2 0,0 2 258,0-5 0,0 2 0,0 2 0,-1 1 0,-1 2 0,-1 2 0,0 0 0,1 0 39,2 1 1,2-1-1,0 1 1,-1 0-40,-1-1 0,-1 0 0,0 0 0,1 1 0,1-11 0,0 2 0,0 3 0,0 0 0,-2 8 0,0 6 0</inkml:trace>
  <inkml:trace contextRef="#ctx0" brushRef="#br0" timeOffset="89033">26975 2682 24575,'26'-25'0,"-2"-1"0,3-3 0,-7 9 0,1-1 0,0 0-391,2-3 0,-1 0 0,-1 3 391,-1 3 0,-3 2 384,1 0-384,-16 18 0,-1 19 0,-1 12 0,0 6 0,0 5-553,-2-6 0,0 3 1,-2 3-1,1-1 553,1-2 0,0 0 0,-1 0 0,-2 1 0,0-6 0,-2 1 0,-1 0 0,0-1 0,0-1-252,0 1 0,1-1 0,-2-1 0,0-2 252,-6 8 0,-1-2 0,0-4 0,0 1 0,0-5 0,-5 5 0,11-25 0</inkml:trace>
  <inkml:trace contextRef="#ctx0" brushRef="#br0" timeOffset="89238">26938 3431 24575,'21'22'0,"6"-10"0,6-1 0,1 0 0,3-1-545,-6-4 1,3-1 0,0 0-1,-2-2 545,1 0 0,-1-1 0,0-2 0,4-4 0,2-1 0,-6 0 0,-6 4 0,-5-2 0,8-16 0</inkml:trace>
  <inkml:trace contextRef="#ctx0" brushRef="#br0" timeOffset="89636">26983 1992 24575,'3'39'0,"0"1"0,0 2 0,-1 1 0,-3-11 0,-1 1 0,0 0-520,-1 3 1,-1 0-1,0 0 520,1 1 0,-1-1 0,0-1 0,-2 3 0,0-4 253,3-7 0,0-6-253,-1-11 0,2-4 0,1-6 0</inkml:trace>
  <inkml:trace contextRef="#ctx0" brushRef="#br0" timeOffset="89837">26711 2341 24575,'22'10'0,"16"1"0,-12-8 0,1-1-1433,0 0 1,1 0 1432,7-2 0,3 0 0,-3 0 0,2 1 0,0-2 0,-5-1 0,-1-1 0,0 0 0,3 1 0,0 1 0,-5-2 0,12-6 0,-34 5 0</inkml:trace>
  <inkml:trace contextRef="#ctx0" brushRef="#br0" timeOffset="90236">27000 1107 24575,'31'20'0,"0"0"0,-4-2 0,1 2 0,-5-2 0,1 2 0,-2 0 0,8 8 0,-2 2 0,-5-3 0,-3 0 0,-5-5 0,-7-1 0,-27 16 0,0-15 0,-5 1 0,-2 1-820,1-1 1,-2 0 0,-1 1 0,1-1 488,2-1 0,0 0 1,0 0-1,0-1 331,-8 5 0,0 0 0,5-5 0,-2 3 0,13-12 0,13-9 0</inkml:trace>
  <inkml:trace contextRef="#ctx0" brushRef="#br0" timeOffset="91336">27093 1810 24575,'19'0'0,"6"-3"0,10-4 0,-2 0 0,-8 2 0,-1 1 0,-6 0 0,2 0 0</inkml:trace>
  <inkml:trace contextRef="#ctx0" brushRef="#br0" timeOffset="92603">30864 430 24575,'-15'19'0,"-1"1"0,-11 6 0,-3 0 0,10-10 0,-1 0-1093,-8 6 1,-4 3 0,3-3 327,4-3 0,-1-1-148,-4 4 0,-3 2 0,1 0 913,5-6 0,1-1 0,-2 2 0,-2 2 0,-4 2 0,1-1 0,2-3 64,-6 4 0,3-3 0,-6 3 0,10-5 0,24-13 0</inkml:trace>
  <inkml:trace contextRef="#ctx0" brushRef="#br0" timeOffset="92870">30280 409 24575,'28'28'0,"-4"-1"0,4 3 0,-2-3 0,4 0 0,-1 1-1093,-2-3 1,0 1 0,0-1-1,5 4 1,2 1 0,-4-6 1037,-6-7 1,1-2 543,5 6 1,3 2 0,-2-3-490,-3-5 0,-1-2 0,-2 3 0,3 1 0,-5-3 0,5 1 0,-21-9 0,-7-5 0</inkml:trace>
  <inkml:trace contextRef="#ctx0" brushRef="#br0" timeOffset="93888">27360 1552 24575,'26'-24'0,"-7"5"0,1-3 0,5-8 0,2-3-1093,-4 2 1,2-2 0,0-1 942,-2 4 1,0-1 0,1 0 0,1 0 149,0 0 0,0 0 0,1 0 0,3 0 0,-4 6 0,2-1 0,1 0 0,2 0 0,-1 1 0,1 3-529,5-1 0,0 2 1,0 1-1,2 1 0,0 0 529,-2 2 0,0 0 0,1 0 0,0 1 0,0 0 0,-1 3-455,1 0 1,1 1 0,-1 1 0,-1 2 0,-1 0 454,1 2 0,0 0 0,-2 2 0,-1 1 0,2-1 0,-3 1 0,1 2-394,-2 1 1,0 1-1,-1 1 394,4-1 0,-1 0 490,11 0 1,0 0-491,-3-1 0,2 2 0,-8 0 0,2 1 0,0-1 0,5 0 0,1-1 0,-2 1 0,5 1 0,-4 0 460,-8-1 0,-7-2 0,-13 1 0,-10 0 0</inkml:trace>
  <inkml:trace contextRef="#ctx0" brushRef="#br0" timeOffset="94523">29002 335 24575,'7'9'0,"9"2"0,18 6 0,-6-5 0,2 0 0,-5-3 0,-1-1 0,4 2 0,0 0 0,-3-2 0,-4-2 0,3 2 0,7 4 0,-28-9 0,0 3 0,-3 12 0,2 3 0,-3 12 0,-3 7 0,0-13 0,-1 2 0,-1 2-469,-1 2 0,-1 4 0,0 0 0,-1-1 469,-1-4 0,0-1 0,-1 0 0,0 0 0,-1 1 0,0 1 0,-1-2 0,0-1 0,-2 0 0,0-1 0,0-2 0,-1 4 0,1-3 0,-5 7 0,14-22 0,6-10 0</inkml:trace>
  <inkml:trace contextRef="#ctx0" brushRef="#br0" timeOffset="96455">29633 458 24575,'6'0'0,"4"0"0,-4 2 0,4-2 0,-6 3 0,2-1 0,-1 2 0,0 4 0,-2 8 0,-1 12 0,-7 2 0,-3 4 0,-2 3 0,-4 3-434,-2-1 0,-2 3 1,0-2 433,3-5 0,1-2 0,-2 1 0,-3 4 0,-1 0 0,1-2 0,6-8 0,0-2 0,0-1 0,-1 3 0,0-3 0,-10 12 0,17-27 0,2 0 0,1-5 0,3 1 0,-2-4 0,2 3 1301,1-1-1301,6 4 0,9-5 0,13 5 0,8-7 0,-12 2 0,-4-3 0</inkml:trace>
  <inkml:trace contextRef="#ctx0" brushRef="#br0" timeOffset="101510">31261 328 8191,'33'-2'0,"1"-1"0,3 0 0,2 1 1638,0 4 0,-1 1-1479,-6-1 1,-2 1 1032,-1 2 0,-1 3-1192,10 9 0,-17-3 0,-1-1 1955,5 4-1955,-3 4 3276,-17-16-594,3 1-1040,-7 0-1642,1 0 850,-14 14-850,-9 1 0,-6 2 0,6-5 0,-1 1 0,-3 0-277,-2 0 1,-2 1 0,-2-1 0,2-1 276,-3 0 0,1-2 0,1 0 0,-10 3 0,5-4 0,1-4 0,28-11 0</inkml:trace>
  <inkml:trace contextRef="#ctx0" brushRef="#br0" timeOffset="101729">31329 767 24575,'21'11'0,"-1"-1"0,2 1 0,0 1 0,2 5 0,2 1 0,2-1 0,0 1 0,-7-3 0,-2-1 0,12 9 0,-29-14 0,-27 4 0,9-5 0,-18 2 0,0 0 0,18-5 0,-25 5 0</inkml:trace>
  <inkml:trace contextRef="#ctx0" brushRef="#br0" timeOffset="108315">29883 1287 24575,'15'19'0,"3"-2"0,3 0 0,2-1 0,4-1 0,2-1 0,4 0 0,1 0 0,-2-2-1093,-2-2 1,-2-2 0,3 1 272,7 1 1,4 0 0,1 0 0,-1-2 435,-6-3 0,-1-2 0,1 0 1,2-1 383,-3 1 0,2-1 0,1 0 0,1 1 0,-2-2 0,-2 1 0,5 0 0,-2 0 0,-1-1 0,2 0-478,0-1 0,2 1 0,1-1 0,-2-1 0,-5 1 478,2-2 0,-4 0 0,1 0 0,3 0 0,0 1 0,-1-2 636,-5-1 1,-1-2 0,-2 1-637,11-1 0,-6-1 0,1-7 0,0 5 3276,-28 1-3245,-6 5 1,0 0-1,0 1 1</inkml:trace>
  <inkml:trace contextRef="#ctx0" brushRef="#br0" timeOffset="108716">30645 1952 24575,'32'3'0,"-1"1"0,1 0 0,6-2 0,3-1 0,0 0 0,-6 1 0,0 1 0,0-1 0,0 0-1093,5-1 1,0-2 0,-3 1 675,6 0 1,-6 0 416,-8 0 0,-23 0 0,-4 0 0</inkml:trace>
  <inkml:trace contextRef="#ctx0" brushRef="#br0" timeOffset="109334">31135 1809 24575,'-25'3'0,"-7"20"0,18 0 0,-1 3 0,-3 5 0,-2 3-1093,1-2 1,-1 3 0,1-3-52,1 2 0,0-2 1144,2-8 0,-1 1 0,3 2 116,3 5 1,4 1 0,1 1-117,-1 1 0,2 0 0,0 1 0,0 3 0,1 1 0,2-1-219,4-1 1,1-1 0,3-4 218,3-4 0,2-3 0,2 2 0,3-2-255,4-1 0,1-4 255,10 4 0,-6-12 0,-1-4 0,7-6 2423,-1-3-2423,-10-2 1054,4-21-1054,-12 9 2188,5-23-2188,-20 9 0,-4-1 357,1 8 1,-2-2-358,-7-13 0,-5 1 0,4 18 0,-2 3 0,-15-1 0,1 4 0,3 3 0,-11 4 0</inkml:trace>
  <inkml:trace contextRef="#ctx0" brushRef="#br0" timeOffset="110370">29602 2576 24575,'-14'-40'0,"1"0"0,3 12 0,-1-1 0,-3-2 0,-2 2 0,-3-3 0,-2-1 0,-1 0 0,0 1-656,0 1 1,0 0-1,-1 1 1,-2-2 0,-2-1 245,3 5 0,-2-2 1,-1-1-1,-1 0 1,-1-1-1,0 1 0,0 0 1,1 2 63,0 0 0,-1 0 1,1 2-1,-1-1 0,0 1 1,0-1-1,-1 0 346,1 0 0,-1 0 0,-1-1 0,1 0 0,-1 1 0,0 0 0,2 1 0,0 2-12,-2-2 0,2 2 0,0 0 1,0 2-1,1 0 0,-2 0 12,-4-2 0,0 1 0,0 0 0,0 2 0,0 1 0,-4-1 0,0 1 0,1 2 0,-1 3 0,1 1 0,0 3 0,-1 2 0,1 0-252,-1 1 0,-1 2 0,1 1 0,2 2 252,-5 2 0,3 2 0,0 1 0,2 1 0,1 2 0,0 1-489,2 3 0,1 2 1,1 1 488,-6 5 0,0 2 0,5-3 0,-1 2 0,1 3 0,0 5 0,1 2 0,0 1 685,-2 0 1,0 0 0,0 3-686,7-4 0,-1 3 0,2 1 0,1-2 0,0 2 0,2 0 0,2-1 0,3-1 0,2 1 0,2-3 884,4 0 0,3-2-884,3 9 3276,7-8-3116,3 9 2493,4 0-2653,-3-9 0,-1-1 0,1-1 401,1-1 0,-8-20 0,-1-1 1</inkml:trace>
  <inkml:trace contextRef="#ctx0" brushRef="#br0" timeOffset="110770">26759 1091 24575,'2'37'0,"0"1"0,1 2 0,1 2 0,2-4 0,2 2 0,-1 0-736,-3-7 1,1-1-1,0 2 736,0 0 0,2 1 0,-1 0 0,1-1-1040,-1 4 1,0-2 0,0-1 1039,0-4 0,1 0 0,0 1 0,1 0 0,0 1 0,-1-4 592,0-4 1,1-2-593,1 5 0,2 2 0,0-4 0,2-3 0,2-2 0,8 9 0,6-8 0,10-22 0,3-14 0,-9-6 0,-1-9 0,0-2-820,-2 2 1,2-1 0,-2-2 0,-2 0 809,-5 3 0,-1-1 0,-3 0 0,0 2 0,1 0 0,-1 1 0,-4 5 0,-2-5 0</inkml:trace>
  <inkml:trace contextRef="#ctx0" brushRef="#br0" timeOffset="112272">27878 1445 24575,'-3'-4'0,"-8"5"0,-11 14 0,-2 7 0,-1 4 0,4-2 0,1 3-240,3 4 1,0 4 0,4 0 239,5-4 0,4 0 0,1 0-570,-1 3 0,1 0 0,1-1 570,1 1 0,2 0 0,-2 5 0,2-3 0,5 6 0,-1-6 0,3 0 0,2-10 0,1-3 0,8 13 0,4-9 0,-10-14 0,4 2 489,0-8-489,4-3 1939,0-7-1939,-3-9 0,0-3 0,4-16 0,-7 4 0,-4-3 0,-7 1 0,-7 0 0,-7-5 0,-6 1 0,-2 9 0,-4 1 0,-1 2 0,-10-3 0,-1 5 0,-6 2 0,-2 10 0,6 15 0,-1 7 0,5-1 0,10-8 0,0 2 0,-13 12 0,-1 0 0</inkml:trace>
  <inkml:trace contextRef="#ctx0" brushRef="#br0" timeOffset="116289">27584 3174 24575,'0'-7'0,"0"1"0,0-24 0,2 4 0,0-4 0,1-5 0,0-1-1388,0-2 0,0 1 1388,1-3 0,2 0-1051,-1-1 1,2-2 1050,-1 12 0,2-1 0,1 0 0,-1 0 0,1-1 0,3 0-1093,3-2 1,3 0 0,1 0 999,1-2 1,0 0 0,3 0 92,-3 8 0,2 0 0,0 0 0,2 0 0,1 0 0,2-1 0,1 2 0,0 1 0,0 3 0,1 1 0,1 2 0,4 0 0,-1 4 0,2 1 0,2-1 0,2 2 0,0 0 0,1 1 0,-4 2 0,2 0 0,0 1 0,0 0 0,1 1 0,1 0 0,1 1-373,-1 0 0,2 0 1,0 1-1,1 0 0,0 1 1,0 0-1,-1 1 1,-1 1 372,0-1 0,1 2 0,-1-1 0,-1 2 0,0 0 0,-1 2 0,-2 3 0,8 1 0,-1 3 0,-2 1 0,-1 3 0,-4 2-6,-3 2 0,-3 3 1,-2 2-1,0 3 6,0 7 0,-1 5 0,-2 1 0,-1 1 0,-4-8 0,-1 1 0,-1 1 0,0 0 0,-1 1-268,2 6 0,-1 1 1,0 0-1,0 0 0,-1-2 268,0-2 0,0-1 0,-1-1 0,-2 2 0,-2 4 0,-2 2 0,0-2 0,-1-3 263,4 6 0,-2-1-263,-3 0 0,-1 3 0,0-2 0,-2-10 0,-1-2 0,1 0 0,0 4 0,0 0 0,-1-1 1320,1 10 0,-1-3-1320,-1-1 0,1-1 0,0 2 0,-1-1 643,0-10 0,-1-2-643,1 11 3276,-2-27-2937,-2-5 0,0-2 1,0-2-1</inkml:trace>
  <inkml:trace contextRef="#ctx0" brushRef="#br0" timeOffset="116760">29831 2972 24575,'13'33'0,"-1"0"0,0-1 0,0 1 0,2 0 0,0-1 0,0 0 0,1 3 0,0 1 0,1 2 0,0 1 0,1 0 0,0-2-656,-2-3 1,1-1-1,-1-1 1,2 1 0,-1-1 310,3 2 0,0 0 0,0 0 1,1-1-1,-2-3 345,4 8 0,-1-3 0,1-3 504,-2-5 1,0-2 0,-2-6-505,8-2 0,-4-31 0,-8-7 0,-1-6-138,1-2 0,0-4 1,-1 2-1,1 2 0,-1 1 1,-1-6-1,0 0 0</inkml:trace>
  <inkml:trace contextRef="#ctx0" brushRef="#br0" timeOffset="121059">30563 4387 24575,'4'0'0,"2"-3"0,8-14 0,7-6 0,4-5 0,0 1 0,3-3 0,2-1-544,-5 4 1,1-2 0,1 0 0,-2 1 543,4-4 0,-1 1 0,-2 1 260,4-3 0,-6 6-260,-13 9 0,-5 41 0,-5 11 0,-1 7 0,0-9 0,0 2 0,-1 2 0,1 0-820,-2 5 1,0 1 0,1 0 0,-1-1 443,0-2 1,1 1 0,0-2 0,-1-1 375,-2 7 0,0-1 0,1-4 235,2-4 1,1 1-236,-3 3 0,-1 3 0,2-4 0,1-8 0,1-1 0,-3 16 0,2-5 0,1-17 0,-2-15 0,2-6 0,-2-1 0</inkml:trace>
  <inkml:trace contextRef="#ctx0" brushRef="#br0" timeOffset="121660">30687 5181 24575,'12'0'0,"24"0"0,7 0 0,-22 0 0,2 0-820,8 0 1,7 0 0,0 0 0,-5 0-310,-2 0 1,0 0 1128,6 0 0,4 0 0,-4 0-289,-7 0 0,-1 0 289,1 0 0,3 0 0,-3 0 305,-1 0 1,-2 0-306,-1 0 0,-2 0 0,3 0 0,-25 0 0</inkml:trace>
  <inkml:trace contextRef="#ctx0" brushRef="#br0" timeOffset="121927">31527 4350 24575,'8'23'0,"-6"12"0,3-9 0,1 5 0,0-1 0,-2 8 0,-1 0 0,0-9 0,1 1 0,-1-1 0,0 9 0,-1-4 0,0-10 0,-1-1 0,0 5 0,-1-2 0,3-2 0,-3-7 0,0-16 0</inkml:trace>
  <inkml:trace contextRef="#ctx0" brushRef="#br0" timeOffset="122143">31375 4776 24575,'14'0'0,"18"-3"0,1 2 0,3 1 0,1-4 0,-1 0 0,-3 3 0,-4 0 0,5-3 0</inkml:trace>
  <inkml:trace contextRef="#ctx0" brushRef="#br0" timeOffset="122610">32605 4063 8191,'-18'-1'0,"-3"11"0,-3 8 1085,1 1 0,-2 3 1,-1 4-1086,-1 3 0,-1 5 0,0 1 0,1 2 0,6-5 0,0 2 0,0 0 0,2 1 0,1 0 0,1-1 0,1 1 0,1 0 0,1 0 0,3 0 0,1 0 0,1 1 0,2 1 0,2-2 0,3-1 0,4 1 0,4-1 0,2-1 0,1 0 0,2 3 0,2 0 0,1-1 0,2-4 0,3 1 0,2-4 0,0-2 0,9 7 0,1-8 1496,-5-11 0,-1-10-1496,-4-16 0,-3-9 0,0-11 0,-5-6 0,-8 7 0,-3-3 0,-3 1 642,-3 0 0,-3 1 0,-2 2-642,-1-1 0,-1 5 0,-12-2 0,17 23 0,0 1 0</inkml:trace>
  <inkml:trace contextRef="#ctx0" brushRef="#br0" timeOffset="122945">31547 6010 24575,'22'6'0,"0"0"0,14 3 0,6 0 0,-2-1 0,4 0 0,1 0-820,-5-3 1,1 1 0,0-1 0,-1 0-274,4 1 1,-1-1 0,-2 0 432,-4-2 0,-2 0 0,-6 1 1248,4 2 0,-20-2 0,-10-3 0</inkml:trace>
  <inkml:trace contextRef="#ctx0" brushRef="#br0" timeOffset="123263">31202 6637 24575,'4'11'0,"6"-2"0,7 5 0,2-1 0,2-6 0,2 0-1496,7 6 0,3 1 1496,-3-5 0,0-2 0,-1 1 0,2-1 0,-3 0 0,2 1 0,0-2-940,10 3 0,1 0 940,-11-5 0,1 1 0,-1-1 0,9 4 0,-4-1 215,-10-7 1,-3 1-1,8 3 1,-17-4-1</inkml:trace>
  <inkml:trace contextRef="#ctx0" brushRef="#br0" timeOffset="123813">32016 5609 24575,'39'-3'0,"0"0"0,0-1 0,-6 1 0,2-1 0,1 1 0,1-1 0,1 1 0,-3 1 0,1-1 0,1 1 0,1 0 0,-1 0 0,0 0-547,0 0 1,1-1 0,0 1 0,-1 0 0,-1 0 0,-2 0-274,6 1 1,-2 0 0,-2 0 0,-4 1 179,9-1 0,-11 5 2844,-17 15-2204,-5 1 0,3 19 0,-9-18 0,0 2-32,0 7 0,0 1 32,-2 2 0,0 2 0,-1-3 0,0 2 0,-3 4 0,-1-6 0,-1 3 0,-2 2 0,-1 1 0,0 1 0,1-1 0,-1 0 0,0 0 0,-1 1 0,1 0 0,-1 0 0,0 0-252,2-1 0,-2 0 0,1 1 1,0 0-1,0-1 0,0-2 0,0-1 252,-1 3 0,0-2 0,0-1 0,2-2 0,1-4 0,1 9 0,2-7 0,0-4 0,4-24 0</inkml:trace>
  <inkml:trace contextRef="#ctx0" brushRef="#br0" timeOffset="124096">32413 6235 24575,'10'0'0,"13"2"0,6 1 0,-5 2 0,3 1-656,2-1 1,7 0-1,2 0 1,1 0 0,-2 0 423,1-1 0,-2-1 0,2 0 0,2 0 232,-4 0 0,4 0 0,0 0 0,1-1 0,-2-1 0,-3-1 0,3-2 0,-3-1 0,-1-1 0,-2 1 0,4 0 0,-2-1 0,-6 0 0,5-8 0,-30 9 0</inkml:trace>
  <inkml:trace contextRef="#ctx0" brushRef="#br0" timeOffset="194766">16875 2013 24575,'-11'-6'0,"-1"1"0,-29-3 0,18 6 0,-1 1 0,-12 0 0,-3 2 0,8 1 0,-1 1 0,0 2-1639,-4 1 1,-1 3 1469,2-1 0,-3 1 0,3 1 169,-2 3 0,2 1 0,0-1 0,1 0-438,-2 2 1,1 0 437,10 0 0,0 0 0,-1-3 0,-2 1 0,1 1 0,-8 8 0,2 0 0,0-2 0,2 1-162,1 0 0,2 2 162,0 5 0,0 3 0,4-4 0,0 2 0,1 1-238,1 0 0,1 0 0,0 2 238,0 2 0,1 0 0,3-1 0,1 6 0,5-3 1224,2-5 0,4 0-1224,10-1 0,6-1 0,6-1 0,6-1 0,1 0 0,4 3 0,-1-3 0,6 1 0,2-1 0,-7-5 0,2 0 0,-4-5 953,-4-6 0,-1-4-953,1-1 0,-1-2 399,15-10-399,-14 3 0,1-2 0,13-8 0,1-1 0,-2 4 0,0-1 42,-5-3 0,1-2 0,-1-1-42,0 1 0,-1-1 0,-1 0 0,5-11 0,-3 0 0,1 2 0,-3 1 0,-10 4 0,-2 2 0,10-8 0,-5 5 0,-6 6 0,-8 6 0,3 2 818,9-15-818,7-8 0,-6 4 0,-2-3 0,-12 9 0,-3-1 0,0-13 0,-6-8 0,0 20 0,0 1 0,-2-15 0,0 16 0,5 15 0</inkml:trace>
  <inkml:trace contextRef="#ctx0" brushRef="#br0" timeOffset="245852">17687 8201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43:07.030"/>
    </inkml:context>
    <inkml:brush xml:id="br0">
      <inkml:brushProperty name="width" value="0.05292" units="cm"/>
      <inkml:brushProperty name="height" value="0.05292" units="cm"/>
      <inkml:brushProperty name="color" value="#FF0000"/>
    </inkml:brush>
  </inkml:definitions>
  <inkml:trace contextRef="#ctx0" brushRef="#br0">12521 8682 24575,'10'0'0,"9"2"0,6-1 0,7 0 0,6-1 0,-8 2 0,3 0 0,2 0 0,1 0-656,1 0 1,1-1-1,2 0 1,1 0 0,-1 1 122,-4-1 1,0 0 0,0 0-1,1 0 1,0-1 0,2 1 156,-2 0 0,1 0 1,1 0-1,1 0 0,-1 0 1,1 0-1,-1-1 376,-1 0 0,1-1 0,0 0 0,-1 0 0,1 0 0,-1 0 0,-1 0 0,5 1 0,-1 0 0,0 0 0,-1 0 0,0 0 0,-1-1-171,4-1 0,0 0 0,0-1 0,-4 1 0,-2 1 171,1 0 0,-3 1 0,-4-1 0,4-1 0,-10 0 0,-19 2 0,1 0 0,-6 0 0</inkml:trace>
  <inkml:trace contextRef="#ctx0" brushRef="#br0" timeOffset="884">15918 8776 24575,'23'3'0,"14"2"0,0-2 0,7-1 0,-8-1 0,4 0 0,4 0 0,0 0-547,-9 0 1,2-1 0,0 0 0,2 0 0,0 0 0,1-1 77,1 0 1,1 0 0,1-1 0,1 1 0,0-1 0,-1 0 0,0 0 216,-4-1 1,1 1-1,-1 0 1,-1 0-1,1-1 1,0 0-1,0-2 252,3 0 0,1-1 0,0-1 0,0 0 0,-1 0 0,-2-1 0,-2-1 0,2 0 0,-2-1 0,-2-1 0,-2 1 0,0 0 0,3-1 0,-1 1 0,-2 1 0,-6-1 0,-3-4 0,0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43:16.205"/>
    </inkml:context>
    <inkml:brush xml:id="br0">
      <inkml:brushProperty name="width" value="0.05292" units="cm"/>
      <inkml:brushProperty name="height" value="0.05292" units="cm"/>
      <inkml:brushProperty name="color" value="#FF0000"/>
    </inkml:brush>
  </inkml:definitions>
  <inkml:trace contextRef="#ctx0" brushRef="#br0">4025 5533 24575,'27'0'0,"0"0"0,5 0 0,4 1 0,1-2 0,-4 0 0,1-1 0,1 1 0,0-1-820,3 2 1,0 0 0,0 0 0,0-1-1,-1 0 1,-2-1 0,2 1 0,2-1 455,-2 2 0,1 0 1,2 0-1,1 0 0,2 0 1,0 0 363,-3 0 0,1 0 0,1 0 0,1 0 0,0 0 0,2 0 0,0 0 0,1 0-298,-6 1 0,1-1 0,0 1 0,1-1 0,0 1 0,1 0 0,0-1 0,1 1 1,0 0-1,0-1 0,0 0 282,-2 1 1,-1-1-1,2 0 1,-1 0 0,1 0-1,0 0 1,1 0 0,-1 0-1,0 0 1,1 0-1,-1 1 1,1-1 0,-1 0-88,0 0 1,0 1-1,1-1 1,-1 1 0,0-1-1,0 1 1,0-1 0,0 1-1,1-1 1,0 1 0,0-1-1,0 1 1,1-1 102,-3 0 0,0 0 0,1 1 0,0-1 0,1 0 0,-1 0 0,1 0 0,0-1 0,-1 1 0,1 0 0,0 0 0,-1 0 0,1 0 0,-1 0 0,0 0-154,-1 0 1,-1 0 0,0 0 0,1 0 0,-1 0 0,0 0 0,0 0-1,0 0 1,0 1 0,0-1 0,0 0 0,1-1 0,-1 1 0,1 0-1,-1 0 154,2 0 0,0 0 0,1-1 0,-1 1 0,1-1 0,-1 1 0,1-1 0,0 1 0,-1-1 0,1 1 0,-1-1 0,1 1 0,-1 0 0,0-1 0,0 1-37,-2 0 1,1 0 0,0-1 0,0 1 0,0 0 0,1 0 0,-2 0 0,1 0 0,-1 0 0,0 0 0,0 0 0,-1 0-1,-1 0 1,0 0 0,-1-1 36,5 1 0,-1 0 0,-1-1 0,0 0 0,-1 1 0,-1-1 0,1 0 0,-1 1 0,1-1 0,-1 1 0,2-1 0,1 1 0,0 0 0,1 0 0,0 0 0,1 0 0,-1 0 0,-1 0 0,0 0 0,-2 0 0,0 0 0,-3 0 0,9 0 0,-3 0 0,-2 0 0,-1 0 0,1 0 0,-1 0 0,2 0 0,-3 0 0,-1 1 0,0-1 0,0 0 0,1 0 0,1 0 0,2 0 0,1-1 0,-6 1 0,2-1 0,1 0 0,2 0 0,0 0 0,1 0 0,0 0 0,-1-1 0,-1 1 0,0 0 0,-3 0 0,-1 0 0,10-1 0,-4 1 0,-2 0 0,0 0 0,1 0 0,1-1 0,4 0 0,-10 0 0,3 0 0,1 0 0,2-1 0,1 0 0,0 0 0,0-1 0,-1 1 0,0 0 0,-3 0 0,-1 1 0,-3-1 0,11 0 0,-3 1 0,-2 0 0,-1-1 0,0 0 0,2-1 0,-2 0 0,2-2 0,-1 0 0,1 0 0,0 0 0,-1 0 0,0 2 22,1 0 0,-1 1 1,0 1-1,0 0 0,2-1 1,3 0-23,-10-1 0,2 0 0,1 0 0,1-1 0,1 0 0,1 0 0,0 0 0,-1 0 0,1 1 0,-1 0 0,0 1 0,1 0 0,-1 0 0,0 1 0,0-1 0,1 1 0,0 0 0,1 0 0,1 0 0,0-1 0,-5 1 0,1 0 0,0 0 0,2-1 0,-1 1 0,1 0 0,0 0 0,0-1 0,0 1 0,0 0 0,-1 0 0,0 0 0,-1 0 0,0 0 0,0 1 0,0-1 0,-1 0 0,1 1 0,-1-1 0,0 1 0,0-1 0,-1 1 0,1-1 0,0 1 0,1 0 0,-1-1 0,1 1 0,0 0 0,-1 0 0,1 0 0,0-1 0,0 1 0,-1 0 0,0 0 0,0 0 0,-1 0 0,0 0 0,3 0 0,-1 0 0,-1 0 0,0 0 0,0 0 0,-1 1 0,1-1 0,0 0 0,1 0 0,1 0 0,0 0 0,2 0 0,0-1 0,2 1 0,-1 0 0,0-1 0,0 1 0,-1 0 0,-1 0 0,-2 0 0,-2 1-20,6-1 1,-1 1 0,-3 0 0,0 1 0,-1-1 0,0 0 0,1 0 19,0-1 0,0 0 0,1 1 0,-1-1 0,0 0 0,-1 0 0,-1 0 40,7 1 1,0 0 0,-2 0 0,-2 0 0,-3-1-41,6-1 0,-5 0 0,3 0 240,0 2 1,4 0-1,-2 0 1,-7 0-241,-5 1 0,-4-2 1303,1 0 0,-4-1-1303,-7 0 0,1-2 0,-19 3 0</inkml:trace>
  <inkml:trace contextRef="#ctx0" brushRef="#br0" timeOffset="4334">20279 5473 24575,'23'1'0,"-1"-1"0,12 2 0,8 0 0,5 0 0,1 0 0,-11-1 0,1 0 0,3 0 0,0 0 0,1 0 0,0 0 0,0 0-410,-3 1 0,0-1 1,1 1-1,-1 0 1,1 0-1,1 0 0,0-1 1,1 1 81,-3-1 0,1 1 0,1-1 1,0 1-1,1-1 0,0 0 1,-1 1-1,0-1 0,-1 0 1,-2 1-83,3 0 0,-2-1 1,-1 1-1,-1-1 1,0 1-1,2 0 0,1 0 1,3 0 135,-5 0 1,2 0 0,0 0 0,2 0 0,1 1 0,1-1 0,0 0 0,0 1 0,0-1 0,1 0 0,-1 0 0,0 1 177,-3-1 0,0-1 0,0 1 0,1 0 0,-1 0 0,0 0 0,1 0 1,0-1-1,0 1 0,2 0 0,-1 0 0,2-1 0,1 1 96,-7 0 0,0-1 0,1 1 0,2-1 0,-1 1 0,1-1 0,1 1 0,0-1 0,0 1 0,1-1 0,-1 1 0,1-1 0,-1 1 0,0-1 0,-1 1 0,0-1 0,0 1 0,-1-1 0,-1 0-136,5 1 1,0-1 0,-1 1 0,-1 0-1,1-1 1,-2 0 0,1 1 0,0-1 0,-1 1-1,1-1 1,-1 0 0,1 0 0,0 1-1,0-1 1,0 0 135,-1-1 0,1 1 0,0 0 0,0-1 0,1 1 0,0-1 0,0 0 0,-1 1 0,0-1 0,0 0 0,-1 1 0,0-1 0,-1 1 0,-2-1 0,0 1 0,-2-1 66,8 1 0,-2 0 0,-2 1 1,0-1-1,-1 0 0,-1 0 1,-1 0-1,0 1 0,0-1 1,0 0-67,5 1 0,0-1 0,0 0 0,-1 1 0,-1-1 0,-2 1 0,-2-1 0,-3 1 376,8 0 0,-4 1 1,-3-1-1,-2 1-376,16 3 0,-12-1 0,-25-3 0,-10-2 0</inkml:trace>
  <inkml:trace contextRef="#ctx0" brushRef="#br0" timeOffset="9323">24532 7022 24575,'-7'-7'0,"-2"0"0,1 1 0,-1 0 0,2 3 0,-2 1 0,1 0 0,-1 1 0,-1 2 0,0 4 0,-8 7 0,-7 11 0,8-8 0,-2 1-1186,-12 15 1186,5-10 0,-2 2 0,4 0 0,-1 2 0,5-5 0,-1 2 0,2 3 0,0 6 0,2 3 0,2 2 0,1 1 0,3 2 0,4 2-504,4 0 0,4 3 0,2 1 1,2-3 503,0-6 0,1-1 0,3-1 0,2 1 0,3-3 0,3 2 0,2-1 0,1-2 0,-1-5 0,4 1 0,1-4 0,2-2 0,1 0 0,2-2 0,1-4 0,3-7 0,2-4 0,-4-1 0,-6 0 0,0-1 0,8 0 0,4 0 0,-3-1 0,-2-3 0,-2-1 0,5-2 0,1 0-198,-6 0 1,0-1 197,-4-3 0,-2 0 0,14-4 0,-9-7 0,0-4 0,-8 6 0,-1-1 0,1-2 0,-4-3 0,-5-16 0,-7-2 0,-4 11 0,-2 0 0,-1 2 0,1-1 0,-4 0 0,-5-9 0,-5 4 518,-2 8 1,-3 2-519,-1-3 0,-1 1 0,-5 0 0,1 1 0,8 9 0,0 0 1045,-1-3 0,-2-1-1045,-5-3 0,1 1 0,4-2 0,1 9 0,1-1 0</inkml:trace>
  <inkml:trace contextRef="#ctx0" brushRef="#br0" timeOffset="9907">25823 6683 24575,'-12'30'0,"-1"1"0,-1 7 0,1 1 0,-2 3 0,0 0-1093,0-3 1,-1 1 0,2 2 272,3-5 1,1 3 0,0-1 0,0-3 156,0 0 0,1-2 0,0 0 571,1-1 1,0 0 0,1 0 91,2 4 0,1 1 0,0-4 0,-1-4 0,1 0 0,4 13 0,0 0 881,0-12 1,0-2-882,3 0 0,0 0 0,-2 9 0,5-15 0</inkml:trace>
  <inkml:trace contextRef="#ctx0" brushRef="#br0" timeOffset="10172">25714 7857 24575,'8'-1'0,"-2"-2"0,2-2 0,0-2 0,-5 4 0,2 0 0</inkml:trace>
  <inkml:trace contextRef="#ctx0" brushRef="#br0" timeOffset="13475">26076 7415 24575,'2'30'0,"1"1"0,-1 10 0,0 3 0,-5-7 0,-1 1 0,0 0-1093,2-4 1,0-1 0,-1 2 272,-2 1 1,0 3 0,-1 0 0,0-3 481,0-3 1,0-3-1,-1 4 500,0 5 1,0 5-1,-1 0 1,1-3-163,-1-5 0,1-2 0,0 0 0,1 3 0,0 0 0,0-7 1472,-1-3-1472,6-44 0,2-13 0,2 0 0,2-4 0,1 0 0,2-2 0,1 1-283,5-2 0,3 1 0,2 1 283,2 3 0,2 1 0,1 2 0,2 0 0,0 1 0,0 3 1583,2 2 0,-1 3-1583,-7 6 0,-3 3 1416,-6 8-1416,-7 3 0,-1 0 0,1 1 1123,3 19-1123,0 4 0,1 4 0,0 6 0,0 3 0,-1-4 0,-1 3 0,0-1 0,-2-4 0,-2-1 0,1 0 0,1 13 0,0-3 294,-4-12 1,0-2-295,4 3 0,-4-21 0,0-7 0</inkml:trace>
  <inkml:trace contextRef="#ctx0" brushRef="#br0" timeOffset="14344">26490 8381 24575,'32'-19'0,"1"1"0,-1 0 0,1 0 0,-1-3 0,-1 1 0,0-2 0,4-3 0,0-1 0,-2 0-1093,-4-1 1,-2-1 0,-2 2 117,5-6 1,-1-1 974,-3 3 0,0-2 0,-1 1 0,-6 6 0,-1 2 0,1-4 0,0-3 0,2-5 0,0-1 0,0 0 0,-3 3 0,2-3 0,-2 3 0,1-3-656,-1 3 1,0-3-1,1 0 1,-1-1 0,-4 3 423,-2 1 1,-3 1 0,-1 1 0,0-1 231,1-8 0,0-1 0,-2 2 401,1 3 1,-2 0 0,-1-1-402,-2-6 0,-3-1 0,-2 5 0,-7 3 0,-1 2 0,3-10 0,-2 5 0,-16 4 1945,7 31-1945,-1 26 0,-2 13 0,0-3 0,0 3 0,-2 6 207,6-10 1,-1 4 0,0 1 0,-1 2 0,1 1-1,0-2-207,1 0 0,1 0 0,0 1 0,0 0 0,1 0 0,-1 0-547,1 2 1,-1 0 0,0 1 0,1-1 0,1 0 0,1-2 285,2 0 1,0 0 0,2-2-1,0 0 1,2-3 260,-2 10 0,3-2 0,1-1-620,0 0 1,1-1-1,1-1 620,4-6 0,1-2 0,1 1 0,1 5 0,2 0 0,1-1 0,0-3 0,0-1 0,2-1 0,6 7 0,2-2 0,-1-4 0,3-2 0,4-3 0,2-3 0,1-3 0,0-2 1171,3-3 1,0-7-1172,-6-11 0,-1-6 1638,3-12 0,-3-5-464,-6-3 0,-1-2-1174,-1 0 0,-2-1 0,-5-3 0,-4-1 1638,-5 9 0,-3 1-1525,1-4 1,-2 1-114,-2 4 0,0 3 0,-4-4 0,2 10 0,7 13 0,-2 3 0,0 4 0,0 6 0,3 2 0,3 3 0,2-6 0,0-4 0,1-2 0,0-3 0,-1 0 0,-2 0 0</inkml:trace>
  <inkml:trace contextRef="#ctx0" brushRef="#br0" timeOffset="14941">27320 7856 24575,'-32'22'0,"12"-4"0,0 3 0,0 10 0,3 5 0,6-8 0,2 2 0,2 1-750,2 3 0,4 1 0,3 1 750,5 4 0,4 1 0,1-1 0,-1-7 0,1-1 0,2 0 0,5 3 0,3 0 0,-2-5 0,-4-9 0,-1-4 0,3 4 0,-2-7 721,-9-15-721,6-20 0,-1-10 0,-5-9 0,-1-4-141,0 6 0,2-2 0,-4 1 141,-3 3 0,-3 0 0,-1 2 0,-1-4 0,-1 4 0,-5-5 0,3 17 1110,7 13-1110,6 5 0,15-5 0,2 2 0,4-2 0,5-1 0,4-3 0,0 2-180,-5 1 1,0 1 0,-1 0-1,14-6 1,-6 3 0,-4 2-1</inkml:trace>
  <inkml:trace contextRef="#ctx0" brushRef="#br0" timeOffset="15625">27967 7835 24575,'-1'-3'0,"-1"-1"0,-4 2 0,-9 2 0,-14 17 0,5 3 0,0 5 0,1 3 0,2 4 0,8-2 0,1 2 0,3 0 0,2 4 0,3-2 0,5-3 0,5-3 0,17 1 0,14-26 0,-13-9 0,0-4-766,0-1 1,-1-2 765,3-11 0,-1-3 0,-5 4 0,0 1 0,-1-1 0,0 1 0,-3 4 0,-2 2 0,0 2 0,-4 3 0,-8 9 0,2 19 0,-2 16 0,-2 7 0,1-1 0,-3 4-128,0-7 0,-3 2 1,-1 3-1,-1-2 128,-2-2 0,-3 0 0,0-1 0,0 1 0,-1 2 0,0-1 0,-1 1 0,-2 0 0,-1-3 0,0 0 0,-2 0 0,0-1 0,1-2 0,-1-2 0,2-1 0,-2-1 0,0-1-23,-8 9 1,-1-2 0,2-6 22,4-3 0,0-10 0,-17-14 0,24-31 0,-2-4 0,8 1 0,6 12 2035,7 10-2035,1-4 0,16-6 0,8-3 0,0 5 0,4 0 0,3-2-274,-5 2 1,4-2 0,0 0 0,0 1 0,-3 1 0,6-1 0,-3 2 0,0 0 0,0 1 0,-1-1 0,1 1 0</inkml:trace>
  <inkml:trace contextRef="#ctx0" brushRef="#br0" timeOffset="16213">28766 8012 24575,'0'30'0,"-2"-1"0,-1 5 0,0 4 0,-1 4 0,0-1-618,-1-5 1,1-1 0,-2 1 617,0 8 0,-1 2 0,1-7 0,0-12 0,1-3 299,0 0 0,1-5-299,1-11 306,-1-22-306,0-18 0,1-7 0,2 11 0,2-2-826,-1-2 0,1-3 0,3 1 826,8-4 0,3 2 0,4 0 0,2 0 0,-1 2 0,2 2 24,1 3 1,-1 3-25,4 2-17,5 4 17,-9 11 0,-3 5 0,-4 1 2482,-6 12-2482,7 19 0,0 7 0,0 6 0,-6-13 0,-1 2 0,-1 0 65,2 7 1,-1 1-1,-2-1-65,-3-3 0,-2-2 0,0-1 0,-1-1 0,0-3 0,0 16 5,1-37 0,-2-5 0,0-2 0</inkml:trace>
  <inkml:trace contextRef="#ctx0" brushRef="#br0" timeOffset="16676">29671 6681 24575,'6'36'0,"-1"0"0,1 0 0,-1 0 0,2 2 0,1 1 0,0 1 0,-1 1 0,0 1 0,-1-4 0,-1 1 0,-1 0 0,1 0 0,-1 2 0,0 1-469,0-1 1,0 2 0,1 1 0,-1 0 0,-1 0 0,0-2 0,-2-1-188,-2 5 1,-1-2-1,-1-1 1,-1-1 0,0 1-1,0-1 1,0-1-1,-1 1 1,-1 0 0,-2 0 439,0-4 0,-2 1 1,-2 0-1,0 0 0,0 0 1,-1-2 215,-1 4 0,-1-1 0,-1-1 0,0 1 0,0 0-175,2-3 0,0 0 1,0 1-1,-1 0 1,1-2-1,0-3 175,-3 6 0,0-3 0,0-2 0,0-1 0,-5 4 0,1-2 0,1-4-309,0-3 0,2-2 309,-4 6 0,3-3 3276,-2-4-3143,15-17 0,5-6 1,-1-1-1</inkml:trace>
  <inkml:trace contextRef="#ctx0" brushRef="#br0" timeOffset="23467">5019 9705 24575,'23'2'0,"0"0"0,7-1 0,6 1 0,4 0 0,-8 0 0,3 1 0,2 0 0,2 0 0,2 0 0,1-1-365,-6-1 1,2 0 0,2 0 0,0 0 0,2 0 0,0-1 0,1 1 0,1-1 0,1 1 111,-8 0 1,1 0 0,1 0 0,0 0 0,1 0 0,0 0 0,1 0 0,0 0 0,1 0 0,1 0 0,0 0 0,1-1 0,0 1 69,-4-1 1,1 1 0,0-1 0,1 0 0,1 0 0,0 0 0,1 0 0,0 0 0,1 0 0,0 0 0,-1 0 0,1 0 0,0-1 0,0 1 0,0 0 0,-1 0 0,1 0 0,-2 0-1,1 0 1,-1 0 0,1 0 0,-1 0 0,1 0 0,-1 0 0,0 1 0,0-1 0,1 0 0,-1 0 0,1 0 0,-1 0 0,1 0 0,0 0 0,0 0 0,1 0 0,-1-1 0,1 1 122,-4 0 1,0-1-1,1 1 1,0-1 0,0 1-1,0-1 1,1 1 0,-1-1-1,1 1 1,0-1 0,-1 0-1,1 1 1,-1-1 0,1 0-1,-1 0 1,0 1 0,0-1-1,0 0 1,-1 0-1,0 1 1,0-1 59,3 0 0,0 0 0,0 1 0,0-1 0,-1 0 0,1 0 0,-1 0 0,0 0 0,0 1 0,0-1 0,-1 0 0,0 0 0,0 0 0,0 0 0,-1 0 0,0 0 0,0 0 0,-1-1-145,5 1 0,0-1 0,-1 1 0,1-1 0,-2 0 0,1 0 0,-1 1 1,-1-1-1,1 0 0,-1 0 0,-1 1 0,1-1 0,-1 0 0,0 1 145,2-1 0,-1 1 0,0-1 0,0 1 0,-1 0 0,0-1 0,0 1 0,-1 0 0,0 0 0,0 0 0,-1 0 0,0 0 0,3 0 0,-2 0 0,0 0 0,-1 0 0,0 0 0,0 1 0,0-1 0,1 0 0,0 1 0,1-1 0,1 1 0,-1 0 0,1 0 0,1 0 0,0 0 0,0 0 0,0 0 0,1 0 0,0 0 0,0 0 0,0 0 0,-3 1 0,0-1 0,1 0 0,-1 0 0,1 0 0,0 0 0,0 0 0,1 0 0,0 0 0,0 0 0,1 0 0,0 0 0,1-1 0,-3 1 0,0 0 0,1 0 0,1-1 0,1 1 0,-1 0 0,1-1 0,0 1 0,0-1 0,0 1 0,0 0 0,-1-1 0,0 1 0,-1-1 0,0 1 0,-2-1 0,3 1 0,0-1 0,-1 1 0,-1-1 0,0 1 0,0-1 0,0 1 0,-1-1 0,0 1 0,0-1 0,0 0 0,0 0 0,0 0 0,2 0 0,0 0 0,0-1 0,-1 1 0,1-1 0,-1 1 0,1-1 0,-1 0 0,1 0 0,-1 0 0,1 0 0,0 0 0,-3 0 0,1-1 0,0 0 0,0 1 0,-1-1 0,1 0 0,0 0 0,0 0 0,0 0 0,0 0 0,0 1 0,0-1 0,0 1 0,0-1 0,0 1 0,-1 0 0,0 0 0,0 0 0,0 0 0,0 1 0,1-1 0,0 0 0,1 0 0,0 0 0,2 0 0,0 0 0,-4 1 0,1-1 0,1 0 0,2-1 0,0 1 0,0 0 0,1 0 0,0-1 0,1 1 0,-1 0 0,0 0 0,0 0 0,-1 0 0,0 1 0,-1-1 0,-2 1 0,0 0 0,-2 0 0,6 0 0,-2 1 0,-1 0 0,-1 0 0,-1 0 0,0 1 0,0-1 0,-1 1 0,1 0 0,1 0 0,1 0 0,1-1 0,-3 1 0,2 0 0,0-1 0,1 1 0,1-1 0,0 1 0,0 0 0,0-1 0,-1 1 0,0 0 0,0 1 0,-2-1 0,-1 1 0,-1-1 0,-2 1 0,8 1 0,-2 1 0,-2 0 0,-1 0 0,-1 0 0,-1 0 0,1 1 0,1-2 0,1 1 0,-1-1 0,0 0 0,1 1 0,0-2 0,0 1 0,0 0 0,0 0 0,-1 0 0,0-1 0,-1 1 0,6-1 0,0 1 0,0 0 0,-1 0 0,0-1 0,-2 0 0,-1 0 0,-2 0 176,1 0 1,-3-1 0,-1 0 0,-1 0 0,1 0 0,0-1-177,2-1 0,0 0 0,0 0 0,0-1 0,0-1 0,0 0 0,6-1 0,-1-2 0,1-1 0,-2 0 0,-1 1 159,4-1 1,-2 1 0,0-1-1,-1-1-159,2-1 0,2 0 0,-3 0 0,-8 1 0,-4 1 0,-6 2 0,9 0 0</inkml:trace>
  <inkml:trace contextRef="#ctx0" brushRef="#br0" timeOffset="28019">29492 9021 8191,'-1'-5'0,"-1"0"3276,-1 3-1489,-1-1 1031,0 3-2818,-7-1 1719,0 2-1719,-12 8 3276,5 4 0,-1 4-3044,-4 10-232,4 3-380,5-10 1,1 1 379,-9 17 0,9-15 0,-1 4 0,-1 11 0,2 4 0,5-10 0,2 2 0,2 2-449,1 1 1,1 3 0,1 1 0,3-2 448,1-5 0,3-1 0,1 0 0,3 1 0,1-2 0,4 2 0,0 0 0,2-3 0,0-2 0,7 6 0,1-4 0,3-3-91,-2-6 1,3-1-1,1-3 1,-3-3 90,6 1 0,-2-7 0,2-9 0,-4-7 0,-1-22 0,-8-7 0,0-7-1026,-4 8 1,1-2-1,0-1 1026,-2 1 0,0 0 0,0 0 0,1 3 0,0 1 0,-1 3 155,1-5 1,-1 4-156,-3 8 0,-1 0 153,-1-3 0,-1 0-153,3-15 0,-8 16 0,-3 0 0,-2 2 0,-4-2 0,-5-4 0,-5-2 0,-1 0 718,-6 0 1,-2 1 0,-3-2-719,3 1 0,-3-1 0,0 0 0,1 3-141,-4 1 1,1 2-1,1 2 1,-3-7-1,5 6 1,6 13-1</inkml:trace>
  <inkml:trace contextRef="#ctx0" brushRef="#br0" timeOffset="28637">31199 8411 24575,'-20'11'0,"0"-1"0,0 8 0,1 6 0,-3 6 0,0 5 0,1 1-1093,4-3 1,1 0 0,2 2-1,0 3 1,2 2 0,0 2 848,1-2 1,0 2 0,2 1-1,1-4 244,4 0 0,1-2 0,0 2 0,-3 3 0,-2 2 0,0 0 0,3-4 0,3-5 0,2-2 0,1-1-192,0 3 0,0 0 0,2-2 192,2 8 0,2-3 50,0-3 1,3-1-51,7 6 0,2-1 0,-2-8 0,0-2 0,1-1 0,0-1 0,-3-5 0,-5-6 0,-5-11 0,-5-4 0</inkml:trace>
  <inkml:trace contextRef="#ctx0" brushRef="#br0" timeOffset="29186">31100 9071 24575,'18'40'0,"-7"-17"0,1 2 0,-2 3 0,1 4-625,-1 2 1,1 4-1,-2-1 625,-2-4 0,-1 0 0,-1 0 0,2 7 0,0 2 0,-1-5 30,-3-3 1,-1-4-31,1 6 438,-3-59-438,-1-11 0,2-6 0,7 0 0,4-2 0,3-1-280,-4 12 0,1 0 0,2 1 1,2 1 279,7-8 0,3 3 0,4 6 0,0 9 0,3 5 0,-4 3 0,-5 2 0,-2 3 0,20 4 883,-35 11-883,2 8 0,3 5 0,4 14 0,-6-8 0,-1 3 0,2 6 0,1 3-131,-3-6 0,0 2 1,0 0 130,1-2 0,-1 0 0,0-2 0,1 5 0,-1-3 0,-1-9 0,-2-6 0,-4-11 0,0-5 0</inkml:trace>
  <inkml:trace contextRef="#ctx0" brushRef="#br0" timeOffset="29552">32083 8321 24575,'7'33'0,"0"0"0,-1 0 0,1 0 0,-2 2 0,-1 2 0,-1 1 0,0 1 0,1 1 0,0-3 0,0 0 0,0 1 0,0 1 0,-1 0 0,1 2-469,-2-1 1,1 2 0,0 1 0,-1 1 0,-1-1 0,0 0 0,-1 0-1,0-4 1,-2 1 0,-1 0 0,1-1 0,-1-1 0,0 0 0,1-1-188,0 9 1,1-3-1,0 0 1,-1 0 0,-3 0 269,-1-5 1,-1 1 0,-2 0 0,0-1-1,0-2 1,1-3 385,-3 8 0,1-5 0,-1 1 55,-1 3 0,0 1 0,-1-2-55,0-3 0,-1-1 0,2-3 0,2 2 0,1-2 0,-4 1 0,2-5 0,6-6 0,3-13 0</inkml:trace>
  <inkml:trace contextRef="#ctx0" brushRef="#br0" timeOffset="41479">26628 8740 24575,'12'28'0,"-1"1"0,-1-2 0,0 3 0,1 1 0,-1 3 0,0 3-820,-2-3 1,-1 2 0,0 0 0,0 0 565,-1-2 0,-1 0 1,0 0-1,1 2 254,-1-2 0,0 2 0,1 1 0,-1-1 0,0-2 0,-1 0 0,0-1 0,0-1 0,-1 0 0,3 8 0,0-1 0,-1-4 0,0-1 0,0-6 0,0 6 0</inkml:trace>
  <inkml:trace contextRef="#ctx0" brushRef="#br0" timeOffset="41778">26184 9412 24575,'35'-6'0,"-1"-1"0,1 1 0,-2 0 0,2 1 0,3-1 0,1-1 0,1 1 0,-2-1 0,1 0 0,2 0 0,1 0 0,1-1 0,0 1 0,0-1-365,-5 2 1,0-1 0,0 1 0,1-1 0,0 1 0,1-1 0,-1 0 0,0 1 0,-1-1-46,4-1 0,1 0 1,0-1-1,0 1 1,-1 0-1,-1-1 0,-1 2 1,-2-1 135,3 1 1,-2 0 0,-1 0 0,-2 0 0,0 1 0,-3-1 0,6-1 0,-1 0 0,-4 1 0,-7 1 0,6 1 0</inkml:trace>
  <inkml:trace contextRef="#ctx0" brushRef="#br0" timeOffset="47165">31711 6000 24575,'-7'16'0,"-2"10"0,-7 5 0,-4 5-820,2-7 1,-3 3 0,0 1 0,1-2-274,0 0 1,1 0 0,-3 1 436,-1-2 1,-3 2-1,-1 2 1,-1-3 0,3-2 180,-3 2 1,1-3-1,-1 1 475,1-2 0,0 1 0,-1-1 0,2-1 361,-3 3 1,2-2 0,-2 2-362,1-3 0,-2 1 0,0 0 0,1-1 0,0 0 0,1-2 0,-2 1 0,3-2 0,-1 0 0,1 0 0,2-3-34,-6 5 0,4-5 0,3-3 0,17-11 0</inkml:trace>
  <inkml:trace contextRef="#ctx0" brushRef="#br0" timeOffset="47570">30824 6643 24575,'5'28'0,"0"0"0,-2 3 0,0 1 0,-1 6 0,0 1-1639,-4-3 1,-1 1 1398,1-3 0,-2-1 240,0-8 0,-1-2 584,1 3 1,-1-2-585,0-2 614,1-2-614,12-6 0,15-2 0,9 1 0,1-1 0,5 1 0,2-1-820,-1-1 1,3-1 0,2-1 0,1 1 735,-8-3 0,2 1 0,2-1 1,-1 0-1,-1-1 0,-1 0 84,1-2 0,-1 0 0,-1 0 0,-1-1 0,0 0-67,8 1 1,-1-1-1,-2-1 1,-5 0 0,1-2-1,-7 0 1,-4 0-1</inkml:trace>
  <inkml:trace contextRef="#ctx0" brushRef="#br0" timeOffset="50501">25756 11699 8191,'-6'0'0,"-4"0"3276,-10 12-2528,2-1 1,-3 5-749,-3 4 0,-4 5 0,-2 2 0,1 1 1,-1 1 0,0 1 0,0 2 1,-1 2-2,8-8 0,-3 1 0,1 2 0,-1 0 0,1 1 0,1 0 0,2 0 0,0 1 0,2 1 0,1 0 0,1 1 0,1-1 0,1 0 175,-1 6 0,1 0 1,2 0-1,2-1 0,3 1-175,3 4 0,4 0 0,3 0 0,4-3 819,3-5 0,4-1 0,2-2 0,2-2-519,6 6 0,3-2 1,3-4-301,4-3 0,4-3 0,0-4 0,-1-4 0,1-4 0,3-4 0,-6-6 0,3-3 0,2-2 0,-2-2 0,-2-1-895,7-3 0,-3-2 0,1-3 895,-2 1 0,3-1 0,-2-3 0,-6-1 0,-6-5 0,-6-1 0,-1 0 308,3 0 0,-2-2-308,-5-7 0,-2-4 0,-2 1 0,-2-5 0,-1-1 0,1 5 0,-1-3 0,-1 0 0,-4 4 0,-1 1 0,-1-3 0,0 1 0,0-2 0,-1 0 0,-2 2 248,-3-3 0,-3 2 1,0-1-249,1 7 0,1-2 0,-2 2 0,-2 4 32,-13-5 0,-2 8 0,-1 3 1,4 7-1</inkml:trace>
  <inkml:trace contextRef="#ctx0" brushRef="#br0" timeOffset="51019">26985 11140 24575,'-29'28'0,"11"-10"0,-1 2 0,-3 6 0,0 4 0,-1 1-1093,0 2 1,0 1 0,0 1 272,4-4 1,0 1 0,1 1 0,0-1 0,3-2 1,1 0 0,1 0 0,0 2 818,0 2 0,1 1 0,0 0 0,1 2 0,-2 2 0,0 0 0,1 2 0,1 2-128,4-6 0,0 2 0,1 1 1,0 1-1,1-1 0,1-2 128,-1 3 0,0 0 0,1-1 0,2-1 0,1 2-204,2 1 0,1 1 0,3 0 0,0-2 0,2-2 204,2-2 0,2-1 0,0-3 0,0-3 0,4 9 0,-1-6 0,-1-9 0,0-1 0</inkml:trace>
  <inkml:trace contextRef="#ctx0" brushRef="#br0" timeOffset="51637">27005 12193 24575,'0'29'0,"0"-1"0,0 1 0,0-5 0,0 2-1639,1 14 1,-2 1 1560,-1-10 0,0 0 78,-1 6 0,0 0 537,-3-2 1,-1-2-538,2-6 0,0-3 0,-5 11 562,0-61-562,10-8 0,6-8 0,0 11 0,3-2 0,1 0 0,1 1-207,3-4 1,3 1-1,3 2 207,5-1 0,2 2 0,2 9 0,8 12 0,0 10 0,-6 7 0,-3 5 0,1 2 0,-4 3 0,-10 3 0,-2 1 0,0 0 0,-1 0 0,0 1 0,-2 2 0,0 10 0,-1 1 0,2-6 0,-2 0 868,-2 5 0,-1-1-868,-3-2 0,-1-2 0,0-4 0,0-1 0,0 2 0,-1-3 0,0-1 0,2-12 0</inkml:trace>
  <inkml:trace contextRef="#ctx0" brushRef="#br0" timeOffset="52187">27845 12527 20754,'26'-29'0,"-1"-1"0,0 0 0,1 1 0,-1-1 0,-1 1 0,0 1 0,-1-1 0,0 1 0,-1-1-456,2-3 0,-2 1 0,0-1 1,-1-2 455,1-3 0,-1-2 0,-1-1 0,-2 2 0,-4 4 0,-2 1 0,-1-1 0,0-1 0,-1-4 0,0-2 0,-2 0 0,-2 2 302,0-4 1,-2 2 0,-4 3-303,-5-6 0,-5 6 535,-2 16 0,-2 6-535,-14 5 0,10 26 0,0 8 0,1 2 0,2 3-616,2 2 0,2 4 0,0-1 616,2-2 0,-1 0 0,1 0 0,1 4 0,0 0 0,1 0 0,-1-2 0,-1 0 0,2 1 0,2 5 0,1 1 0,0 2 6,0-4 0,-1 2 1,1 0-1,2-1-6,4-2 0,3-1 0,1 1 0,-1-1 0,-2 1 0,-1 0 0,1-1 0,3-3 0,4 0 0,2-4 0,0-2 0,4 2 0,2-3 233,-2-4 1,4-2-234,11 1 0,5-4 0,5-5 0,3-6-197,-11-5 0,1-1 0,-1-5 197,-1-2 0,-2-4 0,-2-2 1360,1-4 1,-4-2-1361,-7 2 0,-5 1 0,-4 4 0,-5 3 0</inkml:trace>
  <inkml:trace contextRef="#ctx0" brushRef="#br0" timeOffset="53287">28607 12395 24575,'-11'23'0,"0"-1"0,0 4 0,0 2 0,4 2 0,2 3 0,2 1-1093,1-1 1,0 0 0,3-1 596,2 5 0,3-3 496,3 4 0,4-6 1270,13-2-1270,-9-6 706,2-12-706,-10-18 0,2-17 0,0-9 0,0-7 0,-1-4-191,-3 8 1,0-2 0,-1 1 190,-4 0 0,-2 0 0,-1 4 0,-1 3 0,-2 4 0,-6-10 2184,9 29-2184,12 6 36,21 1-36,0 1 0,10-9 0,-12-1 0,-1-7 0,-7 3 0,0-2 644,-12 8-644,-5 0 0,-26 32 0,7-4 0,0 4 0,-6 7 0,2 2 0,8-6 0,1 2 0,2-3 0,0 1 0,2-2 0,2 3 0,2-4 0,8 0 0,-1-8 0,11-13 0,7-20 0,3-8 0,-6 3 0,0 0 0,6-4 0,-2 0 0,-2-3 0,-21 26 0,-1 6 0,-1 32 0,0 4-464,-1-9 1,-2 3 463,-1 2 0,-2 3 0,0-2 0,-1-7 0,-1-2 0,-3 5-531,1-3 1,-3 3 0,0 3 0,-2 1-1,0-1 1,0-3 530,-1-2 0,0-1 0,-1-2 0,-1 2 0,-1 1 0,0-1 0,-2 2 0,-2 1 0,0 0 0,0-1 0,1-1 0,1-4 0,-5 6 0,1-3 0,0-3 0,0 0 0,-1 0 0,0-1 0,0-3 0,4-7 0,-16-3 0,15-32 0,16-8 0,6-16 776,10 4-776,3 8 0,6-1 0,-1 8 0,3 1 0,0 0 724,0 0 0,0 1 0,4-1-724,3 0 0,5 0 0,1-1 0,1 2-656,-4 3 1,0 1-1,2 0 1,0 0 0,2-1 647,-1 0 0,2-2 1,1 0-1,-1 0 0,-1 1 1,-1 2-1,3-2 1,-2 1-1,-1 2 0,-1-1 1,3-1-1,-1 0 1,0 0-1</inkml:trace>
  <inkml:trace contextRef="#ctx0" brushRef="#br0" timeOffset="53908">29389 12770 24575,'0'40'0,"0"0"0,-2-11 0,1 0 0,-1 1 0,1 8 0,-1 1 0,-1-2-1571,-2 4 0,-2-4 1571,3 0 0,-2-4 0,-5-2 990,5-3-990,1-13 516,3-12-516,1-15 0,1-12 0,6-16 0,2-6 0,0 12 0,1-2 0,1 3 0,2-1 0,0 4 818,0 6 0,2 5-818,8-4 0,-9 19 0,-5 7 0,-2 0 0,1 7 0,7 20 0,-6-5 0,-1 3 0,1 2 0,0 2 0,-1 1 0,-2 0 0,-2-6 0,-1-3 0,2 7 0,-4 3 0,-1-23 0,0 4 0,0-12 0,1-3 0,21-29 0,-16 20 0,15-21 0</inkml:trace>
  <inkml:trace contextRef="#ctx0" brushRef="#br0" timeOffset="54339">30449 11770 24575,'2'40'0,"-1"-1"0,1 0 0,-1 0 0,2 2 0,0 3 0,0 0 0,1 0 0,-1 0 0,1-2 0,0 0 0,0 0 0,0 0 0,0 0-656,0 1 1,0 2-1,0-1 1,0-2 0,-1-2-165,-1-2 1,0-2 0,-1-2 0,-1 0-96,-1 7 0,-2-1 1,2-4 923,1 2 0,-2-2-9,-4 0 0,-2 2 0,1-3 0,1 2 0,-2-2 0,-4 3 0,-2 0 0,2-2 0,-2 0 0,-4 0 0,-2-1 0,4 0 0,-2 1 0,-2-4 0,-2 2 0,1-3 0,-2 4 0,1-2 0,4-8 0,-1-1 0,1-1 266,-5 6 0,0-3-266,-6-1 0,2-3 0,0 7 0,-8-4 0</inkml:trace>
  <inkml:trace contextRef="#ctx0" brushRef="#br0" timeOffset="68114">4030 8126 24575,'8'5'0,"15"2"0,15 1-1093,-2-4 1,9-1 0,2 0 815,-11 0 0,0 0 0,3 0 0,4 0-88,-9-1 1,2 1 0,3 0 0,1 0 0,2 0 0,2 0 0,0 0 0,0-1 0,0 1 145,-7-1 1,1-1 0,1 1 0,0-1 0,0 1 0,1-1-1,1 0 1,0 0 0,1 1 0,0-1 0,2 0 0,0 0 95,-5 1 1,1-1-1,2 0 1,0 1 0,1-1-1,0 1 1,1-1 0,0 1-1,1-1 1,-1 0 0,1 1-1,-1-1 1,0 0 0,0 0-1,-1-1 1,-1 1 0,-1-1 122,5 1 0,-1-1 0,-1 0 0,1-1 0,-2 1 0,1 0 0,0-1 0,-1 0 0,0 0 0,0 1 0,0-1 0,0 0 0,0 0 0,-1 0-193,0 0 1,1 1 0,-1-1 0,1 0 0,0 0 0,-1 0 0,0 1 0,0-1 0,0-1-1,-2 1 1,-1 0 0,0-1 0,-2 1 0,-1-1 192,9-1 0,-2 0 0,-2-1 0,-1 1 0,-1-1 0,-1 0 0,0 0 0,0 0-223,7-1 1,0-1 0,-2 1 0,0-1-1,-1 0 1,0 0 222,-3 0 0,-1 1 0,0-1 0,-1 0 0,1 0 0,-1 1 226,2-1 0,0 1 0,0-1 0,-1 1 1,-1 0-1,-2-1-226,4-2 0,-1 0 0,-2 1 0,-2 0 0,1 3 0,-1 0 0,-6 0 0,8-5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44:38.047"/>
    </inkml:context>
    <inkml:brush xml:id="br0">
      <inkml:brushProperty name="width" value="0.05292" units="cm"/>
      <inkml:brushProperty name="height" value="0.05292" units="cm"/>
      <inkml:brushProperty name="color" value="#FF0000"/>
    </inkml:brush>
  </inkml:definitions>
  <inkml:trace contextRef="#ctx0" brushRef="#br0">5055 14349 24575,'10'4'0,"27"13"0,-2-2 0,5 3-1093,-5-3 1,3 0 0,4 0 701,-4-1 1,4 1-1,2 0 1,-1 0 0,-3-2-430,-3-1 1,-2-1 0,1-1 0,3 1 514,-6-3 0,3 1 0,2 0 0,1 0 0,-1 0 1,0-2-1,-3 0-83,5 0 1,-2-1 0,-1-1 0,1-1 0,2 2 387,-5-2 0,2 1 0,0 1 0,2-1 0,-1-1 0,0 1 0,0-1-437,4 0 1,0 0 0,1 0-1,-1-1 1,0 0 0,1 1 436,-4-1 0,0-1 0,0 1 0,0 0 0,0 0 0,1 0 0,-1-1-147,0 1 1,0 0 0,0 0 0,0 0 0,0 0 0,2-1 0,2 1 146,-7 0 0,2 0 0,1-1 0,1 1 0,0 0 0,1 0 0,-1 0 0,1-1 0,0 1 0,-1 0 0,2 0 0,-1 0 0,0 0 0,1 0 0,-1 0 0,1 0 0,0 0 0,1 0 0,0 0 0,1-1 0,-2 0 0,0 1 0,1-1 0,0 0 0,1-1 0,0 1 0,0 0 0,1 0 0,-1-1 0,0 1 0,-1-1 0,1 1 0,-3-1 0,1 1 0,0-1 0,-1 1 0,1-1 0,-1 1 0,0-1 0,0 0 0,0 0 0,0-1 0,0 0 0,0 0 0,2-1 0,0-1 0,0 0 0,0-1 0,0 0 0,0 0 0,-1 0 0,1 0 0,-1-1 0,1 1 0,-1 0 0,0 0 0,0 0 0,0 0 0,1 0 0,-1 0 0,0 0 0,-1-1 0,1 1 0,-2-1 0,1 0 0,-2-1 0,3 0 0,0 0 0,-2-1 0,0 0 0,0-1 0,0 1 0,-1-1 0,1 1 0,0 0 56,1 0 1,0 0 0,1 0 0,0 0 0,-1 0 0,0 0 0,0 1 0,-2 0 0,0 0-57,2 0 0,-2 1 0,0 0 0,-1 0 0,0 1 0,0-1 0,1 1 105,1-1 1,2 0-1,-1 1 1,1-1 0,-1 1-1,-1 0 1,-1 0-106,1-1 0,-2 2 0,0-1 0,-1 0 0,1 0 0,-1 0 44,6-1 0,0 1 0,0-1 0,-1 0 0,-1-1-44,3 1 0,-2-1 0,-1 1 0,-2-1 0,1-1 0,-3 0 0,3 0 360,-4 2 1,4-1-1,0 0 1,0 1-1,-4-1-360,7-2 0,-3-1 0,2 1 0,-6 1 0,2 0 0,1-1 0,-2 1 0,-2 0 0,5-1 0,-4 0 0,1 1 0,0-1 0,0 2 0,0 0 0,5 2 0,0 1 0,2 1 0,-5-1 0,0 1 0,2 0 0,1 0 0,-4 1 0,1 0 0,1 0 0,1 0 0,-2 0 0,1-1 0,-1 1 0,0-1 0,0-1 0,-1 0 0,-1 0 0,1 0 0,-1-1 0,-1-1 0,-1 0 0,1-1 0,-1-1 0,-2-1 0,-1 0 291,-1-1 0,-2-1 1,-3 0-1,-2 0 0,-4 1 1,-5 0-1</inkml:trace>
  <inkml:trace contextRef="#ctx0" brushRef="#br0" timeOffset="2384">18814 18431 24575,'8'0'0,"-1"0"0,23 3 0,-1-1 0,5 2 0,-1 0 0,4 2 0,0-1-820,-5-2 1,1-2 0,0 1 0,1 0 59,3 2 1,1 1-1,0 0 1,1-2-38,3-2 1,2-1 0,0 0 0,0 0 796,-5 1 0,0 1 0,1 0 0,2-1-547,-7 0 1,2 0 0,1 0 0,1 0 0,-2 0 0,-1 0 456,5 1 0,-1-1 0,0 1 0,2 0-316,-4 0 1,2 0 0,2 0-1,0 1 1,-1-1 0,-1 1 405,1 0 0,-1 1 0,-1 0 0,2 0 0,4 0 0,-8 0 0,2 0 0,2 0 0,2 0 0,0 1 0,1 0 0,0-1 0,-1 1 0,-1 0 0,0-1 0,-2 1 0,1 0 0,0-1 0,-1 1 0,1 0 0,1 0 0,1 0 0,0 1-53,-2-1 0,1 0 0,1 0 0,1 1 1,-1 0-1,2 0 0,-1-1 0,0 1 1,-1-1-1,0 1 0,0-1 53,0 0 0,0 0 0,0 0 0,-1 0 0,1 0 0,-1 0 0,0-1 0,0 1 0,-1-1 0,1 1-24,-1-1 1,0-1 0,-1 1-1,0 0 1,1-1 0,-1 1-1,0-1 1,0 0 0,1 0-1,0 0 24,0-1 0,1 1 0,0-1 0,0 0 0,0 0 0,0 0 0,0 0 0,-1-1 0,1 1 0,0-1 0,-1 0 0,-1 0 0,1 0 0,-1-1 0,1 1 0,-1-1 0,1 1 0,-1-1 0,1 0 0,0 1 0,2 0 0,0-1 0,0 1 0,1-1 0,0 1 0,0-1 0,-1 1 0,-1 0 0,0-1 0,-1 1 0,2 0 0,0 0 0,-1 0 0,0 0 0,-1 0 0,-1 0 0,0 0 0,0 0 0,0 0 0,0 0 0,-1 0 0,0 0 0,-1 0 0,0 0 0,-1 0 0,2 0 0,-1 0 0,-1 1 0,0-1 0,-1-1 0,-1 1 0,7-1 0,-3 0 0,0 0 0,3 0 23,-2 0 1,2 0 0,1 0-1,0 0 1,-3 0-24,0 1 0,-1 1 0,-1-1 0,3 1 0,0-2 0,2 0 0,0 0 0,1 0 0,0 1 0,-5 1 0,-1 0 0,1 0 0,0 0 0,0 0 0,-1-1 0,5 0 0,-1-1 0,0 0 0,0 0 0,0 1 0,-5 0 0,1 1 0,0 1 0,-1-1 0,0 0 0,-2-1 0,8 0 0,-2-1 0,0 0 0,1 1 69,-6 0 1,2 0-1,-1 0 1,0 0-1,-1 0-69,1 0 0,-1-1 0,0-1 0,1 1 0,-2 0 0,2 0 0,0 0 0,0 0 0,-2 0 299,2 1 1,-1 0 0,0 1 0,2-1-300,-3 0 0,1 1 0,2-1 0,0 0 0,-1 0 0,-1 0 0,8 1 0,-1 0 0,-1-1 0,1 1 445,-6-1 0,2 0 0,0 1 0,-3-1 0,-5-1-445,11 1 0,-6-2 655,-7 1 0,-6 0 1,-10 0-1,-10 0 0</inkml:trace>
  <inkml:trace contextRef="#ctx0" brushRef="#br0" timeOffset="8823">14878 11776 24575,'-15'-2'0,"3"1"0,-14-3 0,-15-4 0,7 6 0,-6 0 0,1-2 0,-4 0 0,-1 0-820,7 3 1,0 0 0,-3 2 0,-1-1 628,4 0 0,-1-1 1,-2 1-1,-1 0 0,-1 1 1,0-1-279,2 1 1,-2 0 0,0 0 0,-1 0 0,0 0 0,-2 0 0,1 0 383,5 0 1,0 0-1,-1-1 1,0 1-1,-1 0 1,0-1-1,0 1 1,-1 0-1,0 0-243,0 0 0,-2 0 0,1 0 1,-2 1-1,1-1 0,-1 1 1,1-1-1,0 0 0,1 0 1,1 0 248,1-1 1,1 1 0,1-1-1,0 0 1,0 0 0,0 0 0,1 0-1,-1 0 1,0 0-218,-1 1 0,-1 0 0,1-1 0,-1 1 0,0 0 1,1 0-1,1 0 0,1-1 0,0 0 296,-8 0 0,2-1 0,1 0 0,0-1 0,1 1 0,-1 0-177,-1 1 0,1 0 0,0 0 0,-1 0 1,1-1-1,-2 1 177,4-2 0,0 1 0,-1-1 0,0-1 0,1 1 0,-1 1 0,2-1-37,-3 2 1,1-1-1,0 1 1,0 1 0,0-2-1,-2 1 37,3-2 0,-2 1 0,-1-1 0,1-1 0,-1 1 0,1 1 0,2-1 0,-2 2 0,1 0 0,0 0 0,1 0 0,0 0 0,-1-1 0,3-1 0,0-1 0,0 0 0,0 0 0,1 0 0,0 0 0,1 1 0,-7 1 0,2 1 0,1 0 0,-1 0 0,-1-2 0,4 0 0,-1-1 0,-1-1 0,0 1 0,1 0 0,-1 0 99,-1 1 1,0 1 0,0 0 0,0 0 0,-1 0 0,-1 0-100,3 0 0,-1 0 0,-1-1 0,0 1 0,0 0 0,0 0 0,0 0 0,0 0 0,0 0 0,-1 0 0,1 0 0,0 0 0,0 1 0,1 0 0,0 0 0,0 0 0,1 1 0,0 0 0,0 0 0,1 0 0,1 0 141,-1 1 0,1 0 0,1-1 0,0 1 0,-1 1 0,0-1-141,-3 1 0,-1 0 0,0 0 0,0 0 0,0 1 0,2-1 289,-2 2 0,0-1 1,1 1-1,1 0 1,-2 0-290,7-1 0,0-1 0,-1 1 0,1 0 0,-1 0 0,1 1 0,-2-1 0,1 1 0,-1 0 0,1 1 0,-1-2 0,2 1 0,-6-1 0,0 0 0,1 0 0,0 0 0,2 0 235,-6 2 0,2 0 0,0 0 0,1-1-235,2-2 0,1 0 0,2 0 0,2-1 0,2 2 0,3 0 0,0 0 447,-13-1 0,0 0-447,7 1 0,-2 0 0,3-1 0,-2 0 0,0 0 0,0 2 0,-3 2 0,0-1 54,4-2 1,0 0-1,-1 1-54,-1 2 0,0 1 0,-3 0 0,4-3 0,-1 1 0,-2-1 0,1 2 36,0 1 1,1 1-1,-1 0 1,-1 0-37,6-1 0,-2-1 0,1 1 0,-1 1 0,0-1 0,-2 2 0,0 0 0,0 0 0,0 1 0,2-1 470,-2 1 1,0 0 0,2 0 0,0 1-471,-1 0 0,1 0 0,1 1 0,1 1 585,-1 2 1,1 2 0,2 0-586,4-1 0,1 0 0,1 3 0,-2 3 0,0 3 0,1-1 760,3-3 1,-1-1 0,0 1-761,-5 6 0,-2 0 0,2-1 0,4-4 0,1-2 0,1 0 0,-10 8 0,2 0 443,2-2 1,2 0-444,8-9 0,0 2 0,0 0 0,-3 3 0,2-2 0,1 0 0,0-1 0,1 1 0,-2 2 0,1-2 0,-3 2 0,0 0 0,4-1 0,-1 0 0,1 0 726,-2 4 0,1 0-726,-1 8 0,3-1 96,9-10 0,3-1-96,1 6 0,2 1 487,1 0 1,2 1-488,1 2 0,1 3 0,4 5 0,1 1 130,-1-9 1,2-1-131,4 2 0,2-2 0,-3-8 0,1-1 14,1 1 0,1-1-14,3 3 0,2 1 0,2-1 0,0 0-271,-3-4 1,1-1 270,3 0 0,-1-1-984,8 6 984,-2-8 0,2 1-289,-4-3 0,1 0 289,1-2 0,1 0 0,0 0 0,7 3 0,1 0 0,-6-5 0,2 0 0,2 1 0,0 1 0,3 2 0,1 0 0,0-2 0,-5-3 0,1-1 0,0 0 0,2 0 0,2 1-469,0 0 1,3 0 0,2 1 0,1 1 0,0-2 0,0 0 0,0-1 298,-2-2 0,0 0 0,0-1 0,1-1 0,0 0 0,1 0 0,1 0-195,-4 0 1,1 0 0,0 0 0,1-1 0,1 1 0,0-1 0,0 0 0,0 0 0,-1-1 303,1-1 0,-1 1 0,0-2 1,1 1-1,-1-1 0,1 0 0,0 0 1,0 0-1,0 0-187,-4 0 0,2 0 0,-1-1 0,1 1 0,-1 0 0,1-1 0,-1 1 0,0-1 1,-1 1-1,-1-1 248,5 0 0,0 0 0,-1 0 0,0 0 0,-1 0 0,0 0 0,-1 0 0,0 0-212,2 0 0,0 0 0,0 0 0,-1 0 0,0 0 0,-2 0 0,-1 0 212,4 0 0,-1 0 0,-1 0 0,-2 0 0,1 0 52,3 0 1,0 0 0,-1 0 0,0 0-53,-2-1 0,-1-1 0,1 0 0,1 1 0,-4 1 0,1 0 0,1-1 0,0 1 0,1 0 0,-3-1 0,1 0 0,0 0 0,1 0 0,1 0 0,-1 0 9,4 1 1,1 0 0,0 0 0,0 0-1,0 0 1,-1 0-10,-1 1 0,0 0 0,-1 0 0,1 0 0,-2 0 0,0 0 0,2-1 0,-2 1 0,1-1 0,-1 0 0,0 0 0,2 1 0,0 1 0,1-1 0,-2 0 0,-1 0 0,2-1 0,-2 0 0,0 0 0,3 0 0,-4 1 0,3 0 0,0 0 0,1 0 0,0 0 0,-2 0 0,2 0 0,-2-1 0,0 0 0,2 0 0,2 1-47,-7-1 1,2 1 0,0 0-1,2 0 1,1 0 0,-1 0 0,1-1-1,-1 1 47,1-1 0,-1 0 0,0 0 0,1 0 0,0 0 0,0 0 0,2 0 0,1 0-5,-7 0 0,2 0 0,0 0 0,1 0 0,1 0 1,-1 0-1,2-1 0,-1 1 0,0 1 0,-1-1 1,1 0 4,-1 0 0,-1 1 0,1-1 0,0 0 0,0 1 0,0-1 0,-1 1 0,1 0 0,0-1 0,1 1 0,-1 0 0,1 0 0,1 0 0,-1 0 0,1 0 0,0 0 0,0 0 0,0 0 0,-1 1 0,1-1 0,-1 1 0,-1 0 0,2 0 0,0 0 0,0 0 0,-1 1 0,0-1 0,0 1 0,0 0 0,-1 0 0,0 0 0,0 0 0,3 0 0,0 1 0,0 0 0,-1 0 0,0 0 0,0 0 0,-2 0 0,-1-1 0,-2 1 0,6 0 0,-2-1 0,-2 1 0,-1-1 0,0 1 0,2 0 0,1 0 0,1 1 0,0 1 0,-1-1 0,0 0 0,-3-1-4,-1-1 0,-1 0 0,-1 0 0,-1 0 1,-1 0 3,5 0 0,-1 1 0,0 0 0,1-1 86,-3 1 1,2 0 0,0 0 0,-2-1 0,-2 0-87,8-2 0,-3-2 0,1 2 221,-5 1 1,1 2 0,0-1 0,0-1-222,-3-1 0,1-1 0,-1 0 0,2 1 0,6 0 0,2 1 0,-1-1 0,-2 0 0,-3 0 0,-3-1 0,2-1 0,6 1 0,2 0 0,-3 0 1390,0 0 0,-2 0-1390,-4 0 0,-3 0 0,-7 0 0,-3 0 3276,7 0-3025,-25 0 568,-1 0 0,-2 0 0,0 0 0</inkml:trace>
  <inkml:trace contextRef="#ctx0" brushRef="#br0" timeOffset="9525">14469 11711 24575,'34'-3'0,"-4"2"0,6 0 0,-6 1 0,3 0 0,3 0 0,-1 0-820,6 0 1,1 0 0,2 0 0,2 0 272,-5 0 1,2 0 0,3 0 0,-1 0 0,-1 0 0,-2 0-110,-1 0 1,-3 0-1,0 0 1,-1 0 0,1 0 568,3 0 1,2 0 0,0 0 0,-4 0 0,-6 0 0,6 0 0,-7 0 0,9 0 0</inkml:trace>
  <inkml:trace contextRef="#ctx0" brushRef="#br0" timeOffset="11396">27431 15662 24575,'-16'-3'0,"-6"-2"0,-9-2 0,-8-1 0,7 4 0,-3-1 0,-3 1 0,-1-1-656,4 1 1,-2-1-1,-1 0 1,-1 1 0,-3 0 245,7 2 0,-2-1 1,-2 2-1,-1-1 1,0 1-1,-1-1 0,1 2 1,1-1-1,0 0 0,0 1 1,1-1-1,0 2 1,-1-1-1,-1 0 0,0 0 1,-3 1 222,5-1 1,-2 1 0,0-1 0,-2 1 0,0-1 0,-1 1 0,0 0 0,1 0-1,0 0 1,1-1 0,2 1 24,-4 0 0,2 0 0,0 0 1,1-1-1,0 1 0,-1 0 1,1 0-1,0 0 0,-2-1 162,3 1 0,0 0 0,-1 0 0,0-1 0,0 1 0,0 0 0,0-1 0,0 1 0,1-1 0,0 1-263,-3-1 0,0 0 0,0 0 0,0 0 0,1 0 0,0 0 0,0 0 0,2 0 0,0 0 263,-3 0 0,2 0 0,0-1 0,1 1 0,0 0 0,-2 0 0,-1 1-76,2-1 0,-3 1 0,0-1 1,-1 1-1,-1 0 0,1 0 1,0 0-1,2-1 0,1 1 76,-2-1 0,2 1 0,0-1 0,2 0 0,-1 0 0,0 0 0,-1 0 0,2 1 0,1 0 0,-1 0 0,0 0 0,0 0 0,1 0 0,-1-1 0,1 1 0,-2-1 0,0 0 0,1 0 0,0 0 0,0 0 0,0 0 0,0 0 0,-5 0 0,1 0 0,-1 0 0,1 0 0,0 0 0,0 0 0,1 0 0,-1 0 0,1 0 0,-1 0 0,1 0 0,-1 0 69,2 0 0,-1 0 0,1 0 0,-1 0 1,-1 0-1,-2 0-69,7 0 0,-2 0 0,-1 0 0,-1-1 0,0 1 0,-1 0 0,1 0 0,1 0 0,0 1 0,-1-1 0,1 1 0,1 0 0,-1-1 0,1 1 0,-1 0 0,-1 0 0,0 0 0,0-1 0,-1 1 0,-1 0 0,0 0 0,-1 0 0,1-1 0,1 1 0,0 0 0,2 0 0,0 0 0,1 0 0,0 0 0,0-1 0,2 1 0,0 0 0,1 0 0,1 0 0,-4 0 0,2 0 0,0 0 0,1 0 0,1 0 0,-1 0 260,-6 0 0,1 1 0,-1 0 1,2 0-1,2 0-260,-1 2 0,2-1 0,0 1 0,0 2 477,-1 0 1,0 2 0,0 0 0,-1 2-478,0 1 0,0 2 0,0 0 0,2-1 0,-4 0 0,2 0 0,1 0 0,2 0 0,1 1 0,-1-1 0,-3-1 0,-2 0 0,4-2 0,1-3 0,0 1 486,6 2 1,-3 0 0,0 1 0,3-1-487,-9 0 0,3 0 0,-2 4 0,2 1 1141,3-4 0,0 1-1141,4 1 0,0 0 0,1-2 0,-2 1 0,1 1 0,-3 2 0,-1 0 0,2-1 0,2-2 0,1 0 0,-2 1 0,1 1 0,-2 1 0,-2 2 0,1 0 0,1-1 0,1 1 0,2 0 0,0-1 0,0 2 0,1-1 0,0 1 0,0 1 0,-1 0 0,-4 2 0,-2 1 0,2 0 0,1 1 0,-2 4 0,1 2 0,1-1 0,6-6 0,0 1 0,1-1 0,0 3 0,0 4 0,0 3 0,2 0 0,0-1 0,-2 7 0,2-1 0,0-1 0,0 1 0,1-1 0,2-1 0,6-4 0,1-1 0,2-1 0,-1 6 0,1-2 0,-1 2 0,-1 1 0,4-6 0,1 0 0,-1 1 0,-1 1 0,0 0 0,1 0 133,1-2 1,0-1-1,1 0-133,-2 14 0,2-3 0,3-12 0,2 0 597,-1 8 1,1 1-598,3-4 0,2-1 1315,-1 6 0,3 0-1315,2-7 0,1-1 798,4-2 1,2-1-799,2-4 0,2 0 0,6 7 0,5 1 0,-6-9 0,3 0 0,3 1-410,3 1 0,2 1 0,4 0 0,1 1 410,-5-6 0,1 2 0,3-1 0,0 0 0,0 0 0,0 0-547,-3-2 1,1 1 0,0-1 0,-1-1 0,2 1 0,1-1 290,-2-1 1,1 0 0,2 0 0,-1 0 0,0 0 0,-1-2 0,-1 0-401,5 3 1,-3-2-1,0-1 1,1 0 0,0-1 590,-3-3 0,1 0 0,0-1 0,0-1 0,0 1 0,0 0-426,5 3 1,0 0-1,0 0 1,0 0-1,0-2 491,-3-1 0,-1-1 0,1 0 0,-1 0 0,2 0-61,-3 1 0,0-1 0,0 1 1,2 1-1,0-2 0,1 1 61,1-1 0,0 0 0,2 0 0,1-1 0,0 1 0,0-1 0,1 0 0,-7-1 0,0 0 0,0 0 0,0-1 0,1 1 0,0-1 0,1 1 0,1-1 0,0 0 0,-1 0 0,0 0 0,2-1 0,0 1 0,1-1 0,0 1 0,0-1 0,0 0 0,0 0 0,-1-1 0,0 1 0,1-1 0,-1 1 0,0-1 0,0 0 0,-1-1 0,1 1 0,0-1 0,0 1 0,1-1 0,0 0 0,-2 0 0,2-1 0,-1 1 0,1-1 0,1 0 0,-1 1 0,0-1 0,0 0 0,0 0 0,-1 0 0,0-1 0,2 1 0,-1 0 0,0 0 0,-1 0 0,1-1 0,-1 1 0,1-1 0,-1 1 0,1-1 0,1 1 0,-3-1 0,1 0 0,1 0 0,-1 0 0,0 0 0,1 0 0,0 0 0,-1 0 0,0 0 0,1 0 0,-2 0 0,0 0 0,-1-1 0,1 1 0,-1 0 0,0 0 0,0 0 0,0 0 0,0 0 0,0 0 0,-1 0 0,1 1-49,3-1 0,0 0 0,1 1 0,-1-1 0,0 1 0,0 0 0,-1-1 0,0 1 0,0 0 0,-2 0 49,4-1 0,0 1 0,-1 0 0,0 0 0,-1 0 0,-1 0 0,-1 0 0,-1 0 133,5 0 0,-2 0 1,-1 0-1,-1 0 1,1 1-1,0 0-133,-3 0 0,1 0 0,0 1 0,-1 0 0,1 0 0,-2-1 0,-1 1 27,6-1 1,-2-1-1,-1 1 1,1 0-1,2 0-27,-5 0 0,1 1 0,1 0 0,0 0 0,1 0 0,0 0 0,0-1 0,1 1 0,1-1 0,0 0 0,0 0 0,-1-1 0,0 1 0,-2 0 0,1-1 0,-1 0 0,-1 1 0,-1-1 0,1 0 0,1 0 0,2 0 0,2 0 0,0 0 0,-1 0 0,0 0 0,-3 0 0,-1-1 0,-2 1 0,-2-1 0,2 0 0,1-1 0,2-2 0,2 0 0,1-1 0,-1-1 0,-1 0 0,-3 1 0,2 0 0,-4 1 0,1-1 0,2-1 51,-2 0 0,2 0 0,2-1 0,0 1 0,-1-1 0,-2 2-51,0-1 0,-2 1 0,0 1 0,0 0 0,1 0 0,3 1 0,1 0 0,0 1 0,0 0 0,0 0 0,1 0 0,-1-1 0,1 1 0,0 0 0,-1 0 324,0 1 1,0 0 0,-1 0 0,-2 1 0,-2-2-325,5 0 0,-4 0 0,-1-1 1092,-3-1 0,0 0 0,-5-2-1049,10-6 0,-21 1 1,-16 6-1</inkml:trace>
  <inkml:trace contextRef="#ctx0" brushRef="#br0" timeOffset="12159">26750 15553 24575,'7'-2'0,"-1"2"0,21 2 0,10 2 0,-7-2 0,2 1 0,5 0-656,0-1 1,5 1-1,3 0 1,1-1 0,1 0 186,-8 0 1,2-1 0,0 0 0,2 0 0,0 0 0,0-1 0,-1 1 61,-2 0 0,0 0 0,1 0 0,0 0 0,-1 0 0,1 0 0,0-1 0,-1 0 407,0 0 0,-1-1 0,1-1 0,-1 1 0,0-1 0,1 0 0,-1 1 0,0 0 0,5-1 0,1 2 0,-1-1 0,1 0 0,-2 0 0,0-1 0,-2 0-14,-2-1 1,-1 0 0,-1-1 0,-1 0 0,1 0 0,-1 0 13,3 1 0,0 0 0,0 1 0,-1-1 0,-1 0 0,-3 0 49,4-2 1,-2 0-1,-3-1 1,-2 2-1,10-2 1,-7 1-1,-1-3 1</inkml:trace>
  <inkml:trace contextRef="#ctx0" brushRef="#br0" timeOffset="40313">28473 11799 24575,'-14'0'0,"-12"0"0,4 0 0,-3 0 0,-12 0 0,-7 0-820,13 0 1,-4-1 0,0 1 0,2 1-274,-4 0 1,2 1 0,-2 0 812,-1-2 1,-1 0 0,0 0 0,4 1-469,-6 1 0,1 1 748,8-3 0,-3 0 0,-1 0 0,1 0 0,-5 0 0,0 0 0,-1 0 0,7-1 0,-2 1 0,-1 0 0,-2 1-423,4-1 0,-3 1 0,-1 0 0,0 0 0,1 0 0,2 0 423,-4 0 0,2-1 0,0 0 0,-4 1-416,6-1 1,-4 1 0,-2 0 0,0 0 0,-1 0 0,2 0 0,2-1 415,-6 1 0,3-1 0,0 0 0,0 0 0,-2-1-130,7 1 1,0-1-1,-1 1 1,-1-1-1,0 0 1,0 0 0,-1-1 129,2 1 0,-1-1 0,0 1 0,-1-1 0,1 0 0,-1 0 0,1 0 0,1 0-124,-4-1 0,1 0 0,0 0 1,0 0-1,0 0 0,0 0 0,-1-1 124,3 1 0,0 0 0,-1-1 0,0 0 0,0 1 0,0-1 0,1 1 0,0-1 0,0 0 0,-1 0 0,1 0 0,1 0 0,0 0 0,1 0 0,0 0 0,-1 1 0,3-1 0,-1 1 0,1-1 0,-2 1 0,-1-1 45,-2 1 0,-2-1 0,-1 0 1,0 0-1,-1 1 0,0-1 0,1 1-45,1 0 0,1 1 0,0 0 0,-1 0 0,0 0 0,-1 0 0,-1 0 0,4 0 0,0 0 0,-2 0 0,1 0 0,-2-1 0,0 1 0,0 0 0,0 0 0,0 0 0,0 1 0,0-1 0,-1 1 0,-1-1 0,1 1 0,-1-1 0,2 1 0,0 0 0,2 0 0,1 0 0,-3-1 0,1 1 0,2 0 0,0 0 0,1 0 0,-1 0 0,-1 0 99,2 0 0,-1 1 1,-1-1-1,0 0 0,0 0 1,1 0-1,2 1 0,1-1-99,-2 1 0,3 0 0,0 0 0,1 0 0,-1 0 0,-2 0 0,-2 0 0,-2 0 0,0 0 0,-2 0 0,1 0 0,-1 0 0,0 0 0,5 1 0,-1-1 0,1 1 0,-1 0 0,0 0 0,0 0 0,0-1 0,2 1 0,-5-1 0,1 1 0,0-1 0,1 0 0,0 0 0,0 0 0,2 0 0,0 1 0,1 0 0,1 0 0,0 0 0,1 0 0,0 0 127,-3-1 0,1 0 0,1 0 0,0 0 0,2 0-127,1 0 0,2 0 0,0 0 0,-2 0 0,-2 0 0,-2 0 0,-1 0 0,0 0 0,1 0 0,3-1 0,0 0 0,0 0 0,-1 0 0,1 0 0,-4 0 0,-1 1 0,0 0 0,1 0 0,-1-1 0,0 1 0,-1-2 0,1 1 0,0 0 0,2 0 0,-3 1 0,1 0 0,1 0 0,-1 0 106,-3 0 0,0 0 0,0 0 0,1 0-106,5 0 0,2 0 0,-1 0 0,0 0 0,-3 0 0,0 0 0,-1 0 0,-3 0 41,6 0 0,-2 0 1,-2 0-1,0 0 0,0 0 1,2 0-42,-2 0 0,1-1 0,1 1 0,-1 0 0,-2 1 0,5 1 0,-1 0 0,-1 1 0,-1 0 0,1 1 0,2-1 0,1 1 0,-1-1 0,0 1 0,2-1 0,2 2 0,0 2 677,-4 4 1,1 1-1,1 2 1,3-1-678,0 0 0,2 0 0,1 2 0,-4 4 0,0 2 0,1-2 0,-3 1 0,0-1 0,5 0 0,0 2 0,-1-2 0,0-4 0,0-2 0,2 2 0,2 1 0,2 1 0,-1-1 133,-1-3 0,-1 0 0,3 0-133,-2 10 0,3-1 0,6-9 0,0 2 0,-8 17 0,-1 4 0,3-2 0,1 2 1092,5-4 0,1 3 0,1-1-1034,0-5 0,0 0 1,2 0-59,4 0 0,1 0 0,2-1 0,-2 6 0,2-1 0,2 4 0,2 0 0,-1 0 0,4 0 0,3-3 0,3 1 0,-1-2 0,-1 4 0,1 0 0,2 4 0,2 5 0,0-5 0,1-3 0,-1-2 840,-1 5 1,-1 0-841,1-13 0,0 0 0,6 7 0,-1 1 0,-4-6 0,1 0 0,1-3 0,2 1 0,-1-2 0,-3-4 0,0 0 352,6 9 0,0 1-352,0-1 0,0 1 0,0 5 0,1 2 0,-2-10 0,2-1 0,0 1 620,1 0 0,1 0 1,0 0-621,4 4 0,1 0 0,2-1 0,-4-7 0,1-1 0,1 1 0,1-1 0,3 2 0,1 1 0,1-1 0,0-1-422,1-2 1,0-1-1,1-1 1,2 0 421,-3-2 0,2 1 0,0-1 0,2 0 0,0 0 0,0-2 0,2 0 0,0 0 0,1 0 0,-1-1 0,-2-2-820,7 4 1,-2-3 0,0 1 0,3-1 667,-9-3 0,2 1 0,1-1 0,1 1 0,0-1 0,0 0 0,0 0 152,5 0 0,0 1 0,0-1 0,1-1 0,-2 0 0,1 1-547,-4-2 1,0 0 0,0-1 0,-1 1 0,1 0 0,2 0 488,-2 0 0,2 1 1,1 1-1,0-1 1,-1 0-1,0-1 0,-2 0-387,4 1 1,-1-2-1,-1 0 1,0 0-1,1 1 445,-3-2 0,1 2 0,0-1 0,0 0 0,0 0 0,0 0-188,-1-1 1,-1 0 0,1 1-1,0-1 1,0-1 0,2 1 187,-3-2 0,1 0 0,1 0 0,0 0 0,0 0 0,-1-1 0,0 1 0,2 1 0,-2 0 0,0-1 0,1 1 0,0-1 0,3 0 0,-3-1 0,1 0 0,2-1 0,0 0 0,1 0 0,1 0 0,-1 0 0,0 1 0,-3 0 0,1 0 0,-1 0 0,1 1 0,-1-1 0,1 1 0,1-1 0,-1 0 0,1 0 0,-3-1 0,0 0 0,1 0 0,-1-1 0,1 0 0,0 1 0,0-1 0,1 0 0,-1 1 0,1-1 0,-2 1 0,1 0 0,0 0 0,0-1 0,0 1 0,1 0 0,-1 0 0,0-1 0,0 1 0,-1-1 0,-1-1 10,4 1 1,0-1 0,-1 0 0,-1-1 0,0 1 0,1-1 0,-1 0 0,1 0 0,0 1-11,-1-1 0,0 1 0,0-1 0,0 0 0,0 1 0,1-1 0,-1 0 0,0 0 0,1 0 0,-2 0 0,4-1 0,0 0 0,0 0 0,0 0 0,-1 0 0,1 0 0,-1 0 0,1 0 0,-1 0 0,1 0 0,-1 0 0,1 0 0,-1 0 0,1 0 0,-1 0 0,0 0 0,0 0 0,-1 0 0,3 0 0,-1 0 0,0 0 0,-1 0 0,0 0 0,1 0 0,-1 0 0,0 0 0,1 0 0,-1 0 0,1 0 0,0 0 0,0 0 0,-2 0 0,0 0 0,-1 0 0,5 0 0,-2-1 0,0 1 0,-1 0 0,-2 0 0,1 1 0,0-1 0,0 1 0,-1 1 0,0-1 0,0-1 56,4 1 0,1-1 0,0 0 0,-3 0 1,-5 1-57,-4 0 0,-5 1 0,4-1 0,3 0 0,5-1 0,1 0 0,0 0 0,-5-1 0,4 2 0,-3-1 0,1-1 0,0 0 0,2-2 0,0-1 0,1 1 295,1 0 0,0 0 0,1 0 0,1-1-295,-4 0 0,1-1 0,1-1 0,0 1 0,1 0 0,-7 2 0,0-1 0,1 1 0,0 1 0,0-1 0,0 0 0,0 0 0,0 0 0,0 0 0,0 0 0,-1 0 0,0 0 0,5-1 0,1 1 0,-2 0 0,0-1 0,-1 1 0,2-1 0,-1 0 0,0 0 0,2-2 0,-6 0 0,1-1 0,1-1 0,-1-1 0,0 1 0,-1 1 0,6-2 0,-2 2 0,0-1 0,1-1 0,0-1 0,2-1 0,1 0 0,-3 0 0,-3 3 0,0 0 0,-4 3 0,0-1 0,-2 0 0,0-1 0,-4 2 2690,8 4-2690,-18-2 0,-5 3 0,-12 0 0</inkml:trace>
  <inkml:trace contextRef="#ctx0" brushRef="#br0" timeOffset="52475">29564 11812 8191,'12'35'0,"1"5"155,-2-10 1,4 7 0,-1-2-156,-2-4 0,0-2 0,1 3 0,3 7 0,0 3 0,1-2 0,0-2 0,1 0 0,0 0 401,-4-8 0,-1 0 0,2 1 0,0 1-401,3 6 0,2 1 0,-1 0 0,1-1 337,-4-3 0,1-2 0,-1 1 0,1 0-337,1 5 0,1 1 0,0-1 0,-2-3 1092,-2-5 0,-2-3 0,1 1-1048,0 5 1,1 1 0,-2-5-45,-1-4 0,-1-4 0,2 17 3276,-5-23-1999,-7-9 1218,1-3-2495,-1 1 0,-1-3 0,0-1 0</inkml:trace>
  <inkml:trace contextRef="#ctx0" brushRef="#br0" timeOffset="52823">30301 12267 24575,'-22'22'0,"0"0"0,-1 7 0,-2 6 0,4-6 0,-1 4 0,-2 2 0,1 0-656,4-6 1,1 0-1,0 1 1,-1 1 0,-1 1 186,0 1 1,-1 1 0,-2 2 0,1 1 0,-1 0 0,0-2 0,1-1 450,0 0 0,1-1 0,-1-2 0,0 1 0,1 0 0,-2 1 18,2 0 0,0 1 0,-1 0 0,0 0 0,1 0 0,0-2 0,1-2 0,-6 9 0,1-3 0,1-2 0,2-1 102,0 3 1,1-2 0,3-5-103,2-3 0,5-9 0,9-13 0,0-4 0</inkml:trace>
  <inkml:trace contextRef="#ctx0" brushRef="#br0" timeOffset="53175">30972 12452 24575,'2'29'0,"-1"1"0,1 0 0,-1 7 0,-1 3 0,1 4 0,0-8 0,2 3 0,0 2 0,0 2 0,0-1 0,0-2-656,0 3 1,-1-1-1,0 0 1,1-1 0,0 1 263,2 1 1,0 1-1,1 0 1,0-3 0,-1-3 391,1 4 0,0-4 0,1-4 315,1-1 0,0-7 0,-2-6 0,-5-19 1</inkml:trace>
  <inkml:trace contextRef="#ctx0" brushRef="#br0" timeOffset="53707">31765 12306 24575,'29'18'0,"0"0"0,0 0 0,1 4 0,-4 2 0,2 5 0,-9 2 0,-19-2 0,-8-1 0,-6 8-1639,-9-5 1,-5 0 1207,5-13 1,-1 0 430,-8 10 0,-2-1 0,6-11 0,0 0 0,-2 2 0,-1-2 0,-6-4 0,0-2 0,4 1 0,0-1 0,0-4 0,-1-1 557,-5-1 1,1-3-558,9-7 0,1 0 0,-9 5 0,3 0 0,-5-11 711,26 15-711,22 8 0,12 6 0,5 2 0,8 5 0,-1-2 0,-7-4 0,-1-2 0,2 2-80,0 0 0,2 2 1,1 0-1,2 1 80,-1-1 0,1 0 0,1 1 0,0 1 0,0-1-612,-1-1 0,0 1 0,-1-1 0,2 1 0,1 1 612,1 0 0,2 1 0,0 0 0,0 1 0,0-2 0,-3 0-586,-3-1 0,0-1 1,-2-1-1,0 0 1,-2-2 585,11 6 0,-2-1 0,-7-4 0,5 7 0,-9-9 0,-17-11 0,-4-2 0</inkml:trace>
  <inkml:trace contextRef="#ctx0" brushRef="#br0" timeOffset="54843">4876 16556 24575,'-24'32'0,"-1"-1"0,9-3 0,-3 7 0,-1 2-820,-1-5 1,-2 1 0,-2 1 0,-1 2 272,4-4 1,-2 2 0,-1 2 0,0-1 0,-1 1 0,-1-1 478,2-4 1,-1 1-1,-1-1 1,0 0 0,0 0-1,1-1 1,0 0 67,-2 2 0,1-1 0,0 0 0,0-1 0,1 0 0,-1-2 0,-4 3 0,0 0 0,-1-2 0,3-1 0,4-3 112,0 0 0,4-2 1,1-2-1,-7 3 1,6-5-1,15-14 0</inkml:trace>
  <inkml:trace contextRef="#ctx0" brushRef="#br0" timeOffset="55142">3862 16984 8191,'21'18'0,"-1"0"0,3 5 0,2 3 0,2 2 208,1-1 0,3 1 1,1 1-1,-2 0-208,-2-1 0,0 1 0,-1 0 0,-1-2 584,6 3 0,-1-1 0,-2-3-584,-3-1 0,-2-3 927,-8-4 0,0-1-927,0-1 0,-1-1 3276,2 8-2324,-3-3-133,-9-14 0,-3-3 0,-1 0 0</inkml:trace>
  <inkml:trace contextRef="#ctx0" brushRef="#br0" timeOffset="55559">2794 17060 24575,'-4'37'0,"1"-1"0,-1 1 0,1 0 0,0-3 0,-1 1 0,0 0 0,0 1 0,0 2 0,0-3 0,0 3 0,0-1 0,0 2 0,0-1 0,0 0-547,0 1 1,-1 1 0,1 0 0,0 0 0,0-2 0,-1-1 241,-1 9 0,0-2 1,0-2-1,1-2 305,0 3 0,0-4 0,1-4 0,1-2 0,1-10 0,0-14 0</inkml:trace>
  <inkml:trace contextRef="#ctx0" brushRef="#br0" timeOffset="55874">2123 17113 24575,'12'9'0,"12"-3"0,2-3 0,2-1 0,-1-3 0,2-1-1606,7 3 0,1-3 1606,-6-4 0,-2-1 0,-1 4 0,-2 0 505,-3-2 1,-1 0-506,7 1 527,-12 4-527,-8 0 0,-6 0 0,-2 0 0</inkml:trace>
  <inkml:trace contextRef="#ctx0" brushRef="#br0" timeOffset="57057">2204 17203 24575,'10'0'0,"0"-2"0,12-3 0,4-2 0,1 0 0,2-1-1639,9-3 1,1-1 241,-1 1 1,-2 1 1396,-6 0 0,0-1-99,-1 2 0,2 0 0,-3 0 99,-1 1 0,0 0 688,10-3 0,-4 2-688,-15 4 0,-2 3 0,-10 0 0,-2 2 0,-1 0 0</inkml:trace>
  <inkml:trace contextRef="#ctx0" brushRef="#br0" timeOffset="58458">2269 16889 24575,'8'1'0,"30"-1"0,-18 1 0,4 0 0,11-1 0,7 0 0,-4 0-1639,-6 0 1,1 0 1089,7-1 0,5 1 1,-5 1 548,-7 1 0,-1 1 0,-3-1 0,2-1 0,0 2 0,3 0 0,1 1 0,0 0-964,3 2 1,0 0 0,1 0 963,0-1 0,1-1 0,0 1 0,1 0 0,-1 1 0,-1 0 0,-7 0 0,-1 0 0,-2-2 0,6 0 0,-2 0 635,-2 3 0,-3-1-635,3-3 0,-7 2 0,-14-2 2053,-5-1-2053,-2 3 0,-2-3 0,-1 0 0</inkml:trace>
  <inkml:trace contextRef="#ctx0" brushRef="#br0" timeOffset="60477">31085 12368 24575,'11'-2'0,"8"-2"0,24-6 0,-16 5 0,0 0-1639,0 1 1,1 0 480,13 0 0,2 3 1158,-1 0 0,2 2-145,-11-1 0,3 1 1,2 0-1,-1 1 145,3 1 0,2 1 0,-1 1 0,-1 0 0,-5-1 0,-1 1 0,0 0 0,-3 0 447,3 2 0,-2 0 1,-4 0-448,7 9 0,-29-9 0,-4 3 2706,-1 0-2706,-2 0 2124,0-1-2124,-2-3 0,3-2 0,-1-2 0</inkml:trace>
  <inkml:trace contextRef="#ctx0" brushRef="#br0" timeOffset="72188">10641 15792 24575,'-5'0'0,"-2"1"0,3 1 0,-4 3 0,3 0 0,-4 2 0,3-2 0,-10 10 0,0 4 0,-1-3 0,-1 0 0,1 2 0,0 0 0,-8 6 0,-2 0 0,-1 1 0,1 0 0,4-1 0,-1 0 0,-4-1 0,1 1 0,6-1 0,2-1 0,-10 5 0,7 1 0,17-21 0,7-5 0,7 3 0,1-2 0,13 4 0,1-5 0,2-1 0,1 1 0,3-1 0,2 0 0,3-1 0,1-1-330,1-1 0,2-2 1,-1 1 329,-1 0 0,0-1 0,-1 0 0,-2-1 0,-1-1 0,-3 0 0,-4 1 0,-3 0 0,-2-1 0,-16 5 0,-4 1 0</inkml:trace>
  <inkml:trace contextRef="#ctx0" brushRef="#br0" timeOffset="74457">15386 15862 24575,'-29'0'0,"-3"0"0,-6 0 0,0 0 0,-5 0 0,-3 0 0,2 0-820,4 0 1,0 0 0,0 0 0,-1 0 163,2 0 1,-1 0-1,0 0 1,-1 0 0,0 0-1,2 0 1,-1 0-1,1 1 1,-1-1 0,0-1 32,1 0 0,0 0 0,0 0 0,-2-1 0,0 1 445,-1 0 1,0 0 0,-1-1-1,-2 1 1,0 0 0,0-1 177,7 1 0,0 1 0,-2-1 0,1 0 0,-1 0 0,1 0 0,-1 0 0,1 0-307,-2-1 1,0 0 0,1 0 0,-1 0 0,0 0 0,-3 1 0,-3-1 306,11 2 0,-1-1 0,-3 1 0,0 0 0,-2 0 0,0 0 0,-1 0 0,0 1 0,0-1 0,0 0 0,1 0 0,1-1 0,1 1-21,-2-1 0,0 0 0,2 0 0,-1 0 0,2 0 0,-1 0 0,-1-1 0,1 1 0,-2 0 0,0 0 0,-1-1 21,2 2 0,0-1 0,-2 0 0,0 0 0,-1 0 0,0 1 0,-1-1 0,1 0 0,0 0 0,0 0 0,1 0 0,0 0 0,1-1 0,2 1 0,-4-1 0,1 0 0,0 0 0,1 0 0,1-1 0,0 1 0,1-1 0,-1 1 0,1-1 0,-1 0 0,1 0 0,-4 0 0,1-1 0,0 0 0,0 0 0,0 0 0,1-1 0,-1 1 0,1 0 0,1 0 0,-1 0 0,0 0 0,-1 0 0,1 0 0,0 0 0,1 0 0,0 0 0,1 0 0,0 0 0,1 1 0,-3-1 0,0-1 0,1 1 0,1 0 0,0 1 0,0-1 0,0 1 0,1 1 0,0 0 0,1 0 0,-1 0 0,0 1 0,1 0 0,-1 0 112,-5 0 0,0 1 0,0 0 0,1 0 1,-1 1-1,1-1-112,1 0 0,1 0 0,0 0 0,-1 0 0,0 0 0,-3 0 0,8 0 0,-1 0 0,-2 0 0,0 0 0,-1 0 0,0 0 0,0 0 0,2 0 0,0 0 47,-5 0 1,1 0-1,1 0 1,1 0-1,-1 0 1,-1 0-1,-2 0-47,6 0 0,-3 0 0,0-1 0,0 1 0,-1 0 0,1 0 0,1 0 0,1 0 0,1 1 0,-6-1 0,2 1 0,1 0 0,1 1 0,0-1 0,-1-1 0,2 1 0,0-1 0,0-1 0,1 1 0,0 1 0,2 0 0,0 1 0,1 0 0,2 1 0,-1-1 0,2 0 120,-5 0 0,2 0 0,1 0 0,-3 0-120,4 0 0,-1 1 0,-1 0 0,1-1 0,0 1 0,-7-1 0,0-1 0,1 1 0,0 0 0,5 0 0,0 1 0,0 0 0,-4 0 0,4-1 0,-2 0 0,-2 0 0,0 0 0,-1 0 0,1 1-4,0 0 1,-1 1-1,1 1 1,-1-1-1,-1 1 1,-1-1 3,2 1 0,-2-1 0,-1 0 0,0 0 0,0 1 0,1 0 0,1 1 0,3 0 0,2 0 0,-1 0 0,1 1 0,0 0 0,0 1 0,0 0 0,-1 0 0,0 2 0,0-1 0,0 1 0,1 0 0,0 0 0,2 1-73,-7 2 1,2 0-1,1 0 1,0 1-1,0 1 73,0 1 0,-1 0 0,0 1 0,2-1 0,3-1 0,-6 2 0,4-2 0,0 2 222,-1 2 1,0 1-1,4-1-222,3 0 0,1 0 585,-3 1 0,-4 1 0,2 1-585,3 0 0,2 2 0,-2 1 0,3-2 0,-2 2 0,0 0 0,2-1 146,-4 3 0,1 0 0,1 0-146,0 2 0,0 0 0,3-1 0,-2 1 0,1 1 1078,3-4 0,-1 3 1,2 0-1079,4-4 0,2 1 0,-1 1 1045,-6 6 0,0 1 0,4 0-1045,1 5 0,6 1 0,5-9 0,3 1 0,2 0 0,2 0 0,2 0 0,2 2 0,4 5 0,2 2 0,1 0-178,-3-10 1,2 2 0,0-1-1,1 1 178,5 4 0,2 2 0,1-1 0,-2-2 123,0 0 1,-1-1 0,1-1-124,2 3 0,2 0 0,-1-3 0,4 2 0,0-3-425,-2 0 1,1-1 424,7 1 0,0 0 0,-2 0 0,0-2 0,1-3 0,2-1-483,-5-3 1,2 1-1,0-1 483,3 1 0,0-1 0,1 0-475,3 0 0,1 1 0,1 0 475,0 1 0,0 1 0,2-2-309,-1-2 1,2-1 0,-1 1 308,-8-5 0,0 1 0,0 0 0,1-1-429,6 2 1,2 0-1,0-1 1,0-1 428,-2-2 0,-1-2 0,2 1 0,2-1-342,0 0 0,3 1 1,1 0-1,-1-1 0,-1-2 342,0-2 0,-1-1 0,0-1 0,6 1 0,-11-3 0,2 2 0,3-1 0,1 1 0,1 0 0,1-1 0,1 1 0,-1-2 0,0-1-96,-1 0 1,-1-2 0,1 0 0,0 0-1,1-1 1,0 0 0,1-1 0,0 1-1,2 0 1,1 1 95,-8-1 0,0 0 0,1 1 0,1-1 0,0 1 0,1 0 0,0-1 0,1 1 0,0-1 0,0 1 0,1-1 0,-1-1 0,1 1 0,1-1 0,-1 0-37,-3-1 1,0 0 0,1 0 0,0 0 0,0-1 0,1 0 0,0 1 0,0-2 0,0 1 0,0 0-1,1-1 1,-1 1 0,0-1 0,0 0 0,1 0 0,-1 1 0,-1-1 0,1 0 36,1 0 0,1 0 0,-1 0 0,0 0 0,0-1 0,0 1 0,0-1 0,0 1 0,0-1 0,0 1 0,0-1 0,0 0 0,0 0 0,0-1 0,0 1 0,0 0 0,1-1-18,-2 0 0,0 1 0,0-2 1,1 1-1,0 0 0,1-1 1,-1 1-1,0-1 0,0 1 1,0-1-1,0 0 0,-1 0 1,0 0-1,-1 1 0,-1-1 1,0 0-1,0 1 0,-2-1 18,9 0 0,-2 0 0,0 0 0,-1-1 0,-1 1 0,-1 0 0,0 0 0,0 0 0,0-1 0,0 1 0,0 0 0,1 0 0,-2 0 0,1-1 0,0 1 0,-1 0 0,1-1 0,0 1 0,-1-1 0,0 1 0,0 0 0,-1 1 0,0 0 0,0 0 0,3 0 0,-1 0 0,0 1 0,0 0 0,-1 1 0,0-1 0,0 1 0,1-1 0,0 1 0,0 0 0,-1-1 0,1 1 0,0 0 0,0 0 0,1 0 0,-1 0 0,1 0 0,-1 0 0,1 0 0,0 1 0,-1-1 0,1 0 0,0 0 0,0 0 0,0 0 0,0 0 0,0 0 0,0 0 0,0 0 0,-1 0 0,0 1 0,-1-1 0,0 1 0,1 0 0,-1 0 0,0 1 0,-1-1 0,1 0 0,-2 1 0,0-1 0,-1 0 0,0 1 0,7-1 0,-1 0 0,-1 0 0,-1 0 0,0 0 0,0 0 0,-1 0 0,-1 1 0,0 0 0,0 0 0,-1 0 0,0 0 0,0 0 0,0 0 0,4 0 0,0 0 0,0 0 0,0 0 0,-2 0 0,0 0 0,3 0 0,-2 0 0,0 0 0,0 0 0,0 0 0,1 0 0,0 0 0,-1 0 0,2 0 0,-1 0 158,-5 0 0,1 0 0,-1 0 1,1 0-1,1 0 0,0 0-158,2 1 0,1 0 0,0 0 0,1 0 0,0 0 0,0 0 0,-4 0 0,1-1 0,0 0 0,0 0 0,0 0 0,0 0 0,0 1 0,0-1 0,1 1 0,-1 0 0,1 0 0,-2 0 0,1 0 0,-2 0 0,0-1 0,0 0 0,-1 0 0,-1 0 0,0 0 0,0 0 0,5 0 0,1 0 0,-1 0 0,-2 0 0,-2 0 833,9 0 0,-4 0 0,-4 0-833,0 0 0,-7 0 0,-5 0 0,-22 0 0</inkml:trace>
  <inkml:trace contextRef="#ctx0" brushRef="#br0" timeOffset="78842">27875 15628 8191,'-41'-6'0,"-1"0"0,1 1 0,-2-1 798,11 1 1,-1-1 0,0 0-799,2 2 0,0 0 0,0 0 0,-6-4 0,-1 0 0,1 1 0,6 2 0,0 2 0,-2-2 0,1-1 0,-3 0 0,-1-2 0,0 1 0,2 1 0,-10-1 0,3 0 0,-2 0 0,1-1 0,-2-2 0,0 1 0,2 1 127,8 3 0,0 0 0,1 1 0,1 0-127,-6-1 0,2 1 0,-1 1 0,0 0 0,-1 1 0,0 1 240,0 1 0,0 0 0,2 0-240,6 0 0,2 0 0,-2 0 0,-2 0 0,-2 0 0,-1 0 0,-2 0 0,3 0 0,-1 0 0,-1-1 0,-1 1 0,-3 1 0,2 1 0,-3 0 0,-2 1 0,-1 0 0,1 0 0,1 0 0,2-1 34,-5 0 0,3-1 1,0 1-1,0 0 1,-3 1-35,3 0 0,-1 1 0,-2 1 0,-1 0 0,2 0 0,0 0 0,4-1 0,-3 0 0,3 0 0,1-1 0,-1 1 0,-2 0-154,2 0 0,-1 1 0,-2 0 1,0 0-1,-2 0 0,1-1 1,-1 1 153,7-2 0,0 0 0,0 0 0,-1 0 0,-1-1 0,1 1 0,-1 0 0,0 0 0,-1 1-108,2 0 0,-1 0 1,0 0-1,-1 1 1,0-1-1,0 1 1,0 0-1,0-1 1,0 1-1,0-1 108,0 0 0,-1 1 0,0-1 0,0 0 0,0 0 0,1 0 0,-1 0 0,1 0 0,1 0 0,0 1-149,-5 0 1,0 1-1,1 1 1,0-1 0,1 0-1,0 0 1,1 0 0,1 0 148,0-1 0,1 0 0,0-1 0,1 1 0,1-1 0,-1 1 0,0 1 52,-1 0 1,1 1 0,0 0 0,0 0-1,0 0 1,-1 0 0,-1 0-53,3-1 0,-1-1 0,-1 1 0,0-1 0,0 0 0,-1 0 0,0 0 0,-1 1-40,5-1 1,-2 1-1,0-1 1,-1 1-1,0 0 1,0-1-1,0 1 1,0-1-1,0 0 1,1 0 39,-4 0 0,1 1 0,-1-1 0,0-1 0,0 1 0,1 0 0,0-1 0,1 0 0,1-1 0,-6 1 0,1-1 0,0 0 0,2 0 0,0-1 0,1 1 0,2-1 0,-5-1 0,3 1 0,1-1 0,-1 0 0,-3 0 68,7-1 0,-1-1 0,-1 1 1,-1-1-1,0 0 0,0 0 0,1 0 1,2 0-69,-4 0 0,3-1 0,1 1 0,-1 0 0,-2 0 0,-2 0 0,7 0 0,-2 1 0,-2-1 0,-1 1 0,-1-1 0,0 1 0,0 0 0,1 0 0,2 1 0,1-1 0,-7 2 0,1 0 0,2 1 0,0-1 0,0 2 0,0-1 0,-1 1 0,4-1 0,0 0 0,-1 1 0,0 0 0,1 0 0,-1 1 0,2 0 0,0 0 0,-3 2 0,1 0 0,1 1 0,0 0 0,0 0 0,1 1 0,0 0 64,-3 1 1,1 1 0,0 0 0,0 0 0,2 0 0,-1 1-65,3-1 0,1 1 0,0-1 0,1 1 0,0 1 0,0 0 0,-6 5 0,0 2 0,1 0 0,1 0 0,3-1 0,-5 1 0,3-1 0,-1 2 0,8-3 0,-2 3 0,-1 0 0,2 0 0,3-3 721,-2 1 1,3-2-1,-3 2-721,-2 2 0,-2 1 0,-1 2 0,2-1 0,4-2 0,2 0 0,0 0 0,2-2 826,-3 3 0,2-1 0,1 0-826,1 0 0,2 0 0,2-1 0,3-2 0,2 0 1463,-1 1 1,1 1-1464,1-1 0,1-1 0,1 3 0,1 2 1638,-4 7 0,1 1-1604,4-3 1,2 1-35,-1-2 0,1 3 0,0 0 230,1 10 0,2 2-230,1-6 0,1 2 0,0 0 0,1 0 0,1 0 0,0 2 0,0-6 0,1 2 0,0 0 0,1-1 0,1 7 0,1-1 0,1 0 0,-1-2 0,1-1 0,1-1 0,5 6 0,0-5 0,-2-11 0,-1-3 0,6 6 2165,-2-3-2165,1-4 0,8 9 0,2 1 0,-2-8 0,3 1 0,5 4 0,3 0-14,-9-10 0,1-1 0,2 1 14,6 2 0,1 1 0,0-3 0,-2-4 0,1-2 0,0 1 0,3 2 0,1 0 0,1 0-463,-6-3 0,1 0 1,1-1-1,0 1 463,2 1 0,0-1 0,0 1 0,2-1-656,-2-2 1,1-1-1,0 1 1,1-1 0,-2 0 335,6 2 1,0 1 0,-1-1 0,0-1 319,-4-3 0,-1 0 0,0-1 0,0 0-910,7 3 1,1-1-1,-2-1 910,-1 0 0,-1-2 0,1 1 0,0 0 0,1 0 0,0 0-379,0 0 1,0 0 0,0 0 378,-2 0 0,0 0 0,-2 0 0,5 3 0,-1 0 0,-6-5 0,1 0 0,-2 0 0,-2 4 0,1-1 0,1-4 0,3-1 0,-3 0 0,0 3 0,1 1 0,2-5 0,4-1 0,-1-1 0,0 1 0,-1-1 0,1 1 0,-1-2 0,2 0 0,2 0 0,-4 0 0,3 0 0,1 0 0,0 0 0,-3 0 0,0-1 0,-3 1 0,1 0 0,2 1 0,-2-1 0,2 1 0,1 0 0,1 0 0,0 0 0,-3 0 0,0 0 0,-1 0 0,0 1 0,0-1 0,2 1 0,0-1 0,1 1 0,2 1 0,0-1 0,-1 0 0,1 0-160,-2-1 1,0 1-1,0-1 1,0 0-1,0 0 1,1-1 159,1 1 0,-1 0 0,1 0 0,1 0 0,0 0 0,1 0 122,-3 1 1,1-1 0,1 1 0,1 0 0,-1 0 0,-1-1 0,0 1-123,-3-2 0,0 1 0,-1-1 0,1 0 0,-1 0 0,0 1 0,0-1-179,0 2 0,0-1 1,0 1-1,0 0 1,0 0-1,-1 0 1,0-1 178,1 0 0,-2-1 0,-1 0 0,2 0 0,1-1 0,3 1 0,-2 0 0,4-1 0,2 1 0,1 0 0,0-1 0,1 0 0,-2 0 0,-2 0 0,-3 0-265,2-1 1,-3 0 0,-1 0 0,-1 0 0,2-1 0,3 1 264,-2 0 0,2 1 0,2 0 0,1 0 0,1-1 0,-1 1 0,0-1 0,-2 0 0,-2-1-138,1 0 0,-2-1 1,0-1-1,-2 0 1,0 0-1,-1 1 1,-1 0 137,6-1 0,-1 0 0,-2 1 0,2 0 0,1 0 0,0 0 0,3 0 0,0 1 0,0 0 0,-1-1 0,-5 1 0,3-1 0,-4-1 0,-1 0 0,1 2 30,-4 1 1,0 0 0,1 1 0,1 0 0,1 0-31,2-2 0,1 0 0,1 0 0,2 0 0,-1 0 0,0-1 0,-5 1 0,-1-1 0,0 1 0,1-1 0,0 0 0,2 0 0,1 0 0,-2 1 0,1 0 0,2-1 0,1 1 0,0 0 0,0-1 0,0 1 0,-2-1 0,-1 1 0,-3 0 0,8-2 0,-3 1 0,-2-1 0,0 0 0,-1 1 0,0 0 0,6-1 0,1 1 0,-1 0 0,-4 1 0,-7 0 0,-2 0 0,-1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46:08.666"/>
    </inkml:context>
    <inkml:brush xml:id="br0">
      <inkml:brushProperty name="width" value="0.05292" units="cm"/>
      <inkml:brushProperty name="height" value="0.05292" units="cm"/>
      <inkml:brushProperty name="color" value="#FF0000"/>
    </inkml:brush>
  </inkml:definitions>
  <inkml:trace contextRef="#ctx0" brushRef="#br0">15605 11856 24575,'-9'-2'0,"-2"-1"0,-16-2 0,-7 0 0,5 2 0,-2 0 0,-3 0-820,-3-1 1,-3 1 0,-1-1 0,-2 0 471,7 0 0,-2 1 0,0 0 0,-1-1 0,-1 1-199,4 0 1,-1 0 0,-1 0 0,0 0 0,0-1 0,-2 1 545,1 0 1,-1-1-1,-1 0 1,-1 0 0,1 1-1,-1-1 1,-1 1-304,4 0 0,0 0 0,0 1 0,-1-1 0,0 1 0,-1 0 0,0-1 0,0 1 304,0 0 0,-1-1 0,0 1 0,-1 0 0,0-1 0,0 1 0,1 0 0,2 0 0,1 1-462,-2-1 1,2 1-1,1 0 1,0 0 0,1 1-1,0-1 1,-1-1 461,-5 0 0,-1 0 0,0 0 0,1 0 0,2 0 0,2 0 0,-1 2 0,2 0 0,2-1 0,-3 1 0,0-1 0,-2 0 0,-1-1 0,1 1 0,1 0 0,-4 1 0,2 0 0,-1 0 0,0 0-256,2 0 0,-2 0 0,0 0 1,1 0-1,2 0 256,0 0 0,3 0 0,-1 0 0,-2 0-149,-1 0 0,-3 0 0,0 0 0,0 0 0,2 0 149,0 0 0,2 0 0,0 0 0,-5 0 0,7 0 0,-3 0 0,-2 0 0,-1 0 0,0 0 0,0 0 0,1 0-32,2 0 1,0 0 0,1 0 0,0 0 0,-1 0-1,0 0 1,0 0 31,-2 0 0,0 0 0,-1 0 0,0 0 0,1 0 0,-1 0 0,1 0 119,3 0 1,0 0 0,0 0 0,0 0 0,1 0 0,-1 0 0,1 0-120,-4 0 0,0 0 0,0 0 0,0 0 0,1 0 0,-1 0 0,1 0 0,1 0 0,-1 0 0,1 0 0,-2 0 0,0 0 33,5 0 1,-1 0-1,0 0 1,0 0 0,-1 0-1,-1 0 1,1 0 0,1 0-34,-1 0 0,0 0 0,-1 0 0,1 0 0,0 0 0,0 0 0,-1 0 0,1 0 0,-2 0 0,-1 0 0,1 0 0,-1 0 0,1 0 0,0 0 0,0 0 0,2 0 0,-1 1 0,1 0 0,0 0 0,1-1 0,0 1 0,0 0 0,0 0 0,-1-1 0,0 0 0,0 0 0,0 0 0,2 0 0,1 1 0,2-1 0,-7 1 0,3 1 0,1-1 0,0 1 0,-2-2 0,1 0 0,1 0 0,1 0 0,0-1 0,2 1 0,-1 1 185,1 0 1,-2 0 0,1 1-1,1-1-185,-1 0 0,1-1 0,-1 1 0,3 1 0,-2 1 0,0 1 0,0-2 0,-6-1 0,1-2 0,-1 2 663,0 2 0,-1 1 0,-2 0-663,7-2 0,-2-1 0,-2 1 0,0-1 0,1 0 0,2 0 0,1 1 0,-1-1 0,0 0 0,-1 1 1,-3 0 1,-1 0-1,-1 0 1,0 0-1,0 0-1,5 0 0,-1-1 0,0 1 0,0 0 0,0 0 0,1 1 0,-3 1 0,0 0 0,0 1 0,0 0 0,0 0 220,-1 1 1,0-1-1,0 1 1,0 0-1,0 1-220,7 0 0,-1 1 0,1 0 0,-1 0 0,1 0 0,1 0 278,-5 0 0,1 0 1,1 1-1,0-1 1,0 2-279,3-1 0,1 1 0,0 0 0,1 1 0,-2-1 0,0 0 0,-2 0 0,1 0 0,1 0 0,3 0 0,-6 3 0,4 0 0,0 0 0,-3 1 0,0 0 0,1 0 0,4 0 0,0 1 0,2 0 0,-4 4 0,-1 1 0,2-1 0,-3 0 0,2 1 0,3 0 0,2 1 0,1 0 0,-8 4 0,1 1 0,9-5 0,0 1 0,1-1 0,2 2 0,0 0 157,-1 3 1,0 0-158,1 0 0,0 0 730,3-1 0,0 2 0,0 1-730,4-2 0,0 1 0,0 1 0,0 1 0,0 2 0,0 1 0,2 0 354,2 1 0,1 1 0,2 1 0,0-1-354,0 7 0,2 1 0,0 0 0,2-3 0,1 1 0,0 0 0,2-5 169,3 4 1,2-2-170,-2-5 0,0 2 0,2-2 0,5 9 0,2-2 0,-4-5 0,0 1 0,2 4 0,2 2 0,1-8 0,1 0 0,0-2 0,-1-2 0,2-1 0,2 3 0,3 4 0,-1-5 0,-2-4 0,0-4 448,3 0 0,1-1-448,-5-3 0,0 0 0,2-2 0,2-1 0,8 7 0,0-1 0,5 1 0,5-3 0,5-1 0,-12-9 0,1-3 0,2 1-544,1 1 1,3 0 0,2 0 0,1-1 543,-1 0 0,2 0 0,1 0 0,1 0 0,2 0-391,-6-2 0,2 1 0,1-1 0,0 1 0,1-1 0,0 0 0,0 0 391,0 0 0,1 0 0,0-1 0,0 1 0,0-1 0,0 1 0,1-1-345,-4-1 0,1 1 1,-1 0-1,1-1 1,0 0-1,0 0 0,-1 0 1,0 0 344,4 1 0,-1-2 0,0 1 0,0 0 0,-1 0 0,-1-1 0,-1 1-500,4-1 0,-2 1 0,-1 0 0,1 0 0,2-1 500,-7-1 0,3 0 0,0 0 0,0 0 0,0 0 0,-2 0 0,-3 0-271,10 2 1,-5 0 0,1 0 0,4 0 270,-10-2 0,3-1 0,2 0 0,0-1 0,0 1 0,-1 0 0,-1 1 23,5 1 0,-1 0 1,-2 1-1,3 0 0,2-1-23,-5-1 0,2 0 0,2 0 0,1 0 0,0 0 0,-1 0 0,-1-1 0,-2 1 63,0 1 0,-2-1 1,-1 0-1,1 1 0,1-1 1,3 0-64,-4 0 0,3 0 0,2-1 0,1 1 0,1 0 0,1-1 0,-2 1 0,-2-1 0,-2 1 0,-4-1 0,9 0 0,-5 0 0,-2 0 0,1 0 0,4 0 0,-8 0 0,3 0 0,1 0 0,1 0 0,1 0 0,-2 0 0,-1 0 0,-2 0 0,10 0 0,-2 0 0,-1 0 0,-2 0 0,-1 0 0,-1 0 0,-2 0 0,1 0 0,2 0 207,-5 0 0,3 0 0,0 0 0,1 0 0,-1 0 0,-2 0-207,0 0 0,-1 0 0,-2 0 0,2 0 0,3 0 0,0 0 0,2 0 0,2 0 0,1 0 0,0 0 0,1 0 0,-1 0-92,-3 0 0,-1 0 0,0 0 0,1 0 0,0 0 0,0 0 0,1 0 0,1 0 92,-4 0 0,0 0 0,2 0 0,-1 0 0,1 0 0,0 0 0,0 0 0,1 0 0,-1 0 0,0 0-42,1 0 0,0 0 0,0 0 0,0 0 1,0 0-1,0 0 0,0 0 0,1 0 1,0 0-1,1 0 42,-5 0 0,1 1 0,1-1 0,-1 1 0,1-1 0,0 1 0,1-1 0,-1 1 0,0-1 0,-1 1 0,1 0 0,-1-1 0,1 1 0,0-1 0,0 1 0,-1 0 0,1-1 0,-1 1 0,0-1 0,0 1 0,0 0 0,0 0 0,0 0 0,2 0 0,1 0 0,-1 0 0,1 1 0,-1-1 0,0 1 0,-1-1 0,0 1 0,-1-1 0,-1 1-127,3-1 0,0 1 1,-1-1-1,-1 1 0,0 0 1,-1 0-1,-2-1 0,0 1 127,9 1 0,-3 0 0,-1 0 0,0-1 0,2 1 0,-5-2 0,1 0 0,1 0 0,-1 0 0,-1 0 0,-3 1 0,5 1 0,-3 0 0,0 0 0,4-1 0,-3 0 0,3-1 0,2 0 0,-1 0 0,-1 0 0,-4 1 0,-2-1 0,-4 1 0,0 0 0,5 0 0,1 0 0,4 1 0,3 0 0,1 0 0,0-1 0,-3 1 0,-4-1 0,5-1 0,-5-1 0,1 0 0,2 1 45,-3 2 0,2 0 1,2 0-1,0 1 1,-3-1-1,-2-1-45,-1-2 0,-3 0 0,-1 0 0,-1 1 459,5 2 1,-2 1-1,-1-1-459,6-2 0,-2 0 1102,7 1 0,-4 1-1102,-5-1 1638,-11-2 0,-2 0-976,-6 4 2614,-6-3-1771,0 1-935,-6-2 0,-4 0 0,1 0 0</inkml:trace>
  <inkml:trace contextRef="#ctx0" brushRef="#br0" timeOffset="5169">18193 11924 24575,'9'0'0,"9"3"0,4 2 0,6-3 0,11 1 0,4-1 0,0 1-656,-8-1 1,1 0-1,1-1 1,2 1 0,4 0 290,-8-1 1,2 0 0,2 0 0,2-1 0,0 1 0,1 0 0,1 0 0,0-1 0,-1 1 36,-1-1 0,0 1 0,0 0 1,1-1-1,0 1 0,0-1 1,1 0-1,0 1 0,1-1 1,0 0 90,-2 0 0,0 1 0,1-1 0,0 0 0,0 0 0,1 0 1,0 0-1,0-1 0,1 1 0,-1 0 0,1 0 0,-1 0 154,-4 0 0,1 0 0,-1 0 0,0 0 0,1 0 0,0 0 0,0 0 0,0 0 0,0 0 0,0 0 0,1 0 0,0 0 0,0 0 0,0 0 83,1 0 0,0 0 0,0 0 0,1 0 0,0 0 0,0 0 0,0 0 0,0-1 0,1 1 0,-1 0 0,0 0 0,0 0 0,0 1 0,0-1 0,-1 0-147,-1 1 0,0-1 0,-1 1 1,0 0-1,1 0 0,-1-1 1,0 1-1,0 0 0,0 0 1,0 0-1,0 0 0,0 0 1,1 0-1,-1 0 0,1 0 147,1-1 0,1 1 0,1 0 0,0-1 0,0 1 0,0-1 0,0 1 0,0-1 0,0 1 0,-1-1 0,-1 1 0,0 0 0,-1-1 0,-1 1 0,-1 0-32,4 0 1,-1 0-1,-2 0 1,0 1-1,-1-1 1,0 0-1,-1 1 1,0-1-1,0 0 1,1 1-1,-1-1 32,4 0 0,0 1 0,0-1 0,0 0 0,0 1 0,-1-1 0,-1 0 0,0 1 0,-1-1 0,-1-1 0,5 1 0,-2-1 0,0 0 0,-2 0 0,0 0 0,0 0 0,1 1 0,-2-1 0,-1 1 0,1 0 0,-1 0 0,0 0 0,1 0 0,0 0 0,3-1 0,0 0 0,1 0 0,0 0 0,0 0 0,-1 0 0,-1 0 0,2 0 0,0 0 0,-1 0 0,0 0 0,0 0 0,1 0 0,-5-1 0,0 0 0,1 0 0,0 0 0,-1 0 0,0 0 0,-2 1 0,8-1 0,-1 1 0,-1 0 0,0 0 0,2-1 0,-7 0 0,1-1 0,0 0 0,1 0 0,0 0 0,-1 0 0,-2 1 0,2-1 0,0 1 0,-2 0 0,0 0 0,1-1 0,0 1 0,3 0 0,1 0 0,-1-1 0,1 1 0,-1 0 0,-1-1 0,5 1 0,-2 0 0,1 0 0,-1 0 0,1-1 113,-7 1 1,1 0 0,-1 1 0,1-1-1,1 0 1,1-1-114,2 1 0,1-1 0,1 0 0,1 0 0,0 0 0,0 0 0,1 0 0,-4-1 0,0 1 0,0 0 0,1-1 0,0 1 0,0-1 0,1 0 0,1 0 42,-6 0 1,2-1 0,0 0 0,0 0 0,0 0 0,1 0 0,-1 0 0,0 0 0,0 0 0,-2 1-43,7-1 0,-1 0 0,0 1 0,-1-1 0,0 1 0,0-1 0,-1 1 0,0-1 0,-1-1 0,-2 0 0,1 0 0,0 0 0,-1 0 0,0 0 0,-1 0 0,0 2 0,7-1 0,0 1 0,-1 1 0,-1 0 0,-1 0 0,0 0 0,3-1 0,-1 0 0,-1 1 0,-2 0 0,0 0 0,1 1 0,-1 1 0,-2 1 0,-2-1 0,-2 0 0,-2 0 0,-2 0 1079,3 0 0,-3 0-1079,-5 0 0,-2 0 0,0-2 0,-1 0 0,3 1 0,1 0 0,0-3 0,-2 0 3276,13 0-2957,-2-1 2771,3-4-3090,-16 8 0,1-5 0,-20 6 0</inkml:trace>
  <inkml:trace contextRef="#ctx0" brushRef="#br0" timeOffset="6520">18134 14473 24575,'26'2'0,"3"-1"0,6-1 0,2 1 0,5-1 0,0-1-820,-8 0 1,1 0 0,1-1 0,3 1 413,-3 0 1,4 0 0,1 0-1,1 0 1,0-1 0,-2 1-251,4-2 1,0 1-1,-1-1 1,0 0 0,1 1 344,-5 0 1,-1 1 0,1 0 0,0-1-1,0 1 1,1 0 1,1 0 0,2 0 0,0 0 0,-1 0 0,-1 0 0,-2 0 309,5 0 0,-4-1 0,2 1 0,4 0-287,-11 0 1,2 1 0,2 0 0,2 0 0,0 0-1,2 0 1,-1 0 0,0 0 0,-1-1 286,-2 0 0,1 0 0,-1 0 0,-1-1 0,2 0 0,-1 1 0,1-1 0,0 1 0,2 0-101,-4 1 1,2-1-1,-1 1 1,2 0-1,-1 0 1,1 0-1,0 0 1,1 0-1,-1 0 1,0 0-1,1 0 101,0-1 0,1 1 0,0-1 0,1 1 0,-1-1 0,0 0 0,1 1 0,-1-1 0,-1 0 0,1 1 0,-2 0 0,1-1 0,-1 1 0,0 0 0,-1 0 0,1 0 0,-1 0 0,0 0 0,0 0 0,0 1 0,1-1 0,1 0 0,0 0 0,1 0 0,-1 0 0,1 0 0,-1 0 0,1 0 0,-1 0 0,0 0 0,1 0 0,-2 0 0,0 0 0,0 0 0,0 0 0,0 0 0,0 0 0,0 0 0,0 0 0,1 0 0,-1 0 0,1 0 0,0 0 0,1 0 0,0 0 0,-1 0 0,1 0 0,-1 0 0,-1 0 0,1 0 0,-2 0 0,5 0 0,-1 0 0,0 0 0,-1 0 0,0 0 0,-1 0 0,0 0 0,0 0 0,2 0 0,0 0 0,0 0 0,0 0 0,-2 0 0,0 0 0,0 0 0,1 0 0,0 0 0,-2 0 0,1 0 0,-2 0 0,0 0 0,4 0 0,-2 0 0,0 0 0,0 0 0,2 0 0,-3 0 0,1 0 0,1 0 0,0 0 0,0 0 0,0 0 0,0-1 0,0 1 0,1 0 0,-1 0 0,0 0 0,0 1 0,0 0 0,0 1 0,-1 0 0,1 0 0,-1 1 0,0-1 0,0-1 0,-1 1 0,1-1 0,-1 1 0,0-1 0,0 1 51,-4 0 0,-1 0 0,0 0 0,0 1 0,2-1 1,3 1-52,-3-1 0,3 0 0,1 0 0,2 0 0,1 0 0,0 0 0,0 0 0,0 0 0,-1 0 0,-3 0 0,-1-1 0,-1 1 0,1-1 0,0 0 0,0 1 0,1-1 0,1 1 0,1 0 0,0-1 0,-2 1 0,0 0 0,2 0 0,0 0 0,1 1 0,1-1 0,0 0 0,-1 1 0,1-1 0,-1 0 0,0 0 0,-1 0 0,0 0 0,-1 0 0,-1-1 0,1 0 0,-1 1 0,0-1 0,0 0 0,-1 0 0,1 0 0,-1 0 0,0 1 0,0-1 0,-1 0 0,2 1 0,0 0 0,0-1 0,-1 1 0,0 0 0,0 0 0,0 0 0,-1-1 0,1 1 0,-1-1 0,-1 1 0,5-1 0,0 0 0,0-1 0,-1 1 0,0 0 0,-1-1 0,0 1 0,-1 0 0,0 0 111,6 1 1,-2-1 0,1 1 0,-2 0 0,0 0 0,0 0-1,0 0-111,-2-1 0,0 0 0,0 0 0,0 0 0,-2 0 0,-1 0 0,-2 0 402,9 1 1,-3-1-1,-3 1 1,-2-2-403,1 1 0,-3-1 0,-6-1 0,12 1 0,-36 0 0</inkml:trace>
  <inkml:trace contextRef="#ctx0" brushRef="#br0" timeOffset="13057">28911 16056 24575,'-5'-2'0,"-7"-2"0,-13-3 0,-7-2 0,1 4 0,-4-1 0,-3 0-656,4 1 1,-3-1-1,-2 1 1,-1-1 0,1 1 117,-1 1 0,1 0 0,-1 1 0,-2-1 0,-2 1 173,9 1 1,-2-1 0,-1 1 0,-1 0 0,-2 0 0,1 0 0,-1 0 0,0 0 0,2 1 173,-2-1 0,1 1 1,-1 1-1,1-1 0,-1 0 1,0 1-1,0-1 0,0 0 1,0 1 9,2-1 0,-1 0 0,1 1 0,-1-1 0,0 0 0,0 1 0,0-1 0,0 1 0,0-1 0,1 1 181,-3-1 0,-1 1 0,0 0 0,1 0 0,-1 0 0,2 0 0,0 1 0,1-1 0,1 0-365,-2 0 0,1 0 0,1 0 0,1 0 1,0 0-1,1 0 0,-1 0 365,-3 0 0,0 0 0,0 0 0,0 0 0,0 0 0,0 0-177,0 0 0,-1 0 1,0 0-1,1 0 1,-1 0-1,1 0 177,0-1 0,1 0 0,-1 0 0,1-1 0,0 1 0,1 1 109,-4-1 0,2 1 1,0 0-1,-2 0 0,-3-1-109,10 0 0,-3 0 0,-2 0 0,-1 0 0,-1-1 0,1 1 0,0-1 0,1 0 0,1 1 0,-2-1 0,1 0 0,1 0 0,0 1 0,0-1 0,-2 0 0,-3 0 0,5 0 0,-2 0 0,-1 0 0,-1 0 0,-1 0 0,0 0 0,0 0 0,0 0 0,1-1 0,0 1 0,3-1 0,-1 1 0,1-1 0,0 1 0,0-1 0,0 0 0,0 0 0,1 0 0,-1 1 0,0-1 0,-2 0 0,-1 0 0,1 0 0,-1 0 0,1-1 0,0 1 0,-1 1 0,0-1 0,0 0 11,2 1 0,-1 1 0,0-1 0,0 0 0,-1 1 0,1 0 0,0-1 0,0 1 0,1 0 0,1-1-11,0 1 0,0-1 0,2 1 0,-1-1 0,1 1 0,0-1 0,-1 1 0,1 0 0,-1 0 0,-1 1 0,0 0 0,0 0 0,0 0 0,0 0 0,0 0 0,0 1 0,0-1 0,1-1 0,0 1 0,1 0 0,0-1 0,0 0 0,1 1 0,-1-1 0,-1 0 0,1 1 0,-1-1 0,1 0 0,-1 1 0,0-1 0,0 0 0,-1 1 0,1-1 0,-1 0 0,1 0 0,0 0 0,1 0 0,-2 0 0,0 0 0,0-1 0,0 1 0,1-1 0,0 1 0,0-1 0,0 1 0,1-1 0,-3 1 0,0 0 0,1 0 0,-1 0 0,1 0 0,1 1 0,0-1 0,0 0 0,-2 0 0,1 0 0,-1 0 0,2 0 0,0 0 0,1 0 0,0 1 0,-5 0 0,0 0 0,2 0 0,0 0 0,-1 0 0,1 0 0,-1-1 0,0 1 0,1 0 0,0 1 0,1 0 0,1 1 0,1 0 0,-1 1 0,-1-1 65,5 1 1,-1 0 0,0 0 0,0 0 0,0 1 0,0 0-66,-2 0 0,0 1 0,0 0 0,-1 1 0,1-1 0,-1 1 0,-2 0 0,0-1 0,0 1 0,0 0 0,0 1 0,0 0 0,1 0 0,-1 1 0,0-1 0,0 2 0,1-1 0,1 0 0,-2 1 0,1 1 0,1-1 0,-1 1 0,0 0 0,5 0 0,-1 1 0,-1 0 0,2 0 0,0 0 0,2 0 0,-5 2 0,1 1 0,2-1 0,0 1 0,4-2 0,1-1 0,0 2 0,-1 1 304,0 1 0,0 2 1,-1 1-1,0-1 1,2 1-305,-4 0 0,2 0 0,-1 1 0,-2 2 0,5-2 0,-2 3 0,-2 0 0,1 1 0,1-1 0,3-1 188,-3 1 1,2-1-1,1-1 1,-1 2-189,-2 2 0,-1 0 0,2 1 0,3-3 0,4-2 0,2-2 0,1 1 832,-5 0 1,0-1 0,2 1-833,-4 4 0,1 0 0,-1 1 0,1-1 0,6-4 0,-1 1 0,-2 2 0,-2 1 0,2-1 0,6-1 0,0 3 0,-8 6 0,-3 4 0,3 0 509,8-5 0,4 1 1,-1 1-510,2-2 0,0 3 0,1-1 0,1 0 0,0 1 0,2 0 0,2-1 0,1 10 0,5-3 882,3-12 0,1-2-882,4 9 1638,3-11 0,2-1-785,8 4 1207,6 4-2060,0-11 0,13 3 0,-12-9 0,2 0-715,7 5 1,1-1 714,3-1 0,5-1 0,-7-3 0,5 0 0,2 1 0,-1-2-820,-2 0 1,0-2 0,1 1 0,1-1 286,-2 1 0,1-1 1,2 1-1,-1 0 1,1 0-15,-6-1 1,1-1 0,0 1 0,-1 0 0,0-1 0,-1 0 404,1 0 0,-3 0 0,1 0 1,1 0-1,3 0 142,-4 0 0,2 0 0,2 1 0,0-1 0,2 1 0,0-1 0,1 1 0,-1-1 0,-3-1 0,1 1 0,0-1 0,1 0 0,0 1 0,0-1 0,0 0 0,1 0 0,0 0 0,-1-1 0,1 1 0,-1 0 0,1 0 0,1 0 0,0-1 0,0 1 0,0-1 0,1 0 0,1-1-223,-4 0 1,1 0 0,1-1 0,0 1 0,0-1 0,1 0 0,-1-1 0,1 1 0,0-1 0,0 1 0,-1-1-1,1 0 223,-1 0 0,0 0 0,0 0 0,1 0 0,-1-1 0,0 1 0,0-1 0,1 0 0,-1 1 0,0-1 0,0 0 0,0 0-107,-1 0 0,0-1 1,0 1-1,0 0 0,0-1 1,0 0-1,0 1 0,0-1 1,0 0-1,0 1 0,1-1 1,0 1 106,-1-1 0,0 1 0,1-1 0,1 0 0,-1 1 0,1-1 0,0 0 0,-1 1 0,0-1 0,0 1 0,-1 0 0,0 0 0,-1 0-1,1 1 1,0 0-1,-2 0 1,1 1 0,-1-1-1,0 1 1,0-1-1,0 1 1,0-1 0,1 1-1,0-1 1,0 0 0,1 0 0,0 0 0,1-1 0,0 1 0,0 0 0,0 0 0,-1-1 0,0 1 0,-2 0 0,0 0 0,-2 1 0,7 0 0,-2 0 0,-1 1 0,-1-1 0,-1 1 0,1-1 0,0 1 0,1-1 0,-3-1 0,2 1 0,0-1 0,0 0 0,0 0 0,0 0 0,-2 0 0,-1 0 0,-2 0 18,4 1 0,-3-1 0,-1 0 1,-1 0-1,0 1 0,2-1-18,3 0 0,1 0 0,0 0 0,1 0 0,-2 1 0,0-1 0,5 2 0,-2 0 0,0 0 0,0 0 0,0 0 0,-5-2 0,1 1 0,-1-1 0,0 0 0,0 1 0,-2 0 0,2 0 0,-2 1 0,-1 1 0,1-2 0,2 1 0,0-2 0,2-1 0,1 0 0,0 0 0,-2 0 0,-2 0 0,0 0 0,-2 1 0,-1-1 0,4 1 0,0-1 0,3 0 0,1 0 0,1 0 0,-1 0 0,-3 0 0,5-1 0,-2 1 0,0-1 0,2 0 0,-4 1 0,1 0 0,1 1 0,0-1 0,1 0 139,-6 0 1,1 1-1,0-1 1,0 0-1,1 0 1,0-1-140,3 1 0,0-1 0,1 0 0,1 0 0,0 1 0,2-1 0,-8 1 0,1-1 0,1 1 0,0 0 0,0 0 0,1 0 0,0 0 0,1-1 15,-3 0 1,2 1 0,0-1 0,0 0 0,0-1-1,1 1 1,-1 0 0,0 0 0,0 0-16,3 0 0,0 0 0,-1 0 0,1 0 0,-1 0 0,0 0 0,0 0 0,0 0 0,0 1 0,-1-1 0,0 1 0,0 0 0,0 0 0,0 0 0,0-1 0,-1 1 62,-1-1 1,-1 0-1,0 0 1,0 0-1,0 0 1,0 0 0,0 0-1,0 1-62,2 1 0,0 0 0,0 0 0,1 0 0,-1 1 0,0-1 0,0 1 0,-2-2 0,3 1 0,0-1 0,-1 0 0,0 0 0,-1 0 0,0 0 0,-2 1 0,3 0 0,-1 1 0,-1 0 0,0 1 0,-2-1 0,-1 0 0,7 0 0,-1 0 0,-2 0 0,-4-1 338,8 1 1,-4 1-339,-1 1 0,-4-1 1275,-10-3 1,-3-1-1276,14 5 3241,-19-5-3241,-8 0 0,-6 0 0,-2 0 0</inkml:trace>
  <inkml:trace contextRef="#ctx0" brushRef="#br0" timeOffset="17143">17811 11687 24575,'6'-3'0,"11"-14"0,-3 0 0,2-4 0,3-2 0,2-3 0,1-1-820,1 1 1,1-1 0,1-1 0,0-2 444,-1 1 1,0-2 0,1 0-1,0-1 1,-2 1 374,-1 1 0,0 0 0,0 0 0,-1 0 0,-1 1-301,2-2 0,1-1 0,-3 2 0,-3 3 0,1-10 0,-4 8 0,-2 9 1</inkml:trace>
  <inkml:trace contextRef="#ctx0" brushRef="#br0" timeOffset="18260">18480 10303 24575,'-12'13'0,"-9"17"0,5 0 0,-1 6 0,3-7 0,-1 2 0,1 0-778,-3 4 1,1 0 0,1 2 777,0 2 0,2 1 0,0 0 0,0-4 0,2-1 0,1 1-80,4-1 1,1 0 0,1 0 79,-2-1 0,0 0 0,1 1 0,2 0 0,2 1 0,-1-2-996,-3 7 1,0-2 995,3-2 0,0-2 0,2 4 0,0-20 991,0 1-991,0-14 693,0-1-693,0-1 2877,0 2-2877,0 0 0,0 0 0,-1-2 0,0-1 0,0 1 0,1-1 0,0 0 0,0 1 0,0 0 0,0 3 0,0-3 0,-2 3 0,0 2 0,0 15 0,-2-7 0,1 24 0,1-23 0,0 5 0,0-18 0,2-6 0,-2-8 0,2 0 0,4-18 0,5-4 0,-4 9 0,0-1 0,3 1 0,1-1 0,-2 0 0,0 1 0,7-9 0,1 6 0,-5 11 0,6 3 0,16-6 0,-9 7 0,7-1 0,-21 11 0,1 33 0,-2-1 0,1 6 0,-2-6 0,0 2 0,0 2-903,1 4 0,0 1 0,-1-2 903,1 5 0,-1-3 0,0-7 0,-1-3-37,2 5 37,-4-13 0,1-6 0,-5-9 0,1-3 0,2-3 2704,-1-4-2704,6-5 0,-6 3 0,2-2 0</inkml:trace>
  <inkml:trace contextRef="#ctx0" brushRef="#br0" timeOffset="18844">18361 11381 24575,'1'-5'0,"5"-6"0,0-1 0,3-8 0,0-3 0,1-4 0,2-3 0,0-1 0,1-2 0,0 0-1639,2-7 1,0 0 1456,-4 11 0,1-1 1,-2 2 181,-2 1 0,-1 0-128,3-2 1,-1 0 127,-1 2 0,-1 0 0,4-6 0,-1-1 0,-4 10 0,-1 0 0,2-5 0,-1-4 0,-1 4 0,-4 6 0,0 1 0,3-13 0,0 2 0,-4 9 2748,-3 10-2748,-2 7 1329,-6-1-1329,-15 2 0,14 2 0,-7 2 0</inkml:trace>
  <inkml:trace contextRef="#ctx0" brushRef="#br0" timeOffset="19811">27794 10267 8191,'6'20'0,"1"16"1638,0-13 0,0 1-1633,0 8 1,2 3-6,4 5 0,1 3 0,-5-14 0,1 3 0,0 1 0,0-1 0,0 0 0,2 0 0,-1 1 0,0-1 0,0 2 0,0 0 0,0 0 0,2 1 0,1-3 0,1 1 0,2 1 0,0-2 0,0 0 0,2 2 0,0-1 0,1 0 0,1 0 0,-1-3 0,1 0 0,0 1 0,1-1 0,1-2 0,5 4 0,2 0 0,0-4 0,-2-3 0,-1-5 0,-1-4 0,1-2 997,6-2 0,2-2 0,-5-7-997,-8-11 0,-3-3 0,18-5 0,-31 0 0</inkml:trace>
  <inkml:trace contextRef="#ctx0" brushRef="#br0" timeOffset="20198">27931 11227 24575,'15'-6'0,"21"-10"0,3-1-820,-6 5 1,8-2 0,2-1 0,-4 2-274,-3 1 1,-3 1 0,3-1 436,-4 2 1,2 0-1,2-1 1,-2 0 0,-2 1 817,5-4 0,-3 1 1,-2 0-163,5-1 0,-1 0 610,-7 1 1,2-1 0,-4 2-611,-7 1 0,-1 2 0,15-6 0,-30 12 0</inkml:trace>
  <inkml:trace contextRef="#ctx0" brushRef="#br0" timeOffset="22881">18591 13821 24575,'-5'-6'0,"0"1"0,-18-6 0,-5 5 0,-5 0 0,-8 0 0,-4 3-1093,6 2 1,-2 1 0,0 2 249,-2 3 0,0 1 1,0 3 842,11-1 0,0 1 0,-1 1 0,-1 0-725,-6 2 0,-2 2 1,-1-1-1,3 0 725,6-3 0,2 0 0,0 0 0,-1 0 0,-7 3 0,-1 1 0,0 0 0,1 0 0,5-3 0,0 0 0,1 0 0,0 0 0,2 1 0,1 1 0,0 0 0,-2 0 0,0 0 0,-2 1 0,0 1 0,0-1 0,3 0 0,-8 3 0,3-1 0,-1 2 0,4-4 0,0 1 0,0 0 0,0 2 0,1 0 0,1 2 0,0-1 0,2 0-853,-2 1 0,1 0 0,0 1 853,-1 2 0,-2 2 0,1 0 0,3-2-279,4-3 1,4-2 0,-1 0 278,-9 7 0,2-1 1190,12-7 0,3-3-1190,3-2 3276,0-1-3142,9-4 1,2-6 0,1 2 0</inkml:trace>
  <inkml:trace contextRef="#ctx0" brushRef="#br0" timeOffset="24185">16267 14192 24575,'-23'28'0,"1"-1"0,0 1 0,0-1 0,0 0 0,0 3 0,2-2 0,0 1 0,0 2 0,-1 4 0,0 2 0,1 0 0,3-3-1639,1 8 1,2-2 1353,3-11 0,1 2 0,3-6 285,0 6 1275,2 4-1275,3-23 674,3 4-674,3-9 0,2 0 0,3 0 2183,2-2-2183,15-3 0,9-1 0,1-2 0,4-1 0,5-1-547,-11 0 1,3-1 0,2 0 0,1-1 0,2 0 0,2 1 343,-8 1 0,2 0 0,1 0 1,1-1-1,1 1 0,1 0 1,-1 0-1,0-1 0,0 0-162,2 0 1,-1-1 0,1 0 0,-1-1 0,1 1 0,1 0 0,-1-1 0,1 1 0,1 1 198,-4-1 1,0 2 0,2-1 0,-1 0 0,1 1 0,0-1 0,0 0 0,0 1 0,-2-1-1,0 1 1,-1-1-132,3-1 0,-2 1 0,0 0 0,0-1 0,-1 1 0,0 0 0,-1-1 1,0 1-1,1-1 297,2 1 0,1-1 0,-1 0 0,1 0 0,-2 1 0,-1-1 0,-1 0 0,-2 0 0,5-1 0,-1-1 0,-2 1 0,-3 0 0,-1 0 0,9 0 0,-4 0 0,-8 0 0,5-4 0,-24 10 0</inkml:trace>
  <inkml:trace contextRef="#ctx0" brushRef="#br0" timeOffset="26016">17403 14884 24575,'43'-2'0,"-1"-1"0,1 1 0,-1-1 0,1 1 0,0 0 0,0 1 0,1 0 0,-1 0 0,0-1-656,-2 0 1,-1-1-1,0 1 1,0-1 0,2 1 108,-4 1 1,1-1 0,1 1 0,0 0 0,0 0 0,0 0-1,2-1 1,0-1 0,0 1 0,0 0 0,1-1 0,1 1 77,-3 0 1,-1 0 0,1 0 0,1 0 0,1 0 0,1 0 0,3 0 437,-11 0 0,2 1 1,1-1-1,1 1 0,1-1 1,0 0-1,1 1 1,1-1-1,-1 0 0,0 0 1,0 1-1,0-1-43,0 0 1,0-1 0,0 1 0,-1 0 0,1-1-1,0 1 1,1-1 0,0 1 0,0-1 0,1 1-1,0 0 1,1-1 73,-5 2 0,0-1 0,0 0 0,2 1 0,-1-1 0,1 1 0,0-1 0,1 1 0,-1-1 0,1 1 0,0 0 0,0-1 0,-1 1 0,1 0 0,-1-1 0,0 1-136,1-1 1,1 1 0,0-1 0,0 1-1,-1-1 1,1 1 0,0-1 0,-1 1 0,1-1-1,0 1 1,-1 0 0,1 0 0,0-1-1,-1 1 1,1 0 135,-2 1 0,-1-1 0,1 0 0,-1 0 0,1 0 0,-1 1 0,1-1 0,0 0 0,-1 1 0,1-1 0,-1 1 0,1 0 0,-1 0 0,1 0 0,-1 1 0,0-1 0,2 1 0,0 0 0,-1 0 0,1 1 0,0-1 0,0 1 0,0 0 0,-1 0 0,1 0 0,-1 0 0,0 0 0,0 0 0,0 0 0,-1-1 0,0 1 0,4-1 0,-2 1 0,1-1 0,-1 0 0,0 0 0,-1 0 0,1 0 0,-1 0 0,1 0 0,-1 1 0,0 0 0,1 0 0,-1 0 0,1 1 0,0 0 0,0 0 0,1 1 0,-1 0 0,1-1 0,-1 1 0,-1 0 0,1 0 0,-2 0 0,0 0 0,-2-1 0,0 0 0,4 0 0,0 0 0,-2-1 0,-1 1 0,-1-1 0,0 0 0,1 0 0,-1 1 0,0-1 0,1 1 0,0 0 0,1 0 0,-1 0 0,0 0 0,0 0 0,-2 0 0,-1 0 0,-2-1 0,11 1 0,-2 0 0,-2-1 0,-1 1 0,1-1 0,-1 1 0,0-1 0,0 0 0,-1 1 0,0 1 0,-2 0 0,-1 1 0,0 0 0,0 1 0,0-1 0,6 0 0,-1 0 0,1 0 0,1 1 0,-3 1 0,1 0 0,2 1 0,-1 1 0,0-1 81,-6-1 0,-1 0 0,1 0 0,0 1 0,1-1 0,2 1-81,-3-1 0,2 0 0,1 1 0,0-1 0,1 1 0,1 0 0,-1 0 0,0-1 0,1 1 0,1 1 0,-1-1 0,1 1 0,0-1 0,1 0 0,-1 0 0,1 0 0,-3-1 0,2 0 0,-1 0 0,1 0 0,0 0 0,0-1 0,-2 1 0,-1-1 0,-1 0 0,2 0 0,-3 0 0,0 0 0,-1-1 0,0 0 0,-1 1 0,2-1 223,5 0 0,0 0 0,1 0 0,-2 0 0,0 0 0,-3 0-223,-1 0 0,-3-1 0,-1 1 0,0 0 0,2 0 0,6 3 0,1 1 0,0 0 0,0 0 0,0-1 314,-2 0 1,0-1 0,-1 0 0,1 1 0,-1 0-315,-4 0 0,1 1 0,-1-1 0,1 1 0,-1 0 0,-1 0 0,5 0 0,-1 0 0,0 1 0,-1-1 0,-2-1 175,0 2 1,-2-2 0,-1 1 0,0 0-176,9 3 0,-2-1 0,0 3 0,-3 2 0,0 3 0,-2-3 1248,5 1 1,-1 0-1249,-6 0 0,1 1 0,-4-3 841,-7-3 0,-4-3-841,-3-2 2243,-7 0-2243,-3-2 3250,2 4-3250,0 1 2611,-1 0-2611,-3-4 0,-1 1 0,-1 3 0,0 5 0,-2 3 0,-2-2 0,-2-2 0,-1-4 0,-2-4 0,-3 1 0,-7 2 0,-8 9 0,-5-2 0,10-5 0,0-1 0,-4 3 0,-2 1 0,-5 1 0,-1-2 0,-4 1-820,1-1 1,-4 2 0,-2 0 0,-2-1 818,9-4 0,0 0 0,-2 0 0,-1 0 1,0 0-1,-2-1-409,3 0 0,0 0 1,-2 0-1,0 0 1,-1 0-1,-1 0 0,0-1 1,0 1 189,1-2 1,-1 1 0,0 0 0,-1-1 0,0 1 0,0-1 0,-1-1-1,0 1 1,0-1 219,1 0 0,1-1 0,-2 1 0,1-1 0,-1 0 0,0-1 0,0 1 0,0-1 0,0 0 0,-1-1 0,4 1 0,-1-1 0,1 0 0,-1-1 0,0 1 0,0-1 0,0 0 0,-1 0 0,1 0 0,-1 0 0,1 0-298,-3 0 0,1-1 0,-1 1 0,0-1 0,0 0 0,0 0 0,0 0 0,-1 0 1,1-1-1,0 1 0,-1 0 241,4 0 0,0 0 0,-1-1 1,1 1-1,-1-1 0,0 1 1,1-1-1,-1 1 0,1-1 1,-1 1-1,1-1 0,0 0-184,-2 0 0,0 1 1,0-1-1,0 0 1,0 0-1,0 0 1,1 0-1,-1 0 1,0 0-1,0 0 1,0 1 240,2-1 0,-1 1 0,0 0 0,-1 0 0,1 0 0,-1 0 0,1 1 0,1-1 0,-1 0 0,2 0 0,0 0 0,2 0-90,-9 0 0,3 0 1,0 0-1,1 0 1,1 0-1,-1 0 1,-1 0-1,-2 0 90,3-1 0,-2 1 0,0 0 0,-2 0 0,0-1 0,1 1 0,1 0 0,2 0 0,2 0 0,2-1-35,-9 2 0,5-1 1,2 0-1,-1 0 1,-2 0 34,4 0 0,-2 0 0,-2 0 0,1 0 0,1 0 0,2-1 0,4 1 0,-1-1 0,4 1 0,0-1 0,0 0 112,-5 2 1,-1-1 0,-1 1 0,1-1-113,0-1 0,1 0 0,-1 0 0,-2 0 0,2 1 0,-2 0 0,-1 1 0,1-1 0,3 0 0,0 0 0,2-1 0,0 0 0,-1 1 0,0 0 0,-2 0 0,0 0 0,0 0 0,0 1 294,2 0 1,0 0-1,0 0 1,0 0-1,0 1-294,-7 0 0,1-1 0,-1 1 0,-2 2 0,8-1 0,-1 1 0,-1 1 0,0 0 0,0 1 0,2-1 0,-2 1 0,0 0 0,2 0 0,-1 0 0,0 1 0,-2 0 0,0 0 0,0 1 0,0-1 0,0 0 0,0 0 0,0-1 0,0 0 0,1 0 0,0-1 0,3 0 0,1-1 0,1 1 0,-1-1 0,-1 1 0,-6 0 0,-1 1 0,-1 0 0,1 0 0,1 0 0,6-1 0,1 0 0,0-1 0,0 1 0,-1 1 0,0 1 0,-1 0 0,-1 2 0,1-1 0,1-1 0,3 0 255,-4 1 1,3-2 0,1 0-1,2 2-255,-5 2 0,2 1 0,1-1 0,-8 0 0,4-1 1638,15-1 0,1-1-1463,-5 1 1,0-2-176,-1 2 3276,16-3-2605,3-5 1575,3 1-2246,4-2 797,-3-6 1,4 3 0,-2-3 0</inkml:trace>
  <inkml:trace contextRef="#ctx0" brushRef="#br0" timeOffset="26484">19946 16335 24575,'3'40'0,"-2"-11"0,0 3 0,-6 9 0,-2 3-705,0-6 1,0 3 0,0-3 704,0-8 0,0-1 0,0 0 0,-5 15 0,2-5 0,5 0 679,3-24-679,2-10 349,3-5-349,-1 1 0,2 1 0,6-2 1085,1 2-1085,25-11 0,-4 2-1599,9 0 1,5-1 1598,-18 4 0,2 1 0,-1-1 0,4 0 0,1 0 0,1 1 0,-2 0 0,3 2 0,-1-1 0,-2 1 0,11-2 0,-3 1 0,5 3 0,-5 1 0,-6-1 0,-29 1 0,-4 0 0,-1-2 0,-1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6T23:59:00.079"/>
    </inkml:context>
    <inkml:brush xml:id="br0">
      <inkml:brushProperty name="width" value="0.05292" units="cm"/>
      <inkml:brushProperty name="height" value="0.05292" units="cm"/>
      <inkml:brushProperty name="color" value="#FF0000"/>
    </inkml:brush>
  </inkml:definitions>
  <inkml:trace contextRef="#ctx0" brushRef="#br0">18837 2994 24575,'26'-33'0,"0"-1"0,-2 5 0,3-1 0,4-4 0,-8 9 0,2-2 0,3-2 0,1-2 0,1 0 0,-1 1 0,0 0 0,-3 4-656,6-6 1,-3 3-1,1 1 1,0-1 0,3-3 290,-6 6 1,2-3 0,1-1 0,1 0 0,1-2 0,-1 1 0,1 1 0,-1 1 0,-1 1-105,2-1 1,-1 1 0,1 2 0,-1 0 0,0-1 0,1 1 0,1-2 103,-4 3 1,1 0 0,0 0 0,0 0 0,1-1 0,0 0 0,1 0 0,0 0 0,0 0 327,1 0 0,1 0 0,0 0 1,1-1-1,0 0 0,0 0 0,0 1 1,-1 0-1,-1 0 0,0 2 102,1-2 1,-1 0 0,0 1 0,0 0 0,-2 0-1,1 1 1,0 1 0,-1-1-66,3-1 0,0 1 0,1-1 0,-2 1 0,-1 1 0,-1 1 0,-4 2-9,9-8 0,-3 4 0,-4 1 9,4-4 0,-7 4 0,-13 9 819,-10 9 0,-3 3 0,0 1 0</inkml:trace>
  <inkml:trace contextRef="#ctx0" brushRef="#br0" timeOffset="685">19100 2854 24575,'38'6'0,"-4"-4"0,9-2 0,-10 1 0,7 0 0,3 0 0,2 0 0,-1-1 0,-3 1-656,-3-1 1,-2 0-1,-1 0 1,3 0 0,2 0 245,-2 0 0,2-1 1,3 0-1,1 0 1,0 1-1,1-1 0,-2 0 1,-1 0-60,2 0 1,-1 0 0,0 0 0,-1 0 0,1 0 0,0 0 0,2-1 58,-3 0 0,1 0 1,0 0-1,1-1 1,0 1-1,1-1 0,-1 0 1,1 1 368,-4-1 0,1 1 0,1 0 0,0 0 0,-1 0 1,0-1-1,0 1 0,-2 0 0,-2-1 8,8 0 0,0 0 1,-2-1-1,-2 1 0,-1 0 1,-3 0 32,3-1 0,-2 1 0,-3 0 0,-7 0 0,12-2 0,-35 5 0</inkml:trace>
  <inkml:trace contextRef="#ctx0" brushRef="#br0" timeOffset="1219">19163 3314 11862,'22'24'0,"-2"-4"0,4 4 391,3 2 0,4 4 1,4 1-392,-9-8 0,3 0 0,1 2 0,2 0 0,0 2 0,0 0 0,-4-3 0,0 1 0,1 1 0,0 0 0,1 1 0,0 1 0,0-1 0,0 1-217,0 0 1,1 0 0,0 0 0,0 1 0,1 0 0,-1 0-1,1 1 1,-1 0 0,0 0 216,-2-2 0,-1 0 0,1 1 0,0 0 0,0 0 0,-1-1 0,1 1 0,-1 0 0,-1 0 0,0-1 0,3 3 0,0 1 0,-1 0 0,0-1 0,0 0 0,-1 0 0,-1-1 0,0 0 166,4 4 1,0 0 0,-2 0 0,0-2 0,-1 0-1,-1-2-166,4 4 0,-1-1 0,-2-3 0,-4-1 873,4 9 0,-6-5-873,2-3 0,-16-17 0,-8-11 0</inkml:trace>
  <inkml:trace contextRef="#ctx0" brushRef="#br0" timeOffset="3336">22721 1085 24575,'-14'3'0,"1"-2"0,-6 1 0,-7-2 0,-18 0 0,19-2 0,-1 1 0,-8-1 0,2 1 0,-10-3 0,7 2 0,28 2 0</inkml:trace>
  <inkml:trace contextRef="#ctx0" brushRef="#br0" timeOffset="4571">22645 626 24575,'-5'-3'0,"1"-2"0,-10-3 0,-17-3 0,-3 4 0,-4 2 0,-1 1 0,-2 3-406,1 4 1,-3 3 0,2 0 405,10 0 0,2 0 0,1 1 0,-10 5 0,4 1 0,-2 0 297,32-9-297,0 1 0,4 0 0,-2 7 0,15 19 0,5-5 0,1 2 0,-1 0 0,2 2 38,3-5 1,4 2 0,-2-1-39,-6-4 0,-1 1 0,1 1 0,6 6 0,2 1 0,-3 0 0,-6-5 0,-3-1 0,0 1 0,5 12 0,-3-2 0,-6 1 0,-10-15 0,-4-14 0,-5-4 0,-15 4 0,-1-2 0,-2 2 0,-4 0 0,7-3 0,-2 0 0,-2 1 0,-4 1 0,2-1 0,-6-2 0,-2-1 0,0 0 0,-4 1 0,4-3-29,0-5 0,3-1 0,-2 4 1,6-1-1,7-7 0</inkml:trace>
  <inkml:trace contextRef="#ctx0" brushRef="#br0" timeOffset="5456">22459 1101 12564,'12'0'0,"14"-6"0,7-4 472,-2 0 0,3-2 0,4-1-472,-2 1 0,3-1 0,2-1 0,0-1 0,-2 0 0,-2 1 0,-1-1 0,0 0 0,-1-1 0,0 1 0,1 0 0,0 0 0,-1 0 0,-2 0 0,-4 0 905,2-1 1,-5-1 0,-4 2-906,9-15 1626,-31 12-1626,-2 8 3276,-6 0-3037,0 3 2498,-23-2-2737,0 2 0,3 3 0,-2 1 0,2 3 0,-2 2 0,-4 4 0,-3 3 0,-1 2-433,-1 1 0,-1 2 0,0 3 433,7 0 0,-1 1 0,1 1 0,2 1 0,2-1 0,0 1 0,2 1 0,5 1 0,2 5 0,4 2 0,2-2 0,-4 6 0,8 0 0,14 2 0,8-2 0,-2-11 0,2-2 0,8 7 0,4-2 0,6-4 0,2-2 0,-7-5 0,2-1-574,9 1 1,0-3 573,-13-8 0,0-1 0,3 1 0,0-1 610,-4-5 1,1-2-611,9-5 0,0-2 0,-5-3 0,-2-1 0,-1 3 0,-2 1 0,0-5 0</inkml:trace>
  <inkml:trace contextRef="#ctx0" brushRef="#br0" timeOffset="6539">23505 844 8191,'-20'2'0,"-11"15"1470,-2 0 0,-2 3-1470,6 3 0,0 2 0,6-7 0,0 0 0,2 3 599,3 3 0,3 3 1,3-2-600,3 1 0,2-1 954,-4 9 1,4-3-955,7-2 3276,5-5-1230,-1-13 218,4 0-2264,2-8 1855,6-1-1855,0-5 0,11-11 0,5-7 0,-7-2 0,1-3-247,-4 4 0,3-2 0,1-1 1,-3 0 246,1-6 0,-2 1 0,0 0 0,-2 3 0,-1 1 0,-2 2 0,-3-3 0,-3 8 0,-3 16 0,-8 32 0,0 10 0,0-17 0,0 1-405,0 2 0,0 0 405,0-2 0,0 1 0,2 2 0,0 1 0,-1-4 0,2-1 0,6 1 0,4 0 0,0-5 0,3-1 0,10 1 0,3-3 0,-5-4 0,2-5 0,6-3 0,1-8 0,2-11 0,0-6-184,-8 3 0,0-2 0,-1-4 184,-4 1 0,0-4 0,-1-1 0,-2 0 0,2-9 0,-1-1 0,-3 1-45,-4 3 1,-3 1-1,-2 1 45,-4-7 0,-4 4 780,-5-2-780,0 18 0,3 19 0,17 16 1845,6 18-1845,0-5 0,0 2 0,-3-3 0,0 3 0,-3-2 0,1 3 0,-3-1 0,-1 2 0,-2 0 77,3 5 0,-2-2-77,-6 1 0,2-11 0,-4-17 0,0-2 0,0-4 0,-1-1 0</inkml:trace>
  <inkml:trace contextRef="#ctx0" brushRef="#br0" timeOffset="7707">24827 745 24575,'-22'18'0,"-3"-2"0,-9 8 0,6-4-895,6-5 1,0 1 894,-9 12 0,-3-2 0,18-8 0,2 2 0,-3 15 289,10-13 0,1 1-289,2 4 0,4 0 148,8 4 0,3-1-148,-1-2 0,4 0 0,12 2 0,8-4-579,-1-11 0,5-3 0,2-2 579,-8-3 0,1-1 0,2-2 0,3-3-481,-5-3 1,3-1-1,1-3 1,1-1-1,-1-1 1,0-2 480,0-2 0,1-2 0,-1-1 0,0-2 0,0-2 0,0-2-410,-5 2 0,0-1 1,-1-2-1,1-2 1,0 0-1,-1-1 0,-1 0 1,0-1 326,-1 0 1,0-2 0,-1 0-1,0-1 1,-1 0 0,0-1 0,-1 1-1,-1-1 83,1-2 0,0-1 0,-2 1 0,0-2 0,-1 2 0,-1-1 0,-2 1 0,4-7 0,-2 0 0,-2 1 0,-2 1 0,-1 2 0,-2 1 0,-1 1 0,-3 2 0,-2 0-395,-3-3 0,-3 1 0,0 4 395,0 0 0,-2 1 253,0-9 1,-2 11-254</inkml:trace>
  <inkml:trace contextRef="#ctx0" brushRef="#br0" timeOffset="7707">26077 0 21606,'0'1'0,"-17"39"66,3-8 1,-1 3 0,-1 1 0,2-1-67,2-1 0,2 1 0,-1-1 0,1 1 0,-1 2 0,0 0 0,0 1 0,2 0 0,1 3 0,1 1 0,0 0 0,1-2-808,-2 2 0,1-1 0,0-1 808,1 2 0,1 0 0,0-3 0,0 3 0,-1-4-680,1 2 0,0-2 680,2-6 0,0-1 0,-1-3 0,2-5 0,1-7 1453,0-14-1453,9-42 0,3 10 0,5-3 0,4 0 0,3-2 0,1 3 404,-5 8 0,0 2 0,2 1-404,4 0 0,2 2 0,-2 5 809,-2 8 1,-2 3-810,8-1 0,-6 10 0,-8 21 0,-5 4 0,-1 4 0,0 0 0,-1 2-616,-2-7 0,-1 0 1,-1-1 615,1 2 0,-2-3 0,-2 10 1979,3-3-1979,-4-23 0,0 3 0,0-12 0,0-1 0</inkml:trace>
  <inkml:trace contextRef="#ctx0" brushRef="#br0" timeOffset="8875">22231 2984 24575,'14'-18'0,"0"0"0,0 0 0,1-2 0,8-11 0,0-1 0,-3 2 0,0-1 0,4-4 0,-1-2 0,-2 2 0,-1 1 0,-6 10 0,-2 2 0,7-15 0,-20 49 0,-9 19 0,2-2 0,0 4-1639,-2 3 1,-1 3 1210,3-9 1,0 1-1,1 0 428,-1-1 0,1 1 0,-1 1-374,0 0 0,0 2 1,1-2 373,-2 7 0,1-1-707,-1 3 1,1-1 706,3-8 0,0-2-36,2-2 0,0-3 36,0 7 2768,4-17-2768,3-15 2343,15-19-2343,5-1 0,4-2 0,-3-1 0,1-1 140,-1 4 1,1-1-1,-4 4 1,6-6-1,-6 6 1</inkml:trace>
  <inkml:trace contextRef="#ctx0" brushRef="#br0" timeOffset="9526">22842 2717 24575,'0'27'0,"0"4"0,-1 10 0,-2 4 0,1-14 0,0-1-442,0 8 0,-1-3 442,-2-1 290,4-24-290,-2-2 147,3-3-147,-3-3 0,0-4 0,0-21 223,7-6 1,3-4-224,5-3 0,7 0 0,-1 10 0,3-1 0,2 0 0,0 5-150,2 2 0,0 3 0,2 2 150,8-3 0,2 3 0,-3 7 0,-4 8 0,-3 7 0,-1 3 0,-3 6 0,-7 9 0,-4 3 0,-2-3 0,-1 1 0,1 16 0,-1 2 0,-4-12 0,-1 0 0,3 3 0,-1-2 0,-2 9 0,0-26 0,1-12 0,-3-3 0,2-2 0</inkml:trace>
  <inkml:trace contextRef="#ctx0" brushRef="#br0" timeOffset="9843">22651 2206 24575,'0'0'0</inkml:trace>
  <inkml:trace contextRef="#ctx0" brushRef="#br0" timeOffset="10491">24094 2532 24575,'-21'8'0,"-8"1"0,5-2 0,-3 1 0,-7-3 0,-1 1 0,3 4 0,1 0 0,1-5 0,2 1 0,7 4 0,3 1 0,-5 0 0,4 4 0,13-7 0,5-3 0,2 3 0,7 8 0,9 7 0,-3-2 0,1 3 0,-1 1 0,0 1 0,1 8 0,-2 0 0,-6-7 0,-2 0 0,-2-1 0,-3-2 0,-8 7 0,-1-14 0,-5-5 0,7-6 0,-6-3 0,-11 2 0,0-2 0,2 0 0,9 0 0</inkml:trace>
  <inkml:trace contextRef="#ctx0" brushRef="#br0" timeOffset="11509">24315 2919 8191,'23'-12'0,"7"-8"3276,-17 9-1489,5-8 1031,-13 8-2818,-4-8 1719,1-16-1719,-6 0 3276,-3-7 0,-2 17-3044,-2 10-232,-10 12 0,-1 9 0,-13 11 0,16-3 0,-1 1 0,1 1 0,1 1-543,-1 3 0,0 0 543,0 1 0,1 0 0,3 4 0,1 1 0,2-5 0,0 0-430,0 18 430,11-12 0,16 10 0,-2-5 0,1-10 0,3-2 0,-2-3 0,3-3 0,11-1 0,3-3 0,6 1 0,4-5 0,-2-8 0,3-4 0,-1-2-567,-3 0 1,-2-2 0,1-5 566,-3-5 0,1-4 0,-1-3 0,-4 1 0,-1 1 0,-3-1 0,-2-2 269,-1-7 1,-2-3 0,-4 4-270,-5 4 0,-4 3 0,0-12 409,-10 23-409,-2 10 0,-7-5 0,3 5 1819,-3-2-1819,2 3 178,4 3-178,4 5 0,27 31 0,-4-4 0,3 5-542,-2-3 1,2 2-1,-1 2 542,-7-7 0,0 1 0,-1 1 0,-1-2 0,5 9 0,0 0 0,-3-3 0,-5-6 0,-2-1 0,-1-1 0,4 7 0,-3-3 0,1 2 0,-1-9 0,-9-13 0,5-11 0,5-18 0,1-5 0,0 0 0,3-7 0,-6 11 0,0-1 0</inkml:trace>
  <inkml:trace contextRef="#ctx0" brushRef="#br0" timeOffset="11860">25466 2351 24575,'2'16'0,"1"5"0,1 5 0,-4 4 0,1 3-1043,0 2 1,1 3 0,0 1 1042,-2 2 0,-1 2 0,2 2-374,0-10 1,1 1 0,1 1 0,-1 0 0,1-1 373,-1 6 0,1 0 0,0 0 0,0-1 0,2 3 0,1 2 0,0-3 0,-1-4 373,1-5 1,-1-3 0,0-3-374,0 6 0,1-8 0,1-13 0,0-13 358,-1-6 1,-1 1-1,-2 0 1</inkml:trace>
  <inkml:trace contextRef="#ctx0" brushRef="#br0" timeOffset="12180">25271 2902 24575,'18'12'0,"11"2"0,-12-4 0,10-4 0,10-2 0,0-1 0,-8-1 0,1-2 0,2 1-820,8 0 1,4 0 0,2 1 0,-4-1 331,2-1 1,-3 0 0,2 0 487,-7-1 0,1-1 0,0 1 0,-1-1 0,9-1 0,-1-1 0,-3 0 0,-9 0 0,-1 1 0,-1-1 0,13-1 0,-9 0 0,-21 1 0</inkml:trace>
  <inkml:trace contextRef="#ctx0" brushRef="#br0" timeOffset="15646">22410 4736 24575,'1'-7'0,"-2"0"0,-1 2 0,-11-8 0,6 6 0,-9-7 0,5 9 0,-10-6 0,6 5 0,-13-4 0,5 4 0,-19 5 0,6 10 0,-1 3 0,4-1 0,0 3 0,1 2 0,-2 3 0,5-2 0,6-2 0,2-1 0,-7 6 0,4 2 0,5 15 0,10-10 0,3 1 0,3-1 0,2 0 0,3-4 0,1-2 0,4 2 0,-1-13 0,0-5 0,-1-1 0,4-1 0,-3-1 0,3 0 0,-4-2 0,4-5 0,13-10 0,-6-5 0,2-4 0,1-2 0,0-3 0,0-2-1093,0-6 1,0-1 0,-1 1 643,-4 8 1,1 1 0,-3 1 0,2-8-1,-4 8 1,-8 21 0</inkml:trace>
  <inkml:trace contextRef="#ctx0" brushRef="#br0" timeOffset="16463">22206 4001 24575,'3'33'0,"0"1"0,-1-7 0,0 1 0,1 14 0,-1 2-1639,-1-4 1,0-1 834,0-7 1,1 1-1,0 2 804,-1 2 0,1 3 0,-1 1 0,0 1 0,1-5 0,-1 2 0,0 0 0,0 1 0,1 0 0,1-4 0,-1 1 0,1 0 0,0 0 0,1 1 0,0-1 0,0 1 0,0 1 0,1 0 0,0-1 0,0-1 0,0-2 0,0 2 0,1-1 0,0-2 0,0-2 565,3 3 0,0-3 0,-1-4-565,3 11 918,-2-26-918,5-20 0,4-12 0,11-7 0,-15 9 0,0 0 0,17-12 0,-10 6 0,9-3 3075,-17 16-3075,17-9 0,-4 3 0,12-6 0,-11 5 0,5-3 0,-2-1 0,-4 1 0,-1-1 0,1-1 0,4-2 0,1-2 0,-4 0 0,2-9 0,-7-1 0,-12 9 0,-5-1 0,-3-9 0,-5 1 0,-1 13 0,-1 1 0,-1-2 0,-3 3 0,-5 10 0,4 10 0,-6 9 0,-9 16 0,9-2 0,0 3 0,-3-2 0,2 2-973,0 13 1,3 2 972,6-11 0,2-1 0,0 12 0,5 0 0,6-10 0,5-2 0,1 0 0,4 1 0,2-2 0,9 1 0,6-2 0,-2-5 0,4-1 0,0-3 0,8-1 0,-2-6 0,-1-7 0,-4-2 0,1 1 0,-23-8 0</inkml:trace>
  <inkml:trace contextRef="#ctx0" brushRef="#br0" timeOffset="17600">23163 5209 24575,'22'-20'0,"1"1"0,3-11 0,-1-6 0,-5 2 0,-1-4 0,1-2-820,-4 4 1,1-1 0,-1-1 0,0 0 576,-2-1 1,-1 0 0,-1 0-1,0 1-416,-1 4 0,-1 1 0,0 1 0,-2 1 659,0-5 0,-1 2 0,-2 1 0,1-5 0,-1 1 0,-2-1 0,0 0 0,2 3 0,-1 1 487,-3-2 1,-1-2-488,2 4 0,0-1 0,-1 1 0,-2-8 0,-1 1 0,1-1 0,-1 5 0,-4 2 0,-1 32 0,2 1 0,-15 31 0,7-1 499,0 2 0,-1 7-499,5-8 0,-1 3 0,1 2 0,0 1 74,1 5 0,2 2 1,0 0-1,-1 2-74,0-5 0,-2 1 0,1 0 0,2 2 0,2 0 0,4-2 0,1 1 0,3 0 0,1 1 0,0-2 0,1-1 0,1-1 0,1 0 0,1-2 0,1 0 0,2 1 0,1-2 0,2 1 0,1 0 0,1 0 0,0-2 0,0-2-230,5 5 0,-1-3 1,2-2-1,0-1 230,0-2 0,2 0 0,-1-3 0,0-5 0,7 2 0,1-6 0,-2-2 0,0-6 0,-7-9 0,-1-4 0,2-4 0,-1-3-308,-2 0 0,0-2 308,5-10 0,-2-5 0,-7 0 0,-2-4 0,-1 1 0,7-4 0,-3-2-300,-7 1 0,-3-2 1,-1 4 299,1 6 0,-3 1 1261,-3-6 0,-3 1-1261,3 8 0,-2 2 1552,-3-13-1552,-3 12 753,0 18-753,-16 20 0,10 8 0,0 5 0,-3 9 0,0 3-92,6-6 0,1 3 0,2-3 92,2 3 0,2-3 0,1-1 0,2-3 0,10 6 0,-1-10 0,0-1 0,-3-14 0,-4-8 0,6-2 2496,-3-4-2496,22-5 0,-15-1 0,9-2 0,-15 6 0,-6 3 0</inkml:trace>
  <inkml:trace contextRef="#ctx0" brushRef="#br0" timeOffset="17935">24279 4433 24575,'0'27'0,"5"11"0,-5-2 0,0 7 0,1 0-773,0-7 1,1 0-1,-1 3 773,0-6 0,0 3 0,-1 1 0,1-1 0,1-1 0,1 1 0,1-1 0,0-1 0,0-1 0,2 5 0,0-2 0,0-2 0,4 6 0,0-5 742,4-5-742,-6-21 95,-3-7 1,0-2 0,-4 0-1</inkml:trace>
  <inkml:trace contextRef="#ctx0" brushRef="#br0" timeOffset="18297">24073 4734 24575,'21'17'0,"-4"-8"0,9 6 0,-3-14 0,19 9 0,-7-9 0,-3 2 0,-16-3 0,-15 0 0</inkml:trace>
  <inkml:trace contextRef="#ctx0" brushRef="#br0" timeOffset="18916">24438 4718 24575,'6'40'0,"0"-6"0,0 2 0,-3-9 0,1-1 0,1 8 0,1-2 0,3 6 0,-4-21 0,2-6 0,-3-6 0,4-3 0,-4-1 0,2-1 0</inkml:trace>
  <inkml:trace contextRef="#ctx0" brushRef="#br0" timeOffset="20000">25109 4660 24575,'-12'4'0,"0"2"0,-8 5 0,4-1 0,-15 9 0,7 4 0,6 3 0,1 4 0,7-1 0,2 1 0,-2 7 0,4 0 0,12-2 0,6-1 0,4-2 0,4-3 0,5-2 0,2-4 0,2-5 0,0-5 0,-7-5 0,-1-5 0,17-18 0,-22-5 0,-3-5 0,-1-2 0,-1-3 0,-3-11 0,-3 1 0,-3 15 0,-2 2 0,-5-17 0,-5 19 0,3 10 0,-1-4 0,6 12 0,3 0 0,6 0 0,1 1 0,4 3 0,6 13 0,-2 1 0,-1 4 0,1 4 0,0 0 0,-1-3 0,-1 2 0,-2 3 0,-1 4 0,-2-1 0,0 5 0,-1 0-443,2 3 0,0-1 443,-5-1 0,-2-6 0,-3-13 0,0 3 0,0-24 0,0-34 0,4 10 0,4-2 0,5-10 0,4 2 0,1 9 0,2 3 0,2 7 0,1 6 0,12 10 886,-4 26-886,-11 3 0,0 4 0,0-1 0,-2 0 0,-2-1 0,-2-1 0,5 5 0,-15-19 0,0-2 0,-3-14 0,1 5 0,-2-9 0</inkml:trace>
  <inkml:trace contextRef="#ctx0" brushRef="#br0" timeOffset="20367">24956 4669 24575,'0'0'0</inkml:trace>
  <inkml:trace contextRef="#ctx0" brushRef="#br0" timeOffset="124931">17388 6131 24575,'0'17'0,"0"2"0,-2 17 0,0 5 0,1-14 0,1 0-1093,-3 6 1,-1 2 0,1-2 724,1-1 0,-1-2 368,-3 7 0,1 0 0,-1-5 0,2-2 620,0 3 1,0-3-621,-1 6 656,4-12-656,1-19 0,0-3 0,0-1 0</inkml:trace>
  <inkml:trace contextRef="#ctx0" brushRef="#br0" timeOffset="125882">17500 6171 24575,'8'-5'0,"9"-3"0,8 4 0,3-1 0,1 1 0,13 1 0,-10 1 0,-1 0 0,-9 4 0,0 0 0,11-1 0,1-1 0,0 2 0,1 0 0,2-2 0,0 0 0,-3 0 0,-3 0 0,-7-1 0,-3 0 0,11 1 0,-15-3 0,-10 2 0,-1-1 0,3-1 0,-3 0 0,1 1 0,-4-1 0,3 16 0,-1 22 0,-2-4 0,-1 6 0,0-2 0,0 3 0,-3 1-1067,-2-3 1,-2 1 0,1 0 1066,3-1 0,1-1 0,-2 0 0,-4-3 0,-2 0 0,1-3-301,4 0 0,0-1 301,-2-2 0,-1-1 0,0 5 0,3-19 0,-1 0 0,0-8 3087,-6-1-3087,-10-3 0,-5-2 0,-5-3 0,-4-2 0,3 3 0,-2 0 0,-1 0-137,-5-3 0,-2-1 0,2 2 137,2 1 0,1 1 0,0 1 0,0-1 0,0 1 0,3 1 0,0 0 0,5 1 0,-10-1 0,30 2 0,5 0 0,1 1 0</inkml:trace>
  <inkml:trace contextRef="#ctx0" brushRef="#br0" timeOffset="126401">18294 6490 24575,'31'10'0,"-5"-5"0,6 0 0,-2-1 0,1 2 0,2 0-820,-1-1 1,3-1 0,3 0 0,-1-1 132,4 1 1,0-1 0,1-1 0,-1 1-134,-3-1 1,0-1 0,0 1 0,1-1 816,4 1 1,1 0 0,0-1 0,-4 0 2,2-1 0,-3 0 0,-3 0 65,9-1 1,-4 0-66,-10 1 0,-2-1 0,13-1 0,-39 2 0,-2 0 0</inkml:trace>
  <inkml:trace contextRef="#ctx0" brushRef="#br0" timeOffset="126801">19365 6346 24575,'28'26'0,"1"-8"0,-5 1 0,2 0 0,9-4 0,2-1 0,-8 1 0,1 1 0,-1-2 0,6-2 0,-2-1 0,-1 3 0,-8-3 0,-16-8 0,-6 0 0,-8 8 0,-11 6 0,-7 5 0,0 1 0,-3 2 0,-2 2-745,1-4 1,-3 2-1,0 1 1,-1 1 744,0 0 0,-1 4 0,-1-1 0,2 0 0,1-3 0,3-3 0,2-3 0,0 0 0,1 0 0,-6 8 0,0 0 0,8-6 0,4-6 0</inkml:trace>
  <inkml:trace contextRef="#ctx0" brushRef="#br0" timeOffset="127383">20111 6281 24575,'0'26'0,"0"1"0,0 12 0,0-14 0,0 0 0,-3-3 0,0 1 0,-3 15 0,1-16 0,0 0 0,0 6 0,2 0 0,1-4 0,0 0 0,-2 17 0,0 0 0,1 2 0,0-14 0,1-4 0,0-15 0,2 2 0,0-10 0,0-1 0</inkml:trace>
  <inkml:trace contextRef="#ctx0" brushRef="#br0" timeOffset="128284">20167 6392 24575,'19'-2'0,"9"-4"0,15 0 0,-7 2 0,0 1 0,-10 2 0,-1-1 0,9 2 0,2 0 0,-2 1 0,2 1 0,-1 0 0,-5 0 0,-2 0 0,4 0-510,4 0 0,5-1 0,1 0 0,-1 1 510,-3-1 0,-1 1 0,0-1 0,2 0 0,3-1 0,1-1 0,0-1 0,0 0 0,-3 0 0,1-1 0,-2 1 0,-2-1 0,0 1 0,-3-1 0,-3 0 0,0-2 0,-8 1 0,-16 1 0,1 3 0,-2 1 0,-3 5 0,2 7 0,-2 4 2040,-1 13-2040,-4-3 0,0 0 0,-2 2-562,-2-5 0,-1 1 562,2 4 0,-1 2 0,-3-2 0,-1 0 0,2-2 0,0-1 0,-1 1 0,-2-1 0,-4 0 0,-2-2 0,-9 6 0,7-16 0,-3-4 0,-3-4 0,-1-5 0,-2 0 0,-4-3 0,-7-2 0,-4-2 0,3 0-1292,0 0 1,-1-1 1291,9 0 0,-4 0 0,-1 0 0,0 1 0,-1 1 0,-1 2 0,0 0 0,-1 1-474,0-2 1,-1 0 0,0 1-1,-1 1 474,4 2 0,-1 1 0,-1 1 0,2-1 0,3 1 0,-6 0 0,2 0 0,5 1 0,-2 4 0,7 1 0,6-3 0,17-2 0,4-2 0</inkml:trace>
  <inkml:trace contextRef="#ctx0" brushRef="#br0" timeOffset="128767">21610 6572 24575,'22'0'0,"4"1"0,7 1 0,4 0 0,-1 1 0,4 0 0,2 1 0,0-1-656,-3-1 1,0-1-1,2 1 1,0-1 0,-1 1-1,1 0 1,1 1-1,-1-1 1,0 1 0,-2-2-165,6 0 1,-1-1 0,-2-1 0,0 1 494,-6 0 0,-1 0 1,0 0-1,0 0 325,1 0 0,1 0 0,0 0 0,-3 0 132,4 0 0,-3 1 1,1-2-133,2 0 0,0-1 0,-4 0 770,-4 0 1,-1-1-771,1-1 0,-4 0 0,-11 0 0,-9 2 0</inkml:trace>
  <inkml:trace contextRef="#ctx0" brushRef="#br0" timeOffset="129154">22969 6468 24575,'22'11'0,"-3"1"0,2 1 0,8 2 0,2 1 0,-2 2 0,1 0 0,0-2 0,-3-2 0,-1 1 0,-9-6 0,-12-6 0,-2 2 0,-21 21 0,-4 2 0,-4 6 0,1-4 0,-2 4 0,-1 0-364,5-5 1,-1 1 0,1 0 0,0 0 363,-4 5 0,0-1 0,4-2 0,-2 1 0,5-3 0,1-1 0,16-24 0</inkml:trace>
  <inkml:trace contextRef="#ctx0" brushRef="#br0" timeOffset="129519">23224 6946 24575,'5'0'0,"-1"0"0</inkml:trace>
  <inkml:trace contextRef="#ctx0" brushRef="#br0" timeOffset="129704">24362 6935 24575,'0'0'0</inkml:trace>
  <inkml:trace contextRef="#ctx0" brushRef="#br0" timeOffset="129868">24846 6946 24575,'0'0'0</inkml:trace>
  <inkml:trace contextRef="#ctx0" brushRef="#br0" timeOffset="129985">24871 6946 24575,'0'0'0</inkml:trace>
  <inkml:trace contextRef="#ctx0" brushRef="#br0" timeOffset="130419">25383 6797 24575,'12'4'0,"11"-3"0,6 0 0,3 0 0,5 0 0,3-1-656,-5-1 1,3 0-1,2 0 1,0 0 0,-2-1-165,2 1 1,0 0 0,-1-1 0,1 0 163,-4 0 1,1 0-1,0-1 1,-1 1 0,-2-1 370,9-1 1,-3 0 0,-2 0 284,4-2 0,0 1 575,-8 3 1,1 0-1,-4-1-575,-3-1 0,-4 0 0,11 2 0,-8-2 0,-26 2 0</inkml:trace>
  <inkml:trace contextRef="#ctx0" brushRef="#br0" timeOffset="130871">26487 6573 24575,'19'19'0,"5"-5"0,6 1 0,-3-3 0,3 1 0,1 0-447,7 1 0,1 1 0,-1-1 447,-6-2 0,-2-2 0,-2 0 218,6 2 1,-6-1-219,-11 5 222,-13 7-222,-15 7 0,1-4 0,-4 1 0,-5-1 0,-2-1-582,-4 6 0,-2 2 582,5-9 0,-2 2 0,0-1 0,3-3 0,-1 3 0,2-1 0,-4 2 0,-1 1 0,8-8 0,11-13 0,2 0 0,2-4 0</inkml:trace>
  <inkml:trace contextRef="#ctx0" brushRef="#br0" timeOffset="131320">27237 6309 24575,'0'36'0,"0"0"0,-6 1 0,-1 3 0,2-5 0,1 5 0,-1 1 0,0-2-592,-1-3 0,-2 0 0,1-1 0,1-1 592,-1 8 0,1-2 0,1-1 0,1-2 0,1 0 0,0-5 160,3-5 1,0-4-161,0 18 492,0-20-492,0-17 0,0-2 0,0 0 0</inkml:trace>
  <inkml:trace contextRef="#ctx0" brushRef="#br0" timeOffset="132204">27372 6338 24575,'20'4'0,"-1"4"0,6-2 0,3-1 0,2 2 0,2-1-1093,3-2 1,5 0 0,4 0 628,-11-2 0,3 0 0,1 0 0,2 0 0,0 0 0,0 0-32,1 0 0,-1-1 0,1 0 0,1 0 0,1 0 1,1 0 495,-3 0 0,2 0 0,1 0 0,0 0 0,0 0 0,0 0 0,-3-1 0,-2 0 0,6 0 0,-2-1 0,-2 0 0,-1 0 0,-1 1 106,6 0 1,0 0 0,-4 0 0,-7-1-107,-7-1 0,-7 1 0,-4 4 0,-18 17 0,-3 5 0,-2 5 0,-3 4 0,-3 5 0,1 0 164,3-6 1,0 0-1,0 1 1,0 1-165,-1 4 0,-1 1 0,1 1 0,0-3 0,2 3 0,1-3 0,1-2 1638,0 6 0,2-6-1177,0 3 1410,3-27-1871,-1-8 0,-3-2 0,-17-2 0,-8 0 0,-1-2 0,-2-1-134,3 0 1,-2 0 133,4-1 0,-3 0 0,-3 0 0,2 1 0,-4 1 0,-2-1 0,-1 1 0,0 0 0,5 0 0,-1 0 0,0-1 0,-1 1 0,0 0 0,-1 1-469,1-1 1,-2 1 0,1 0 0,-2 0 0,1 0 0,-1 0 0,1 0 431,-2 0 1,-1 0-1,0 0 1,1 0-1,0 1 1,2-1-1,2 1 37,-9-1 0,2 1 0,3 0 0,0 1 0,3-1 0,0 0 0,2 0 0,6 0 0,2 0 0,8 0 0,12 0 0</inkml:trace>
  <inkml:trace contextRef="#ctx0" brushRef="#br0" timeOffset="146230">27732 4699 24575,'-19'13'0,"-17"11"0,12-5 0,-4 3-1093,-3-1 1,-4 1 0,2 1-1,3-2 1,1 2 0,-1-1 813,4-4 1,-1 1 0,-1-1 0,0 1 278,-4 3 0,-1 2 0,0-1 0,1 0-679,4-2 0,1 0 0,-1 0 1,0 0 678,-5 3 0,-1 0 0,0 1 0,0-1 0,0 2 0,-1 1 0,1-1 0,-2 2 0,5-3 0,-1 2 0,-1-1 0,0 1 0,0-1 0,-1-2 0,0 1 0,0-1 0,0-1 0,3 1 0,-1 1 0,1 0 0,2-1 0,2-3 0,-9 2 0,1 0 0</inkml:trace>
  <inkml:trace contextRef="#ctx0" brushRef="#br0" timeOffset="146749">26420 5438 24575,'-3'27'0,"-10"13"0,4-14 0,-1 1 0,-5 4 0,-1 0 0,-1 2 0,1-1 0,3-6 0,2-1 0,1-1 0,2-3 0,3 2 0,3-12 0,5-5 0,7-1 0,12-3 0,7-2 0,7 0 0,4 0 0,0-1-1093,-4-1 1,0 0 0,3-1 728,2 0 0,5-2 0,-1 0 0,-4 0 364,-2-1 0,-3 0 0,1-1 0,3 1 0,0 0 0,2-1 0,-6 1 0,2 0 0,0 0 0,-3 0 0,0 0 0,-2 0 0,0 0 0,-1 1 0,0 1 0,-4-1 0,13-5 0</inkml:trace>
  <inkml:trace contextRef="#ctx0" brushRef="#br0" timeOffset="148182">28018 4379 24575,'0'6'0,"0"-1"0,0 1 0,0-3 0,0 2 0,0-2 0,0 0 0,0-1 0,0-1 0</inkml:trace>
  <inkml:trace contextRef="#ctx0" brushRef="#br0" timeOffset="148734">28091 4223 24575,'-2'10'0,"-2"27"0,2-15 0,0 3 0,0 7 0,1 3 0,0 0 0,-1-3 0,1-1 0,0 1 0,2 3 0,0 1 0,1-2 0,0 6 0,2-3 0,3-2 0,2-5 0,4 5 0,3-3 0,-9-26 0,3 0 0,27-5 0,-2-3-308,-11-2 1,-1-3 307,16-11 0,-26 5 0,3 1 0</inkml:trace>
  <inkml:trace contextRef="#ctx0" brushRef="#br0" timeOffset="149182">28029 4534 24575,'37'-8'0,"-10"3"0,4-1 0,0 1 0,3 0 0,-1 0-927,8-3 1,-2 2 926,-1 1 0,-5 0 149,-1-1 1,-16 2 0,-7 3-1</inkml:trace>
  <inkml:trace contextRef="#ctx0" brushRef="#br0" timeOffset="149651">27516 4629 24575,'16'-4'0,"10"-1"0,5-2 0,0-1 0,7-2 0,-2 3-1639,-4 3 1,3-1 1169,0-2 0,6-2 1,2 0-1,-5 3-330,-1 4 0,-3 2 0,0-1 799,7-2 0,0-2 0,0 2 0,-3 0 0,-1 2 0,-1-1 0,-5 2 0,-1 0 0,2-1 273,4-1 0,2-1 0,0 0 0,-4 0-273,5 2 0,-3-1 0,-2 0 0,1-1 0,-10 1 0,-12-1 0,-10 2 0</inkml:trace>
  <inkml:trace contextRef="#ctx0" brushRef="#br0" timeOffset="159124">23124 7577 24575,'1'36'0,"1"1"0,0-1 0,-1 2 0,-1 3 0,0 2 0,1 3 0,-1-9 0,1 3 0,0 1 0,0 2 0,0 1 0,0 0 0,-1-1-410,0-1 0,-1 1 1,1 0-1,-1 1 1,0 0-1,0 0 0,0-1 1,0 0-1,1-1 0,0 0 1,0 0-1,0 0 1,-1 0-1,1 0 0,0 0 1,0 0-1,-1 1 0,1 1 1,-1 0-1,0 1 1,0-1-1,1-1 0,-1 0 1,0-1 405,0 0 1,0-1 0,0 1 0,0-2-1,1 0 1,-1-2 0,0-1-105,1 5 0,0 0 0,0-3 0,0-1 0,-1-3 108,-1 10 0,-1-5 0,1-8 0,2-6 0,-2-24 0</inkml:trace>
  <inkml:trace contextRef="#ctx0" brushRef="#br0" timeOffset="159794">22554 7610 24575,'7'4'0,"6"0"0,13-1 0,2-4 0,4-1 0,2 0 0,3-2 0,-3-1 0,4-2 0,0 0 0,-5 1 0,2-1 0,-1 1 0,-2-1-1093,-2-1 1,-2-1 0,0 1 1081,7 1 1,-1 1-1,-6-1 785,-3-3-774,-7 9 0,-5-2 0,-8 2 0,-1 2 0,3 3 2535,2 11-2535,7 13 0,-8-5 0,1 4 0,7 11 0,1 5-519,-7-12 1,0 3 0,0 1 0,0-1 518,2 2 0,0-1 0,0 1 0,0 0 0,0 4 0,-1 1 0,0-1 0,-1-2 0,1-2 0,-1-3 0,0-2 0,-1 4 0,-1-5 0,2-4 0,-8-19 0,0-3 0</inkml:trace>
  <inkml:trace contextRef="#ctx0" brushRef="#br0" timeOffset="170632">17066 7744 24575,'16'0'0,"9"0"0,7 0 0,5 0 0,-1 1 0,3 0 0,3 0 0,2 0 0,1 0-410,-9 0 0,0-1 1,2 0-1,1 0 1,1 0-1,1 0 0,1 0 1,1 1 135,-6-1 1,1 1 0,2 0 0,1 0 0,0 0 0,1 1 0,0-1 0,0 0 0,1 0 0,-1 0 0,-1 0 0,0-1-25,3 1 0,0-1 0,0 0 0,-1 1 0,1-1 0,-1 0 0,1 0 0,-1 0 1,1 0-1,-1 0 0,0 0 0,-1 0 0,0 1 0,0 0 0,1-1 0,-1 1 0,0 0 0,-1-1 0,0 1 1,-1 0-1,0-1 0,-2 0 197,5 1 0,-1-1 0,-2 0 0,0 0 1,-1 0-1,0-1 0,2 1 0,-1 0 101,0 0 0,1 0 0,1 0 0,0 0 0,0 0 0,-2 0 0,0 0 0,-3 0 0,-2 0-435,7 0 0,-5 0 0,-1 0 0,0 0 1,4 0 434,-1 0 0,3 0 0,1 0 0,1 0 0,-1 0 0,-2 0 0,-3 0 0,9 0 0,-4 0 0,-2 0 0,-1 0 236,4 0 1,-1 0-1,0 0-236,-5 0 0,1 1 0,-1-1 0,-3-1 589,1 0 1,-3-1-1,-2 0-589,5 2 0,-3-1 2714,10-4-2714,-26 4 0,-10 1 0,-4-2 0</inkml:trace>
  <inkml:trace contextRef="#ctx0" brushRef="#br0" timeOffset="171167">20689 7464 24575,'31'14'0,"0"-1"0,0 0 0,5 0 0,1 1 0,3 1 0,3 0 0,-11-4 0,2 1 0,1 1 0,2 0 0,0-1 0,0 1 0,1-1-410,-2 0 0,0-1 1,2 1-1,0-1 1,0 0-1,0 0 0,-1 0 1,-1-1-60,2 1 1,0-1 0,0 1 0,-1-1 0,0-1 0,-1 1 0,-1-1 146,6 1 0,-1 0 0,0-1 0,-3 0 0,-3-1 1080,6 1 1,-4 0-1,-7-2-758,3 3 1291,-47 4-1291,-1 1 0,-2 0 0,-10 3 0,-3 2-1000,7-1 0,-1 2 0,-1 0 1000,-6 2 0,-3-1 0,1 1-210,1-1 0,0 1 0,-1 1 210,-1 0 0,-2 3 0,1-1 0,4-3 0,-3-2 0,3-2 0,8-1 0,1-1 0,-1 1 0</inkml:trace>
  <inkml:trace contextRef="#ctx0" brushRef="#br0" timeOffset="228827">9979 8890 24575,'-19'7'0,"-16"7"0,7-6 0,-4 0-1639,-5 3 1,-2 1 922,-3-1 0,-1 0-327,12-3 1,-1-1 0,-1 1 1042,-6 1 0,-1 1 0,-2 1 0,6-3 0,-2 1 0,-1 0 0,-2 0 0,6-2 0,-1 1 0,-1-1 0,0 1 0,-1-1 0,1 1 0,-4 0 0,1 1 0,0-1 0,-2 0 0,-1 0 0,4-1 0,-2-1 0,-1 1 0,-1-1 0,1 0 0,1 0 0,1 0 0,2 0 0,2 0 0,1 0 0,0 0 0,-2 0 0,-1 0 0,-2-1 0,-1 1 0,-2-1 0,-1 1 0,1-1 0,0 0 0,1 1 0,4-2 0,0 1 0,0 0 0,1-1 0,0 1 0,-1-1 0,1 0 0,-2 0 0,-1 0 0,0 0 0,0-1 0,1 1 0,1-1 0,2 0-450,-5 0 1,3 0-1,0 0 1,1-1-1,0 0 450,1 0 0,-1-1 0,1 0 0,1 0 0,3-1 0,-4 1 0,4-2 0,-4 1 0,-3 1 0,-3 1 0,-1 0 0,3-1 0,-1 0 0,3-1 0,0 0-103,-3 2 1,-1 0-1,2 0 103,5-2 0,1 0 0,2 0 0,-6 0 0,0 0-67,-2 0 0,-4 0 1,5 0 66,5 0 0,0 0 0,-5 0 0,-4 0 0,5 0 0,7 0 0,0 0 0,-9 0 0,-5 0 0,1 0 0,3 1 0,0 1 0,-1-1 0,5 0 0,-1-1 0,-2 0 0,0 1 0,2-1 0,-1 1 0,-1 0 0,0 0 0,2 0 0,-6-1 0,2 0 0,-1 0 0,0 0 0,3 0 0,0 0 0,-1 0 0,0 0 0,1 0 0,3 0 0,0 0 0,0 0 0,0 0 0,1 0 0,-1 0 0,0 0 0,0 0 0,0 0 0,0 0 0,1 0 0,-2 0 0,2 0 0,0 0 0,1 0 0,1 0 0,1 0 0,0 0 0,0 0 0,-6 1 0,-1 0 0,2 1 0,3-1 0,-5 0 0,3-1 0,3 2 0,-2 0 0,0-1 0,-3 0 0,-1-1 0,2-1 0,8 1 0,2 0 0,-3 0 100,-4 0 0,-2 1 0,-1-1 0,4-1-100,-11-1 0,4-1 0,-1 3 0,-1-1 696,11-2 0,0-1 0,1 1-696,-1 2 0,-1 0-15,2 0 0,-1-1 0,1 0 15,-8 2 0,1 0 1003,6 0 1,2 0-1004,4 0 0,5 0 755,6 0 1,10 0 0,4 0 0</inkml:trace>
  <inkml:trace contextRef="#ctx0" brushRef="#br0" timeOffset="230432">4394 10594 24575,'10'0'0,"14"8"0,7 2 0,0 2 0,4 1-1093,-4-3 1,4 0 0,4-1 672,-6-1 1,3 0 0,2 0 0,2 1 0,2-1 0,-1 0-50,-1 0 1,2 0 0,0 0 0,1 0 0,1-1 0,1 1 0,1-1 408,-9-1 0,1 0 0,1-1 0,0 1 0,1-1 0,1 1 0,-1-1 0,0 0 0,0 0 0,0 1-141,-1-1 0,1 0 0,-1 1 0,1-1 1,-1 0-1,0 1 0,1-1 0,-1 0 0,0 0 1,-1 0 200,3-1 0,0 1 0,-1 0 0,0-1 0,1 0 0,-1 1 0,-1-1 0,1 0 0,0 0 0,2 0 0,1 1 0,-1-1 0,1 0 0,-1 0 0,-1 0 0,0 0 0,0 0-339,2 1 1,-1-1-1,-1 0 1,0 1 0,0-1-1,1 1 1,1-1 338,-2 0 0,2 0 0,0 0 0,0 0 0,0 0 0,1 0 0,-1 0 0,-1 0 0,-1-1 0,-1 1 0,0 0 0,0-1 0,0 0 0,0 1 0,1-1 0,1 0 0,-4-1 0,1 1 0,0-1 0,1 0 0,0 0 0,1 0 0,-1 0 0,0 0 0,0 0 0,-1 0-151,2-1 1,0 1 0,0 0-1,0-1 1,0 0 0,-1 1-1,0-1 1,0 0 0,0-1 150,2 1 0,-1-1 0,1 0 0,0 0 0,-1 0 0,-1 0 0,-1 0 0,0-1 59,3 1 0,-1 0 0,-1 0 1,0 0-1,0 0 0,2 0-59,-1 0 0,2 0 0,0 0 0,0 0 0,0 0 0,-1 0 0,-2 0-33,-2 0 0,-1 0 0,-2 0 0,0 0 0,2 0 0,1 0 33,-1 0 0,2 0 0,2 0 0,0 0 0,0 0 0,-1 0 0,0 0 0,-3 0 93,4 0 1,-2 0-1,-1 0 1,0 0 0,1 0-1,0 0-93,-1 0 0,-1 0 0,1 0 0,1 0 0,0 0 0,-1 0 0,1 0 0,0 0 0,1 0 0,-1 0 0,1 0 0,0 0 0,0 0 0,0 0 97,2 1 0,0-1 0,1 0 0,0 1 1,0-1-1,-1-1 0,1 0-97,-2 0 0,0-1 0,0 0 0,-1 0 0,1-1 0,-1 0 0,0 0 0,3 1 0,1-1 0,-1 0 0,0 0 0,-2-1 0,-1-1 163,1-1 1,-1-3 0,-2 1 0,0-1 0,0 1-164,-2 2 0,0 0 0,-1 0 0,-1 0 0,-1 0 901,10-3 1,-2 0 0,-5 1-902,-1 3 0,-5 1 2358,7-1-2358,-31 5 0,-3-2 0,0 2 0</inkml:trace>
  <inkml:trace contextRef="#ctx0" brushRef="#br0" timeOffset="240703">5524 8333 24575,'22'14'0,"-1"1"0,3 0 0,2 2 0,5 1 0,-2-3 0,3 1 0,3 1 0,0 0 0,1 1-547,-4-2 1,0 1 0,1 1 0,1 0 0,0-1 0,1 1 77,2 0 1,0-1 0,2 1 0,0 0 0,0 0 0,0 0 0,-1 1-1,1 0 1,-1 0 0,1 1 0,-1-1 0,0 1 0,1 0 0,-2-1-1,0-1 1,-1 1 0,0-1 0,0 0 0,0 0 0,0 0 0,1 1 312,-2-2 0,0 0 0,1 1 0,0 0 1,0-1-1,0 1 0,0-1 0,-1 0 156,2 2 0,0-1 0,-1-1 0,0 1 0,1 0 0,0-1 0,1 1-226,-4-2 1,0 0-1,1-1 1,0 1 0,1 0-1,0 0 1,1 0 0,0 0-1,1 0 226,-2-1 0,1 0 0,1 0 0,0 0 0,1 0 0,0 1 0,0-1 0,1 0 0,-1 1 0,0 0 0,1 0 0,-3-1 0,1 1 0,0-1 0,0 1 0,0 0 0,0 0 0,0 1 0,0-1 0,1 0 0,-1 0 0,1 0 0,0 0 0,-1 0 0,0-1 0,1 1 0,0-1 0,0 1 0,1-1 0,-1 1 0,0-1 0,-1 1 0,1-1 0,-2 0 0,0 1 0,0-1 33,4 2 1,0 1 0,-1 0-1,0-1 1,-1 1 0,0-1-1,-1 0 1,-1 0 0,0 0-1,-1 0-33,3 1 0,-1 0 0,0 1 0,-1-1 0,-1-1 0,-1 0 0,-3-1 0,-1-1 0,10 6 0,-3-2 0,-4-2 0,-1 0 0,-6-2 0,1 1 0,-1-1 0</inkml:trace>
  <inkml:trace contextRef="#ctx0" brushRef="#br0" timeOffset="241069">5900 10759 24575,'30'-27'0,"0"0"0,-1 0 0,1 0 0,0-1 0,1 0 0,0-1 0,3-1 0,2-1-410,-6 6 0,1-2 1,2 0-1,1-1 1,1 0-1,1 0 0,0-1 1,0 0 111,-6 6 0,1 0 0,0-1 0,1 0 0,0 0 0,0 0 0,1 0 0,1 0 1,-1 0-1,1-1 0,0 1 45,-1 0 1,0 0 0,1 0 0,0 0 0,1 0 0,-1-1 0,1 1 0,0-1 0,0 1 0,0 1 0,-1-1 0,-1 1 0,0 1-76,5-3 0,-1 1 0,0 0 1,-1 1-1,0 0 0,1 0 1,-1 0-1,0 1 0,0-1 1,1 0 308,-2 1 1,1-1-1,1 1 1,1-1 0,-1 0-1,0 0 1,-1 1 0,-2 1-1,-1 2 1,-3 0-1,-3 3 1,11-7 0,-4 4-1,-4 1 1,2 0 0,-3 1-1,0 0 1,1 0 0,-1 0-1</inkml:trace>
  <inkml:trace contextRef="#ctx0" brushRef="#br0" timeOffset="273661">23210 7646 24575,'-2'20'0,"-4"23"0,5-12 0,1 4 0,-1 2-820,0-2 1,0 1 0,0 2 0,0 2 324,-1-2 1,1 3-1,0 0 1,0 2-1,1 0 48,-1-6 0,1 1 1,0 1-1,0 0 1,0 0-1,0 1 0,0-2 447,-1 1 0,0-1 0,0 0 0,1 0 0,-1 1 0,0-1 0,1 1 0,-1 1 0,1 1 0,1 0 0,-1 0 0,0 0 0,0-1 0,0 0-444,-1 4 1,0 0 0,0 0 0,0-1 0,0-2 0,0-1 443,1-1 0,0-3 0,0 0 0,0-1 0,-1 1 0,-1 2 0,0 1 0,-1-1 0,1 0 0,-1-1-196,2 3 0,-1-1 0,1-1 0,-1-1 196,-1 0 0,0-1 0,0-1 0,1-1 0,-1 5 0,1-2 0,0-4 0,0-4 0,0-6 365,2-10 1,0-12-1,0-4 1</inkml:trace>
  <inkml:trace contextRef="#ctx0" brushRef="#br0" timeOffset="274464">22693 7923 24575,'24'-7'0,"3"-1"0,2-2 0,5-5 0,3-3-820,-8 6 1,2 0 0,2-1 0,-2 0 687,5-6 1,-2-1 0,1 0 131,5-1 0,-1 0 0,-3 1-217,-2-1 1,-5 0 216,-8 6 0,-5 3 942,-7 9-942,-3 6 0,12 14 0,5 8 0,-1 1 0,2 4 0,2 1-619,0-2 1,2 2 0,1 2-1,1-1 619,-2-1 0,1 2 0,1-1 0,0 0 0,-1-2 0,2 1 0,-2-1 0,1-1 0,-1 0 0,0-3 0,0 0 0,-2-1 0,-3-4 335,3 4 1,-4-5-336,5 5 0,-24-19 0,-2-5 0</inkml:trace>
  <inkml:trace contextRef="#ctx0" brushRef="#br0" timeOffset="275547">24199 6004 24575,'-30'26'0,"11"-7"0,-3 4 0,-2 2 0,-2 1 0,-3 2 0,-1 2 0,-1 1-547,5-5 1,-2 2 0,0 0 0,-1 1 0,0-1 0,-1 1-1,-1 0 1,0 0 0,-1 0 0,1 0 0,0 0 0,0-1 385,3-2 1,1-1 0,-1 0 0,2 0-1,-1 0 1,0-1 160,-5 4 0,0 1 0,0-1 0,2-1 0,3-3 0,0 1 0,3-3 0,0 1 0,1-2 0,0 1 0,2-3 909,3-3 0,2-2-909,-8 9 1255,2-3-1255,8-6 0,8-6 0,1-3 0,4-3 0,-1-1 0</inkml:trace>
  <inkml:trace contextRef="#ctx0" brushRef="#br0" timeOffset="275983">23430 5989 24575,'18'32'0,"-1"0"0,1 0 0,-4-3 0,1 2 0,0 0 0,1 1 0,4 3 0,2 0 0,0 1 0,0 0-656,-5-5 1,1 1-1,-1 1 1,1 0 0,1 1 112,2 0 0,1 1 1,1 1-1,1 0 1,0 1-1,-1 0 160,-2-2 0,1 0 0,0 0 1,-1 1-1,1 0 0,-1-1 1,0 0 382,2 2 0,0 0 0,-1-1 0,1 0 0,-1 0 0,0 0-287,-1 0 0,1 0 1,0 0-1,-1 0 1,0-2-1,-3-3 287,2 1 0,-2-3 0,-1-1 0,-1-2 0,8 15 0,-3-7 0,3 1 0,-10-7 0,-11-23 0</inkml:trace>
  <inkml:trace contextRef="#ctx0" brushRef="#br0" timeOffset="285621">22077 6408 24575,'8'6'0,"-1"0"0,6 5 0,6 9 0,-2-3 0,4 3 0,-2 1 0,2 2 0,-1 0-1131,8 10 1,-2 0 1130,0-4 0,-3 0 0,-7-3 0,-1-2 213,10 10-213,-4-3 0,-6-6 0,2 1 0,5 8 0,1 0 0,-4-1 0,1 1 0,-3-7 0,3 4 0,-1-2 0,-2-3 0,-1 1 0,-2-2 0,5 5 0,-2-3 0,-10-13 0,-5-11 0,0-1 0</inkml:trace>
  <inkml:trace contextRef="#ctx0" brushRef="#br0" timeOffset="286122">21774 7187 24575,'20'-25'0,"0"0"0,8-7 0,1-1 0,0 6 0,1-1-757,-5 2 1,0-2 0,5 0 756,0 6 0,4-1 0,2 0 0,-1 0 0,-4 1-820,-3 1 1,-4 0 0,1 1 0,3-2 416,4-1 1,4-1 0,1-1-1,-1 2 1,-5 2 402,-2 0 0,-4 3 0,1-1-54,-2 1 1,1-1-1,-1 1 54,9-7 0,-1 0 0,-7 3 0,0 0 0,3-2 0,-3 2 193,2-3 0,0 0 0,-23 23 0</inkml:trace>
  <inkml:trace contextRef="#ctx0" brushRef="#br0" timeOffset="290558">21532 6530 24575,'5'-8'0,"1"0"0,2-3 0,3 0 0,3-3 0,0 1 0,-3 3 0,-2 1 0,-4 5 0,5-3 0,-3 2 0,2-1 0,1-2 0,7-2 0,1-4 0,9-4 0,-3 3 0,0-2 0,3 3 0,4-5 0,-5 5 0,8-6 0,-16 10 0,2-3 0,-7 5 0,7-3 0,-5 1 0,5-2 0,-6 5 0,3-3 0,0 1 0,0-1 0,2-1 0,1 3 0,11-9 0,5 3 0,-11 3 0,1 0 0,11-7 0,-15 10 0,-1 0 0,14-9 0,-11 8 0,-3 0 0,0 1 0,-4 0 0,10-3 0,-13 7 0,0-1 0,0 0 0,3-1 0,4-3 0,4 0 0,11-7 0,-4 1 0,3-1 0,3-2 0,2-1-589,-11 6 0,1-1 1,2 0-1,-1 0 589,3-1 0,0 1 0,0 0 0,0 0 0,-1 1 0,0 2 0,0-1 0,1-1-346,1-1 1,1-1 0,-1 1 0,0 1 345,6 0 0,-1 1 0,0 0 0,-4-1 0,0 0 0,-2 1 0,10 1 0,-4 1 0,-10 2 0,-2 0 0,-7 3 0,1 1 0,10 0 0,0 1 0,-9 0 0,-1 1 0,10 0 0,-1 1 0,5 1 1087,-15-2 1,1 0-1088,7 2 0,1 0 0,6-2 0,2 0 0,-4 2 0,1 0 0,-1 0 0,-4 0 0,-2 0 0,2 0 0,9 2 0,1 2 0,-3-1 0,-1-1 0,-2 1 780,4 4 1,-3 1-781,5 0 0,-13 2 0,-9 1 0,-4-1 0,-1 1 0,-2 0 0,-5-5 0,9 10 0,-7-9 0,22 23 0,-13-13 0,0-1 0,-2 0 0,0-1 0,-1-2 0,-7-3 0,9 10 0,4 3 0,0 5 0,2-1 0,-2 1 0,-5-6 0,12 12 0,-14-15 0,3 1 0,-1 0 0,-3 1 0,14 12 0,-15-9 0,2-4 0,-2 4 0,-4-10 0,5 2 0,-2 5 0,2-4 0,4 16 0,-3-10 0,6 8 0,-4-7 0,-3-7 0,0 0 0,5 1 0,-8-6 0,7 6 0,-5-7 0,-4-1 0,3-2 0,-7-4 0,1-3 0,-3 4 0,3-5 0,-3 6 0,2-4 0,-3 2 0,2 0 0,-2-3 0,0 1 0</inkml:trace>
  <inkml:trace contextRef="#ctx0" brushRef="#br0" timeOffset="291358">23646 6665 24575,'24'0'0,"0"0"0,3 0 0,3 0 0,1 0 0,5 0 0,1 0 0,0 0-1093,2 0 1,0 0 0,-1 0 8,2 0 0,0 0 0,-3 0 1084,0 0 0,-2 0 403,-4 0 1,-2 0-404,0 0 0,-3 0 1258,0 0-1258,17 0 0,-18 0 0,0 0 0,8 0 1638,-6 0 0,-2 0-1525,0 0 960,2 0-1073,4 0 2,-5 0-2,2 0 0,-8 0 0,0 0 0,-9 0 0,3 0 0,-8 0 0,-3-1 0,3 0 0,-4 0 0,-1 1 0</inkml:trace>
  <inkml:trace contextRef="#ctx0" brushRef="#br0" timeOffset="291942">24493 6484 24575,'22'17'0,"-3"-8"0,2 0 0,-1 3 0,0 1 0,9-1 0,-2-2 0,-3 1 0,0-4 0,0 1 0,1-1 0,13 3 0,-19-3 0,-7-1 0,-5-1 0,-4 1 0,-2 0 0,-9 17 0,-4-3 0,-2 1 0,1 0 0,-1 1 0,-8 12 0,-3 3 0,6-11 0,-2 2 0,0-1 0,2-1-1566,-1 4 1,0 2 1565,-1-3 0,-3 5 0,0-1 0,3-4 0,2 1 0,1-1 0,-4 7 0,-1 1-639,5-6 0,0-2 639,2-5 0,1-3 0,4-2 0,-7 3 0</inkml:trace>
  <inkml:trace contextRef="#ctx0" brushRef="#br0" timeOffset="299065">24907 6361 24575,'0'23'0,"0"8"0,0-4 0,0 3 0,0 7 0,0 3-839,0-9 1,0 2 0,0 1 838,0-2 0,0 2 0,0 0 0,0-1 0,0 3 0,0-2 0,0 1 0,0 1 0,0 0 0,0-4 0,0-5 0,0-3 802,-3 10-802,3-24 0,-2 3 0,2-12 0</inkml:trace>
  <inkml:trace contextRef="#ctx0" brushRef="#br0" timeOffset="299948">25019 6421 24575,'31'0'0,"-1"0"0,8 1 0,4-2 0,-7-1 0,4-2 0,0-1 0,-2 1-1093,1 2 1,-3 0 0,0-2 429,2-3 0,0-2 1,-3 1 662,0 1 0,-4 0 1584,11-5-1584,-1 4 853,-25 6-853,-9 2 0,1 2 0,5 0 2828,0 0-2828,0 7 0,-8 12 0,-2 11 0,-1 2 0,-2 3 0,2-6 0,-2 1 0,0-1 0,0 1 0,-1 0-1186,2 10 1,-1-1 1185,-1-3 0,0 0 0,2 0 0,0-2-444,0-9 1,0-1 443,0 0 0,0 0 0,3 7 0,0-1 0,-1-7 0,1 0 0,0 9 0,0-2 0,1-1 0,-4 3 0,0-15 0,0-1 0,-2-9 2255,-1-4-2255,-8-5 0,-8 1 0,-7-1 0,-3-2 0,-5-2 0,-3 0-525,-2 2 0,-3 1 0,-1-1 0,-2-1 525,5 0 0,-1-1 0,-1-1 0,-1 0 0,-1 1 0,7 0 0,-1 1 0,-1-1 0,-1 1 0,2 0 0,1-1 0,3 1 0,-7-1 0,3-1 0,1 1 0,-1-1 0,-3-1 0,-2 0 0,4 1 0,9 0 0,4 0 0,7-1 0,17 6 0</inkml:trace>
  <inkml:trace contextRef="#ctx0" brushRef="#br0" timeOffset="302703">24534 6144 24575,'8'3'0,"0"0"0,-2 2 0,10 3 0,2 3 0,3 1 0,1-2 0,3 1 0,14 5 0,1 1 0,-12-7 0,-1 0 0,2-1 0,-1 0 0,6 4 0,-6-6 0,7 1 0,8-6 0,-5 0 0,-15-8 0,-1-3 0,10-8 0,-2-10-306,-13 12 0,0 0 306,6-9 0,-3 2 0,1 0 0,10-6 0,-11 8 0,1-1 0,9-2 0,-1 2 0,-10 7 0,0 1 0,7-6 0,-3 2 0,-7 7 0,-9 5 0,-5 4 0</inkml:trace>
  <inkml:trace contextRef="#ctx0" brushRef="#br0" timeOffset="306253">24019 6468 24575,'9'2'0,"9"8"0,4 4 0,3 3 0,3 3 0,4 2 0,4 2 0,-2-1-1093,-7-5 1,-1-1 0,1 1 281,4 2 0,1 1 0,-2-1 811,3-1 0,-3-1 821,-4 0 0,0 0-821,8 8 0,-3-2 0,-5-2 164,-3 0 1,-1 0-165,-4 1 0,-1 3 0,5 1 2972,-11-5-2972,4-3 52,-2 3-52,-4-11 0,-3-3 0,-3-5 0</inkml:trace>
  <inkml:trace contextRef="#ctx0" brushRef="#br0" timeOffset="306739">24667 6460 24575,'-7'6'0,"-6"7"0,-4 8 0,-8 3 0,-3 2 0,3-2 0,-1 1-1093,4-6 1,-2 1 0,0 1 741,-2 3 0,-2 2 1,3-3 350,1-1 0,-1 1-84,-2 1 0,-4 4 0,-2 0 0,3-3 84,0-3 0,1-2 0,-2 1-186,4-2 1,-2 1-1,0 0 1,2-2 185,-5 0 0,2-2 0,3-2 0,5-2 0,3-3 0,-12 7 0,21-10 0,7-5 0</inkml:trace>
  <inkml:trace contextRef="#ctx0" brushRef="#br0" timeOffset="314895">23994 6446 24575,'-5'4'0,"-1"2"0,-2 1 0,-22 22 0,6-5 0,-4 6 0,-1 0-820,4-4 1,-1 1 0,0 1 0,-2 3 626,1-3 0,-1 4 0,-2 1 0,1-1 0,1-1 0,2-2-415,-1 0 0,3-3 1,0-1-1,0 2 608,-4 5 0,-2 2 0,3-3 0,7-7 0,-1-3 0,3 1 0</inkml:trace>
  <inkml:trace contextRef="#ctx0" brushRef="#br0" timeOffset="315262">23254 6261 24575,'10'29'0,"2"0"0,1 2 0,0 1 0,2 2-1093,1-1 1,2 2 0,0 1-1,-1 0 1,0-1 0,4 3 825,-1-6 1,4 2-1,1 1 1,1 1 0,-1-2 144,-1-3 0,0 0 0,0 0 0,1 0 0,1 1 122,0-1 0,1 2 0,1 0 0,0-1 0,-1-1 0,-1-2 0,2 0 0,0-2 0,-2-1 0,-1-1 0,2 4 0,-1-2 0,-2-2 272,-2 0 1,-3-4 0,-6-7 0,2 5-1</inkml:trace>
  <inkml:trace contextRef="#ctx0" brushRef="#br0" timeOffset="320399">30033 3753 24575,'-6'3'0,"-4"3"0,-10 10 0,-3 0 0,2 1 0,-3 4 0,-3 4 0,0 3-1093,8-5 1,1 1 0,0 1 922,0 2 1,1 1 0,1 0 169,3 0 0,0-1 0,2 0-238,0 8 0,0-1 238,1-3 0,0-2 0,2 1 0,1-1 0,2-3 0,1 1 0,0 10 0,2 0 0,3-9 0,1 0 0,5 12 0,3-1 0,3-13 0,3-1 0,6 10 0,3 1-279,-1-10 1,2 1 0,2-2 278,0 0 0,2-1 0,1-2 0,5 1 0,2-1 0,0-4 0,-3-5 0,1-4 0,0-2-41,-5-4 1,-1-3 0,0-2 40,9-3 0,0-5 0,-12-2 0,-1-4 0,-3 0 0,-1 2 0,-2-3 0,4-6 0,2-4 0,-5 2 0,-8 6 0,-1-1 622,7-11 0,-2-1-622,-11 2 0,-3 1 0,-1 3 0,0-3 0,-1-4 0,-1-3 0,-1-3 0,-2 3 0,-1-2 0,0-1 0,-1 0-92,0 3 0,1-1 0,-1 0 1,-1 0-1,0 1 92,-1-8 0,-1 0 0,-1 2 0,0 1 0,-2-1 0,-1 2 0,1 5 435,0 6 0,0 5-435,-5-2 33,6 14 1,6 8 0,2 2 0</inkml:trace>
  <inkml:trace contextRef="#ctx0" brushRef="#br0" timeOffset="320932">31667 3364 8191,'-15'20'0,"1"-1"0,-7 13 457,7-8 0,-4 6 0,-1 4 1,-1 2-1,1-2-457,0 0 0,0 0 0,0 0 0,-1 1 0,1 2 0,3-5 0,-1 2 0,0 1 0,0 1 0,0 0 0,1 0 0,1-1 0,-3 5 0,1 1 0,0 0 0,1 0 0,2-1 0,2 0 0,0 1 0,2-1 0,2 0 0,1-1 0,3 0 411,1-1 1,3 0 0,1-1-1,1-1 1,0-2-412,2 10 0,1-3 0,3-2 0,1-5 0,3-2 0,0-5 0,0-5 0,0-3 0,1 2 0,-3-11 0</inkml:trace>
  <inkml:trace contextRef="#ctx0" brushRef="#br0" timeOffset="321416">31399 4468 24526,'19'-29'0,"0"1"0,1 0 0,5-6 0,2 0 0,-2 1 0,3-2 0,-2 4-1639,-3 7 1,0 0 1149,2-6 0,2-3 0,-2 3 489,4 2 0,-3 1 0,-4 0 0,0 1-71,4-3 1,-1 2 70,-8 8 0,-3 2 1109,1-4-1109,-4 13 10,-10 12-10,3 21 0,-3 12 0,-1 4 0,2-10 0,0 2 236,-1 0 0,-1 4 0,-1 0-236,-2 5 0,-1 2 0,0 0-256,1-7 1,0 1-1,0 0 1,-1 2 255,-1-3 0,-1 2 0,0 0 0,0 0 0,0-1 0,0 6 0,1-2 0,-1 0 0,0-3 0,-1 4 0,-1-2 0,1-3 0,0 2 0,0-5 0,2 8 0,2-29 0,3-7 0</inkml:trace>
  <inkml:trace contextRef="#ctx0" brushRef="#br0" timeOffset="321731">31655 5057 24575,'10'2'0,"7"-2"0,19 7 0,-13-6 0,1-1-1038,6 2 0,0 1 1038,-3-3 0,-1 0 0,4 0 0,-1 0 0,-5 0 0,-2 0 334,1 0 0,-1 0-334,4 0 0,-3 0 0,0 0 0,4 0 0,-25 0 0</inkml:trace>
  <inkml:trace contextRef="#ctx0" brushRef="#br0" timeOffset="322565">32357 3434 24575,'18'38'0,"0"0"0,-5-9 0,1 1 0,0 3 0,1 1 0,1 5 0,1 1 0,-1 1 0,0-2-656,-3-5 1,-1 0-1,0 0 1,0-1 0,1 1-1,1 3 1,1 0-1,0 0 1,-1-1 0,-1-1-165,-2 1 1,-1-2 0,-1 0 0,0-2 609,3 5 0,0-2 1,-2 0 209,-1-2 0,-1-1 0,-2 1 0,0 0 0,-3-1 0,1 1 0,0 0 0,0 1 0,-2-1 0,-1-2 0,-1 0 0,-1 0 783,2 10 0,-2 1-783,-2-5 0,-3 2 0,0-1 0,0-3 0,-2-1 0,-1 3-320,-2 2 1,-3 2 0,0 2 0,-1-3 319,0-3 0,1-2 0,-2-1 0,0 2 0,0-4 0,-1 1 0,0 0 0,0-1 0,1-4 0,0 3 0,0-3 0,1-1 0,-8 13 0,6-10 0,12-24 0</inkml:trace>
  <inkml:trace contextRef="#ctx0" brushRef="#br0" timeOffset="326069">27762 1976 24575,'-12'24'0,"1"0"0,-7 8 0,-1 2 0,6-6 0,1 0 0,-4 8 0,2 2 0,10-9 0,2 0 0,0 5 0,1-1 0,3-2 0,0-1 0,0 2 0,1 1 0,5-4 0,3 0 0,-1 0-1538,2 9 1,0 0 1537,-1-9 0,1 1 0,0 0 0,6 8 0,1-2 0,-3-7 0,0-1-372,2 2 1,1-1 371,0-1 0,2-1 0,4-3 0,2-1 0,-5-4 0,1 0 0,1-3 0,12 2 0,1-4 0,-2 0 0,-2-6 0,-7-11 0,-2-6 0,0-4 0,-2-5 0,2-10 0,-3-4 0,-2-5 0,-3-3-132,-7 8 1,-1-2-1,-2 1 132,0-6 0,-4 0 0,-4 8 0,-1 0 0,-2-2-28,-1 2 0,-1-3 0,-1 1 1,-1 0 27,-5-5 0,-2 2 0,-1-2 0,2 3 0,-1-2 0,0 2 0,0 4 0,-11-6 0,0 5 0,3 7 0,1 3 0,-13-2 0,9 9 0,1 1 0,2 1 0,-9-1 0</inkml:trace>
  <inkml:trace contextRef="#ctx0" brushRef="#br0" timeOffset="326602">29055 1650 24575,'-17'31'0,"8"-7"0,-1 3 0,1 1 0,0 2 0,-1 1-1093,0 7 1,-1 2 0,1 1 272,1-6 1,0 1 0,0 1 0,1 0 438,2-2 1,1 1 0,0 0-1,0 0 1,1 0 547,0 4 0,0-1 0,2 1 0,0 0-167,1-4 0,1 1 0,1 0 0,1-1 0,0-1 0,1 1 0,2-2 0,0 0 0,1-1 0,4 9 0,1-2 0,2-3 806,1 2 1,3-5-807,1-4 0,-2-5 0,-3-7 0,-1-7 0</inkml:trace>
  <inkml:trace contextRef="#ctx0" brushRef="#br0" timeOffset="327202">29236 2540 24575,'21'-34'0,"-1"1"0,1-1 0,-4 5 0,1 0 0,-1 1 0,1 1 0,1 0 0,-3 3-407,1-2 0,-3 3 407,8-12 268,-12 17-268,-8 15 135,4 26-135,-5 1 0,-1 6 0,1 4 0,0 4 0,0 2-820,-2-6 1,0 2 0,-1-1 0,1 0 554,1 5 1,0 0 0,-1-1 264,-2 2 0,-1 0 0,1-1-554,1-9 0,0-1 0,-1-1 554,-1 8 0,-2 0-377,1 8 0,0-5 377,-1-7 0,-1 8 0,6-25 3276,-4 5-3231,4-8 0,-1-5 0,2-3 0</inkml:trace>
  <inkml:trace contextRef="#ctx0" brushRef="#br0" timeOffset="327521">29288 3119 24575,'13'5'0,"7"-1"0,5 0 0,6 0 0,3-1 0,-4-1 0,1 0 0,-1-1-1015,6 2 0,-2-1 1015,-4-2 0,-4 0 653,-1 0-653,-6 0 83,-8-2 1,-8 2 0,-2-2 0</inkml:trace>
  <inkml:trace contextRef="#ctx0" brushRef="#br0" timeOffset="328052">29985 1547 24575,'9'29'0,"1"-1"0,-1 1 0,1 9 0,0 2 0,0 1 0,-1-7 0,0 1 0,1 2 0,-1 0-656,0 0 1,-1 2-1,0 0 1,0 0 0,-2-4-438,-1 8 1,-2-3 0,2 0 377,0-6 1,0-1 0,1 1 0,-2-1 395,-2 9 0,-2-1 1,-1-1 318,1-4 0,0-2 0,-1 1 369,2 1 1,0 1-1,-4 5-369,-3-8 0,-3 5 0,-3 2 0,0 1 0,1-2 0,1-4 0,0 2 0,2-4 0,-1 1 0,-2 2-175,0-3 0,-1 2 1,-1 2-1,0-1 1,0-1-1,1-4 175,-5 12 0,1-3 0,0-5 1638,0-2 0,0-3-1561,0 4 1,2-4 0,-1-1 0,8-18 0</inkml:trace>
  <inkml:trace contextRef="#ctx0" brushRef="#br0" timeOffset="329371">27540 596 8191,'-14'-5'0,"0"2"3276,-6 1-1489,4 2 1031,-4 2-2818,-7 11 0,-7 6 0,-6 6 0,6-3 0,-3 3 0,0 1 190,8-5 1,0 2 0,1-1 0,0 2-191,2-1 0,-1 1 0,3 0 0,4 2 0,2 7 0,4 0 0,4 2 0,2 1 0,4 1 0,3 0 0,4 1 0,4 1 0,1-1 1092,1-3 0,1-1 0,3-1-240,4-1 0,4-1 0,1-2-852,2-2 0,1-3 0,0 1 0,2-1 0,-1 1 0,2-3 0,1-4 0,1-1 0,-3-2 0,-1-1 0,-2-3 0,1-5 0,-2-4 0,6-2 0,-5-4 0,-1-8 0,0-6 0,-8 2 0,0-1 0,2-5 0,1-4 0,-3-6 0,1-6 0,-4 1 0,-3 6 0,-2 1 0,-1-2 0,1 0 0,1-1 0,-2 0 0,0 1 0,-1-1 0,-2 1 0,-2 2 0,-4 0 0,-3 2 0,0 1 0,-2 3 0,-5-7 0,-5 5 0,-1-1 0,5 0 0,-12-8 0,20 22 0</inkml:trace>
  <inkml:trace contextRef="#ctx0" brushRef="#br0" timeOffset="329871">28756 443 24575,'-29'23'0,"0"0"0,9 0 0,-1 3 0,-4 1 0,-3 5 0,3 2-820,10-5 1,2 3 0,1 1 0,0 0 684,-3 7 0,0 0 0,2 3 135,3-3 0,1 3 0,1 1 0,2-1 0,3-1 0,1 0 0,3 0 0,1-1 0,0-3 0,3 0 0,0-1 0,2 0 0,0-1 0,1-1 0,3-1 0,1-2 0,9 5 0,4-3 0,-2-3 0,-1-2 0,0-3 0,8-1 0,-3-5 286,-12-9 1,-1-8 0,-11-3 0</inkml:trace>
  <inkml:trace contextRef="#ctx0" brushRef="#br0" timeOffset="330540">28831 941 24575,'6'27'0,"-1"0"0,-1-2 0,1 2 0,0 12 0,-1 4 0,-2-8 0,0 3 0,-1-4 0,-1-2 0,0-1-571,0 14 0,0-5 571,0-14 374,0-10-374,0-11 189,0-3-189,-3-34 0,1 0 0,3-6 0,3 4 0,3-4 0,1-2 0,1 2-350,0 0 1,1 1 0,1 0-1,2 1 350,1-4 0,3 0 0,1 1 0,1 4 0,4 2 0,1 2 0,-1 6 139,0 2 1,-2 5-140,13 1 0,-22 20 0,6 14 0,2 7 0,-2-2 0,0 3-541,0-1 0,1 2 1,-2-2 540,2 4 0,-3 0 0,-1 10 0,-2 0 0,-6-16 0,0 1 0,3 20 0,-2-1 0,-3 0 648,0-14 0,-1 0-648,-3-2 0,-1-1 127,4 1 1,0-1-128,-2 0 0,-1-2 0,6 6 0,-2-20 442,4-10 0,-6-1 0,3-2 1</inkml:trace>
  <inkml:trace contextRef="#ctx0" brushRef="#br0" timeOffset="330989">30061 591 24575,'12'35'0,"0"1"0,-1 2 0,0 1 0,-1-8 0,0 0 0,0-1-1639,3 12 1,-2-2 1374,-3-6 1,0-1 263,0-2 0,-1-1-138,-4 4 1,-1-1 137,1-9 0,-1 0 468,-1 4 0,-2 1-468,-3 4 0,-1-1 0,2-7 0,0 1 0,-7 8 0,-2 0 0,-1-4 0,-1 0 0,-6 0 0,-1 0 938,3 0 0,0-1-938,3-5 0,0-4 316,0-3 1,10-13 0,1-2 0</inkml:trace>
  <inkml:trace contextRef="#ctx0" brushRef="#br0" timeOffset="355723">22499 3645 24575,'42'7'0,"-13"-4"0,7 1 0,3 0 0,2-1 0,-7 0 0,1-1 0,2 0 0,2 0 0,2 0 0,2 0-298,-7-1 0,2 1 0,1-1 0,2 1 0,2-1 0,0 0 0,1 0 0,0 0 1,1 0-1,-1 0 0,0 0 45,-5-1 1,1 0 0,0 1 0,0-1 0,0 0 0,1 0 0,-1 0 0,1 0 0,1-1 0,-1 1 0,1 0 0,0 0 0,0-1 33,-2 1 1,1 0-1,0-1 1,1 1-1,0 0 1,0-1-1,0 1 1,0-1-1,0 1 1,0-1 0,0 0-1,-1 1 1,-1-1-1,0 0 1,-2 1-80,7-1 0,0-1 0,-1 1 0,-1 0 0,-1-1 0,1 1 0,-2 0 0,1-1 1,-1 1-1,0 0 0,-1 0 159,6 0 1,-1 0-1,0 0 1,0 0-1,-1 0 1,-1 0-1,-1 1 1,-1-1-1,-2 0 139,7 0 0,-2 0 0,-2-1 0,-1 1 0,-1 0 0,0 1-325,3 0 0,0 0 0,-2 0 0,0 0 0,-2 0 325,3-1 0,-2 0 0,0-1 0,-2 1 483,6 1 0,-2 0 1,-6-1-484,-9-1 0,-2 0 1473,5 1 0,-3 2-1473,-11-1 0,-10 0 0,-5 0 0</inkml:trace>
  <inkml:trace contextRef="#ctx0" brushRef="#br0" timeOffset="356459">22398 5276 24575,'39'11'0,"-14"-5"0,4 1 0,3-1 0,1 1 0,2 0 0,3-1 0,3 1-469,-8-1 1,3-1 0,2 0 0,1 1 0,1-1 0,1 0 0,0 0 103,-2-1 1,1 0 0,1 0 0,0-1 0,1 1 0,1-1 0,-1 1 0,-1-1 0,0 0-46,3 1 0,-1 0 1,0-1-1,0 1 1,-1-1-1,1 0 0,1 0 1,-1 0 44,-2-1 1,0 0 0,0 0 0,0 0 0,0-1 0,1 0 0,-1 1 0,1-1 0,-1 0 363,1 0 0,1 0 0,-1 0 1,1-1-1,0 1 0,-1 0 1,0-1-1,-2 1 0,-1-1-45,3 0 0,-3 0 0,-1 0 0,0 0 0,0 0 0,2 0 0,2 0 46,-2 0 0,2 0 0,2 0 0,1 0 0,0 0 0,0 0 0,0 0 0,-3 0 0,-3 0 0,-2 0-417,7 0 0,-4 0 0,-3 0 0,0 0 0,2 0 417,-1 0 0,1 0 0,1 0 0,-2 0 0,-2 0 0,-4 0 0,5 0 0,-5 0 0,-1 0 1090,13 0 1,-3 0-1091,-12 0 0,-4 0 0,7 0 819,-22 0 0,-7 0 0,-2 0 0</inkml:trace>
  <inkml:trace contextRef="#ctx0" brushRef="#br0" timeOffset="367265">23172 2145 24575,'16'0'0,"14"0"0,9 0 0,-4 0 0,3 0 0,6 0-547,-9 0 1,4-1 0,3 0 0,1 0 0,1 0 0,0-1 136,-5 1 0,0-1 1,2 1-1,0-1 1,0 0-1,0 0 0,-1 0 1,-1 1-60,-1 0 1,0 0 0,-1 0 0,0 0 0,0 0 0,1-1 0,1 0 129,-1 0 0,2-1 1,1 0-1,0-1 1,0 1-1,-1 0 0,-2 0 1,-3 0 95,3 1 1,-3 0 0,-1 1 0,1-1 0,2 0 242,3-1 0,3-2 0,1 1 0,0-1 0,0 0 0,-3 1-446,0 1 0,-1-1 0,-2 2 1,2-1-1,1 0 446,-1 1 0,2-1 0,1 1 0,0 0 0,-1 0 0,-1 0 5,2-1 0,-2 1 0,-1-1 0,3 1 0,3 0-5,-8 1 0,2 0 0,1 0 0,2 0 0,1 1 0,1-1 0,0 0 0,-1 0 0,-1 0 0,-3 0 0,-1-1 0,1 0 0,-1 0 0,0 0 0,1-1 0,0 1 0,1 0 0,1 0 0,0 0 0,-1 1 0,1-1 0,1 1 0,1-1 0,0 1 0,0 0 0,0 0 0,1 0 0,-1-1 0,1 1 0,-1 0 0,-1 0 0,0 0 0,-1 0 0,1-1 0,-1 1 0,1 0 0,-1 0 0,1 0 0,-1 0 0,0 0 0,0 0 0,0-1 0,0 1 0,-1 0 0,-1-1 0,1 1 0,0 0 0,-1-1 0,1 1 0,-1-1 0,0 0 0,0 1 0,1-1 0,-1 1 0,0-1 0,4 0 0,0 1 0,0-1 0,0 0 0,-1 1 0,1-1 0,0 0 0,-1 0 0,-1 0 0,0 0 0,-1-1 0,3-1 0,-1 0 0,0 0 0,-1 0 0,0-1 0,-1 1 0,0-1 0,1 1 0,-1-1 32,-1 1 1,0-1-1,1 1 1,-1-1-1,0 1 1,-1-1-1,-1 1 1,-1-1 0,-1 1-33,5-2 0,-1 0 0,-2-1 0,-1 1 0,-1 0 0,-3 1 0,4 0 0,-2 0 0,-3 0 0,-2 1 0,8 0 0,-1-1 0</inkml:trace>
  <inkml:trace contextRef="#ctx0" brushRef="#br0" timeOffset="372085">5419 10404 24575,'-1'6'0,"-3"4"0,4 7 0,6 10 0,3 2 0,2 9-763,-1-13 1,3 5 0,4 0 762,2 0 0,4 1 0,2 0 0,4 0-547,-3-4 1,3-1 0,1 1 0,3 0 0,1 0 0,2 0 291,-5-5 0,0-1 0,2 1 0,1 0 0,1 0 0,1-1 0,1 0 0,1 0 0,0-2-43,-3-1 0,1-1 0,1 0 0,1-1 0,0 0 0,1 0 0,1-1 0,0 0 1,1-1-1,0 0 0,1 0 233,-4-3 0,0 0 1,2 0-1,-1-1 1,2 0-1,0 0 1,0-1-1,0 0 1,1 0-1,0-1 1,0 1-1,0-1 1,0 1-1,-1-1-122,-1 0 1,0-1 0,0 1-1,1-1 1,-1 0 0,0 0-1,1 0 1,-1-1 0,1 1-1,0-1 1,1 0 0,-1 0-1,1 0 1,0 0 0,0 0 186,-1-1 0,0 0 0,1 0 0,0 0 0,0 0 0,1 0 0,-1-1 0,1 1 0,0-1 0,0 0 0,0 0 0,0 0 0,0 0 0,0 0 0,-1-1 0,1 1 0,-1 0-90,0-1 1,0 0-1,0 0 1,0 0 0,1 0-1,-1 0 1,0 0 0,0-1-1,0 1 1,0-1 0,0 1-1,-1-1 1,0 0-1,0 0 1,-1 0 0,0-1-1,0 1 90,5-1 0,0 1 0,0-1 0,-1 0 0,-1 0 0,1 0 0,-1-1 0,-1 1 0,1-1 0,-1 0 0,1 0 0,-1 0 0,0 0-3,2 0 1,-1 0-1,1-1 1,0 1 0,-1-1-1,0 0 1,0 0 0,-1 0-1,0 0 1,-1-1 0,-2 0-1,0-1 3,3 0 0,-1-1 0,-1 0 0,0-1 0,-2 0 0,0 0 0,0 0 0,-1-1 0,0 0 0,6-1 0,0 0 0,-2 0 0,0-1 0,0-1 0,1 0 0,0-1 0,-2 1 0,0-1 0,1-1 0,0 1 0,0-2 0,-1 0 0,0 0 0,-1-1 68,3-1 0,-1-1 1,-1 0-1,0-1 1,-1 0-1,1-1 0,-1-1-68,-3 1 0,0-2 0,1-1 0,-1 0 0,-1 0 0,0 1 0,-2 0 0,-2 2 0,5-2 0,-1 1 0,-3 1 0,0 0 0,-3-1 0,-2-3 0,0 0 0,-1 0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47:08.044"/>
    </inkml:context>
    <inkml:brush xml:id="br0">
      <inkml:brushProperty name="width" value="0.05292" units="cm"/>
      <inkml:brushProperty name="height" value="0.05292" units="cm"/>
      <inkml:brushProperty name="color" value="#FF0000"/>
    </inkml:brush>
  </inkml:definitions>
  <inkml:trace contextRef="#ctx0" brushRef="#br0">2188 8736 24575,'2'6'0,"0"4"0,6 20 0,1 7 0,0 6 0,-2-9 0,-1 2 0,1 4-656,0-2 1,1 3-1,0 2 1,0 0 0,0-1 465,-2-5 1,0 0 0,0-1 0,0 1 0,0 2 189,1-1 0,0 2 0,0 1 0,1-1 0,-1 1 0,-1-2 0,1 3 0,-1 0 0,0-2 0,0 1 0,-1 1-656,1 1 1,-1 0-1,0 1 1,0-1 0,-1-2 336,-1 1 1,0-2 0,0 1 0,0 2 318,-1-5 0,0 2 0,0 2 0,0-1 0,0-1 0,-1-4 0,1-1 0,0-2 0,0-1 0,-1 2 0,1 3 0,-1 2 0,1 1 0,-1-1 0,0-4-772,1 5 1,0-3 0,0 0 771,-2 3 0,0 1 0,0-2 0,0-4 0,0-2 0,0 2 0,0-2 0,0 1 0,0 0 0,0-2 0,0 2 0,0 0 0,0 1-292,0 4 0,0 4 1,0 0-1,0 0 292,0 0 0,0-1 0,-1 2 0,2 0 0,-1-2 0,1 1 0,0 1 0,1 0 0,-1-2 0,1-2 0,0-2 0,0 0 0,0 1 0,1-1 0,0 2 0,1 1 0,0 0 0,-1-2 0,1 0 0,-1 1 0,0-1 0,0-1 0,0 2 0,2 2 0,0 1 0,0 1 0,0-1 0,-3 0 0,-1 0 0,0 0 0,2 0 0,2-8 0,2 0 0,0 0 0,0 1 0,-1 0 0,-1 5 0,0 0 0,0 1 0,0-1 0,1-1 0,1-4 0,1-1 0,0-1 0,0 0 0,0-1-118,-1 5 0,1-2 0,-1 0 0,0-2 118,0 2 0,0-2 0,0-1 0,1 2 0,-1-2 1238,1 4 0,0 0-1238,-1-2 0,2-1 0,1-4 0,2 0 0,-1 0 0,3 6 0,1 0 0,0-1 0,2 2 0,1-1 706,-1-7 1,0-1 0,0 0-707,4 4 0,-1 1 0,2-2 0,-2-3 0,0-2 0,-1-1 0,4 2 0,0-3 875,-1-4 1,0-1-876,5 0 0,0-3 0,-7-4 0,1-2 1638,7 5 0,3 0-1432,-3-3 0,2 0-206,3 0 0,3 0-270,0-2 0,2-1 0,-2 0 270,2 1 0,-1-2 0,-6-4 0,0 0 0,0-1 0,10 2 0,-1-1 0,-7-3 0,1-1-409,-3 2 1,2 0 0,-3 0 408,2-2 0,-2 0 0,3-2 0,2-1 0,-5 0 0,3-2 0,-2 1 0,6-1 0,2-2 0,-3-1 0,4-2 0,2-1 0,-2 2 0,-7 1 0,-2 1 0,1-1 0,2-1 0,0-1 0,3-1 0,0 0 0,0-1 0,-2 1 0,4 0 0,-2 0 0,-1 0 0,-1 0 0,1-2 0,-2 0 0,-1-2-204,-2 2 1,0-1-1,-3-3 204,-5-3 0,-1-3 0,-1 2 0,9-4 0,-2-2 0,-7 3 0,-1-2 0,-1-1 0,-1-3 0,-2-1 0,-2 2-806,-1-2 0,-1-2 806,1-3 0,2-4 0,-3 3 0,-6 8 0,-1 2 0,2-10 0,1-1 0,0 5 0,0-1 0,-2-7 0,0 0 0,1 4 0,1 1 0,-4 7 0,0-1 0,-1 1 0,0-5 0,0-1 0,2-6 0,0 0 0,-4 6 0,-1-1-30,2-1 0,0-4 0,-1 4 30,-1 2 0,0-1 0,0 2 0,0-7 0,0-3 0,0 0 0,0 3 0,0-2 0,1 3 0,-1-1 0,-1-3-547,0 4 1,0-2 0,-1-1 0,0-1 0,0 1 0,-1 4 505,1-8 0,-2 3 1,1 2-1,0 2 41,-1-1 0,0 2 0,-1 0-167,-1 7 0,-1-1 0,0 0 0,1 0 167,-1-10 0,1 1 0,-1-3 0,1 7 0,0-2 0,0-1 0,0-1 0,0 3-458,-2-5 0,1 1 0,-1 1 0,1 0 458,1-1 0,0-1 0,0 1 0,0 3 0,-1-3 0,1 1 0,0 1-71,0-2 1,0-1-1,0 2 71,0 3 0,0 2 0,0-1 0,0 2 0,0 1 0,0 0 0,0-1 0,0 0 0,-1 1 0,0-1 0,-1 1 0,1-1 0,1-2 0,0 0 0,-1 0 0,0 4 0,-2 0 0,2 1 0,1 2 0,0 0 0,0 1 0,-2-11 0,0 1 0,0 6 0,0-1 1009,3-2 1,-2-1-1010,0 7 0,-3-2 0,0 0 47,0-4 0,-1-1 1,-1-1-48,0 2 0,-1-2 0,-1 1 0,0-1 0,1 2 0,-1 0 0,0 0 0,0 0 0,0-2 0,1-1 0,-1 0 0,0 2 0,1 5 0,-1 0 0,0 2 0,1-1 0,-2-9 0,0 1 0,-1 0 0,3 9 0,-1 0 0,-1-1 0,2 0 0,0 0 0,-1 0 0,2 0 0,0-1 0,1 0 0,1 0 0,0 0 0,1 0 467,-4-5 1,1 0 0,0 0-468,2-2 0,1 0 0,-1 3 0,-5-5 0,1 3 0,4 6 0,1 3 0,-6-4 0</inkml:trace>
  <inkml:trace contextRef="#ctx0" brushRef="#br0" timeOffset="2949">5967 5668 24575,'21'3'0,"-1"2"0,3 0 0,-1-1 0,4-2-1093,12 2 1,8-1 0,-1 0-1,-5-3 1,0 0 0,4 0 436,-5 0 1,4 0-1,1 0 1,1 0 0,1 0 266,-6-1 0,1 0 1,1 0-1,0 0 0,1 0 1,2-1 219,-6 1 0,0 0 1,2 0-1,0 0 0,1 0 1,0 0-1,1 0 0,1 0 169,-3 0 0,0 1 0,1-1 0,1 0 0,1 1 0,-1-1 0,1 0 0,1 0 0,-1 0 0,0 0-210,-2 0 0,1-1 0,-1 0 1,0 0-1,1 0 0,0-1 0,0 1 1,1 0-1,0 0 0,1 0 0,1 0 210,-6 0 0,0 0 0,1 1 0,1 0 0,0-1 0,0 1 0,1 0 0,0-1 0,0 1 0,0 0 0,-1-1 0,1 0 0,-1 1 0,0-1 0,-1 0-41,1 0 1,-1 0 0,0-1 0,-1 1 0,1-1 0,-1 0-1,0 1 1,0-1 0,0 0 0,1 0 0,-1 1 0,1-1-1,0 0 1,1 0 40,-1 1 0,0-1 0,0 1 0,0-1 0,0 1 0,0-1 0,0 1 0,1-1 0,0 0 0,0 1 0,1-1 0,0 1 0,1-1 0,1 1 0,0-1 0,-6 1 0,0 0 0,1-1 0,1 1 0,0 0 0,0-1 0,1 1 0,0-1 0,1 1 0,-1-1 0,1 1 0,0 0 0,0-1 0,0 1 0,0 0 0,0 0 0,0 0 0,0 0 0,-1 0 0,0 0 0,0 0 0,1 1 0,1-1 0,-1 1 0,0-1 0,0 1 0,0 0 0,-1 0 0,1 0 0,0 0 0,0 0 0,0 0 0,0 0 0,0 0 0,0 0 0,0 0 0,0 0 0,1 0 0,0 0 0,-1 0 0,1 0 0,-2 0 0,0 0 0,1-1 0,0 1 0,0 0 0,0-1 0,0 1 0,0-1 0,1 1 0,-1 0 0,0-1 0,1 1 0,-1 0 0,0-1 0,0 1 0,0 0 0,-1 0 0,1 0 0,-1 0 0,-1 0 0,0 0 0,0 0 0,4 1 0,1-1 0,-1 1 0,1 0 0,-1 0 0,0 0 0,0 0 0,0 0 0,0 0 0,-2 0 0,1 0 0,-2 1 0,0-1 0,-1 0 0,-1 0 0,-1 0 0,-1 0 0,-1 0 0,10 0 0,-2 0 0,-1 0 0,-2 0 0,-1 0 0,-1 0 0,0 0 0,-2 0 0,0 0 0,-1 0 0,5 0 0,0 0 0,0 0 0,-3 0 0,-1 0 0,-2 0 0,-3 0 507,6 0 0,-2 0 1,-4 0-1,-8 0-507,3 0 758,-9 0 1,-17 0-1,-3 0 1</inkml:trace>
  <inkml:trace contextRef="#ctx0" brushRef="#br0" timeOffset="36439">3636 9192 24575,'3'-22'0,"1"-15"0,2 12 0,3-3 0,0-7 0,3-4-1093,2 5 1,2-1 0,2-1 788,-1 5 1,2-1 0,0 0-1,1 0 304,2 0 0,0 0 0,2 1 0,1 0 0,0 3 0,1-1 0,2 1 0,0 2 0,0 2 0,1 2 0,0 2 0,0 2 0,2 1 0,3 0 0,2 0 0,0 2 0,-3 3 0,-3 4 0,-1 2 0,-1 2 0,13 0 0,-4 3 761,1 1-761,6 4 0,-7 1 0,-14-1 0,-1 1 0,9 0 864,-3-1-864,-18-3 0,-1 0 0,-5 0 0,-2-1 0,-1 0 0</inkml:trace>
  <inkml:trace contextRef="#ctx0" brushRef="#br0" timeOffset="36829">4664 8236 24575,'7'0'0,"-1"0"0,0 0 0,0 1 0,1 1 0,-1 1 0,2 4 0,-2 0 0,1 12 0,-4 8 0,-1 16 0,-5-5 0,-2 3 0,-1-5 0,-2 0 0,0-4 0,-1 2 0,0-5 0,-6 12 0,0-8 0</inkml:trace>
  <inkml:trace contextRef="#ctx0" brushRef="#br0" timeOffset="44646">14372 10690 24575,'-8'-32'0,"0"0"0,0-2 0,1-4 0,0-5 0,3 5 0,-1-4 0,1-3 0,1-1 0,-1 0 0,1 1-469,0 8 1,1 0 0,0 1 0,0-1 0,0-1 0,1 0 0,1-3 103,0 1 1,2-4 0,-1-1 0,1-1 0,1 0 0,0 0 0,-1 2 0,1 2 0,0 3-183,0-1 1,0 2 0,1 3 0,-1 0 0,2-1 0,-1-1 270,1-2 1,1-1 0,0-1-1,0-1 1,0 2 0,1 0-1,1 2 276,2-6 0,1 2 0,1 1 0,-1 1 0,0 1 0,0-4 0,-1 1 0,0 1 0,2-1 0,-1 4 0,0-1 0,1 0 0,0 2 0,1 1-198,2 0 0,-1 2 0,2 1 0,0 1 198,0 0 0,0 1 0,1 0 0,0 1-338,-1 1 0,1 0 0,0 1 0,1 2 338,6-6 0,2 3 0,-3 3 1031,-1 5 1,1 2-1032,13-8 0,-2 3 0,-2 6 0,-11 3 0,-4 5 0,-14 9 0,-2 0 0</inkml:trace>
  <inkml:trace contextRef="#ctx0" brushRef="#br0" timeOffset="45080">14823 7825 24575,'3'-4'0,"1"1"0,11 3 0,10 7 0,-3-1 0,2 4 0,-16-4 0,-3 2 0,-2-3 0,-1 6 0,-2-1 0,0 25 0,-13 5 0,5-12 0,0 4 0,-3 2-1093,-5 4 1,-3 1 0,0 0 845,2-1 1,0 0 0,-1 0 246,3-7 0,-1 1 0,1 0 0,1-3 0,0-1 0,1-3 0,0 0-142,-5 11 1,1-4 0,0 6 0,6-19 0</inkml:trace>
  <inkml:trace contextRef="#ctx0" brushRef="#br0" timeOffset="63410">16933 6279 24575,'-10'28'0,"-8"10"0,6-6 0,-2 3-1639,-4 3 1,-2 2 846,7-11 1,0 1 0,-1 2-29,-1 1 1,0 2 0,-1 2 0,0-2 597,1-2 1,-1-1 0,0 1 0,0 1 221,1 0 0,0 2 0,0 1 0,0-1 0,1-3 0,0-1 0,0-2 0,0-1 0,0 1 223,-1 3 1,-1 0 0,1 1-1,1-1-223,-2 6 0,1 0 0,0-2 0,1-7 0,-1-1 0,2 0 0,-2 11 0,3-7 0,4-17 0,6-15 0</inkml:trace>
  <inkml:trace contextRef="#ctx0" brushRef="#br0" timeOffset="63794">16209 6829 24575,'12'32'0,"1"0"0,-2-8 0,-1 1 0,-1 7 0,0 0-1314,3-6 0,-1 0 1314,-6 0 0,1 1 0,8 2 0,0 3 0,-5-3 0,-1 4 0,2-1 0,2-1 0,1 1 0,2 0 0,0-2 0,0 1 0,2-1 0,0-2 60,1 0 0,0-2 0,4-3-60,10-2 0,4-2 0,3-7 0,-2-8 0,2-6 0,0-1 0,-4 1 0,10 3 0,-2-2 0,-7-4 0,0-1 0,0 1 0</inkml:trace>
  <inkml:trace contextRef="#ctx0" brushRef="#br0" timeOffset="65246">18676 13089 8191,'-27'10'0,"4"-2"3276,19-14-2383,-5-22 1,-2-13-894,1 6 0,-1-4 0,-1-4-186,2 7 1,-1-3 0,-1-3 0,0-2 0,-1 0 0,0 1 185,1 7 0,1 0 0,-1-1 0,-1 0 0,1 0 0,0 0 0,-1 1 0,1 0-179,0-1 0,-1 1 1,1 0-1,0 0 1,-1 0-1,0 1 1,-1-1 178,-1-1 0,-1-1 0,0-1 0,-1 2 0,0 0 0,1 2 0,0 3 149,-4-6 0,1 3 0,-1 2 0,-1-1-149,-2-2 0,-2-1 0,0 1 0,2 2-319,0-3 1,1 1 0,-3-1 318,0 7 0,-3-1 0,-2 0 0,1 0 0,2 1 0,2 0 0,2 1 0,0 0 0,-2-1-122,-3 0 1,-3-1 0,-1 0-1,0 0 1,2 1 121,5 2 0,1 0 0,0 0 0,0 0 0,-1 1 0,0 1 0,-1 1 0,0 0 0,-1 0 0,1-1 0,1-2 0,-1 0 0,1-1 0,-1 1 0,0 1 322,1 2 0,0 0 0,0 1 0,-1 0 0,-1-1-322,-3-3 0,0-1 0,-1-1 0,-2 1 0,0 2 0,4 4 0,-2 2 0,0 0 0,0 1 0,-1-1 0,1 0 104,-2-1 0,1-1 0,0-1 0,-1 1 0,-1 1 0,-1 2-104,0 2 0,-2 1 0,-1 0 0,0 1 0,0 2 0,1 0 0,1 0 0,-6-1 0,3 2 0,0 0 0,-1 2 0,0-1-5,4 2 0,-2 0 0,1 1 0,0 0 0,0 1 0,1 1 5,1 0 0,0 0 0,1 1 0,0 1 0,-2 1 0,-2 1 0,-1 1 0,-1 1 0,0 1 0,-1 2 0,4 2 0,-2 2 0,0 2 0,0 0 0,1 0 0,0-1 32,-4 0 0,1 0 0,0 0 1,0 1-1,1 1-32,-3 3 0,1 1 0,-1 1 0,3 1 0,2-1 0,5-1 0,2-1 0,1 1 0,0 3 105,-3 4 0,1 3 0,0 1 0,1 0-105,2-1 0,2 0 0,-1 1 0,2 0 483,-1 1 1,0 0 0,1 0 0,2 0-484,0 1 0,2 0 0,3-3 805,1-3 1,2-3-806,-4 12 819,13-20 0,4-4 0,2-2 0</inkml:trace>
  <inkml:trace contextRef="#ctx0" brushRef="#br0" timeOffset="65581">14063 9841 24575,'6'36'0,"0"-3"0,-1 6 0,-1-7 0,0 4 0,-1 1 0,1 1-820,-1 0 1,-1 1 0,1 1 0,-1 1 601,0-4 0,1 1 0,-1 0 0,0 0 1,0-1 217,-1 1 0,0-1 0,1-1 0,0-1 0,3 7 0,2-1 0,-1-3 0,-1-2 0,2-4 670,2-8 0,3-4-670,7-8 712,7-1-712,3-7 0,0-4 0,-3 0 0,-2 0 0,-3 0 0,13 0 0</inkml:trace>
  <inkml:trace contextRef="#ctx0" brushRef="#br0" timeOffset="69897">17200 8360 24575,'5'-4'0,"7"1"0,4-3 0,16 2 0,9 1 0,-6 0 0,4 1 0,2 3-820,-3 1 1,2 2 0,1 2 0,4 2 505,-10 2 0,3 1 0,2 2 1,0 1-1,0 0 0,-1 1 0,-4-1-342,4 2 1,-2 0-1,-2 0 1,1 2 0,2 2 544,-6-2 1,2 2 0,1 0 0,0 2-1,0 0 1,-1 0 0,-1 0 0,-4-1 110,5 5 0,-4-1 0,-1 0 0,0 2 0,1 0 0,1 2 0,1 1 0,1 1 0,-1 0 0,-1 1 0,-2-2-656,-1 2 1,-1-1-1,-2-1 1,1 2 0,0 2 602,-1-1 0,1 2 1,0 0-1,0 2 0,-1-1 1,-1-1-349,-3-3 1,-1 0-1,-1 0 1,0 0-1,0 0 1,-1 2 400,3 3 0,-1 2 0,0 1 0,0-1 0,-1 1 0,-1-2-151,1 2 0,-1-1 0,0 0 0,-1 0 0,-1 2 151,-1-3 0,-1 2 0,-1 1 0,0 0 0,0-2 0,-2-2 0,2 6 0,-1-4 0,0 1 0,-2 4 0,-1-5 0,0 3 0,-1 2 0,0 1 0,-1-2 0,0 0 102,-3-6 1,0 0-1,0-2 1,-1 2-1,-1 0 1,1 2-103,-1-3 0,-1 2 0,1 1 0,-1 1 0,0-1 0,-1 1 0,0 0 0,-1-1 0,-1 3 0,0 0 0,-2 0 0,1-1 0,-2 1 0,1-1 0,0 0 0,0-1 0,0 1 0,0 0 0,0-1 0,-1-1 0,0 0 0,-1-2 0,-3 7 0,-1-1 0,-1-1 0,0-3 0,2-2 252,-2 5 1,1-4 0,0-4 0,-3-2 0,3-8 0,6-11-1</inkml:trace>
  <inkml:trace contextRef="#ctx0" brushRef="#br0" timeOffset="71682">29506 10294 24575,'0'22'0,"0"0"0,0 6 0,0 4 0,0 1 0,0 3 0,0 2-820,0-6 1,1 1 0,-1 1 0,-1 3 335,0-2 1,-1 3 0,0 2 0,0 0 0,0 2 0,0 0 14,0-2 1,1 0 0,0 1 0,0 1 0,-1 0 0,1 2 0,0 0 361,-1-3 1,1 0-1,-1 2 1,0 1-1,0-1 1,0 1-1,1 0 1,0-1-1,1-1 107,0-2 0,1 1 0,0-1 0,0 0 0,1 0 0,0-1 0,-1-1 0,1 0 0,-1-3 0,-1 8 0,1-2 0,-1-1 0,0-1 0,1-2 0,1 0 0,3 10 0,1 0 0,1-5 0,-3-8 1956,-3 4-1956,4-3 0,-5-32 0,0-1 0</inkml:trace>
  <inkml:trace contextRef="#ctx0" brushRef="#br0" timeOffset="71966">29162 11613 24575,'13'29'0,"0"0"0,-1 0 0,4 0 0,0 0 0,1 2 0,1 0 0,1 3 0,0 0 0,1-2-1093,4 3 1,0-3 0,2-1 355,-2-2 0,1-2 0,1-1 737,-2-4 0,0-1 0,1-2 0,1-2 0,0-2 0,0-2 0,9 6 0,3-4 136,-7-7 1,5-2 0,0-1-1,-4-2-136,6-1 0,-1-2 0,-2 0 0,1 1 0,-6-2 0,-3-4 0,-21 1 0</inkml:trace>
  <inkml:trace contextRef="#ctx0" brushRef="#br0" timeOffset="80889">31578 13075 24575,'15'-21'0,"1"0"0,3-3 0,3-1 0,-3 2 0,2-1 0,0-1-1093,4-4 1,1-1 0,-1 3-163,4-3 1,0 1 1254,-7 3 0,1-1 0,0 1-292,-1 3 1,0 1-1,-2 2 292,-1-3 0,-2 2 714,3-2 1,-4 10-715,-8 20 0,-3 22 0,-3 13 0,2-6 0,-1 3 0,0 3-600,-2-9 0,0 1 0,-1 1 1,0 2-1,-1 2 600,0-3 0,-1 2 0,-1 2 0,0 0 0,0 1 0,-1-1 0,0-2 0,0 4 0,-1-2 0,-1 0 0,0 0 0,0 1 0,0 1 0,0-2 0,0 2 0,-1 1 0,0 0 0,1-2 0,-1 0 0,1-4 0,0 3 0,-1-3 0,1-1 0,0-2 0,1-2 0,-2 7 0,1-3 0,2-6 0,0 10 0</inkml:trace>
  <inkml:trace contextRef="#ctx0" brushRef="#br0" timeOffset="81157">31491 14089 24575,'30'15'0,"4"-6"0,8-2 0,-11-3 0,3 0 0,2-1 0,1 0-656,2-1 1,2-1-1,1 0 1,1-1 0,-1 0 84,0-1 0,1 1 0,-1-2 1,1 1-1,-1-2 571,-2 0 0,1-1 0,0-1 0,-2 1 0,-2-1 0,9 0 0,-2-1 0,-5 0 0,-2-2 0,-6 0 0,-5-1 0</inkml:trace>
  <inkml:trace contextRef="#ctx0" brushRef="#br0" timeOffset="81857">31845 11513 24575,'31'-2'0,"0"0"0,0 1 0,7-2 0,-1 2 0,-8 0 0,0 1 0,2 1-411,9-2 1,2 1 0,-4 1 410,-6 0 0,-1 1 0,0-1 0,2-1 0,-6 2 0,-4 4 402,-20 0-402,-7 2 0,-17 20 0,-3 0-787,4-8 1,-3 3 0,0-2 786,0 1 0,-3-1 0,-5 4 0,-4 2 0,3-4 0,7-3 0,0-2 0,-8 5 0,-3 1 0,3-2 0,4-2 0,1-1 0,1-2 0,-2 0 0,2 0 0,-2 3 0,0 0 0,3-2 0,-1 0 0,3 0 0,3-1 0,2-1 0,-8 5 0,6-3 544,18-6-544,21-6 0,10-3 0,-3 1 0,5-2-795,4 1 0,6 0 1,4-2 794,-7 0 0,3-2 0,2 0 0,1-1 0,1 0-286,-4-1 0,2-1 0,1-1 0,0 1 0,0-1 0,1 1 286,-3 0 0,1 0 0,0 1 0,1-1 0,-1 0 0,-1 0 0,-1-1 0,0 0 0,-1 0 0,0-1 0,-2 0 0,-2 1 0,-2 0 0,9-2 0,-4 1 0,-6 1 0,8 0 0</inkml:trace>
  <inkml:trace contextRef="#ctx0" brushRef="#br0" timeOffset="82660">31777 10363 8191,'37'-4'0,"-6"3"1638,5-1 0,5 0-1211,-11 2 0,1 0 0,2 0-427,0 0 0,2-1 0,1 1 0,-2 1 0,7 2 0,-1 1 0,-3-1 0,5-1 0,-6 2 2879,-1 16-2879,-38-3 1780,-13 17-1780,-11-4 0,8-11 0,-2-1 3276,-13 3-1881,13-9 1,-1-2-1396,-16 6 0,16-8 0,-1-2 0,1-1 0,0-1 0,-10 0 558,5-4-558,18 0 0,8 4 0,22 4 0,12 1 0,-2 1 0,3 1 0,2 1-433,-5-1 1,1 0 0,1 1 0,0 1 432,4 3 0,2 1 0,-2 0 0,-4 1 0,-2 0 0,-4 0 0,-2 1 248,6 7 0,-6-1-248,-11 4 0,-17-12 0,-2-4 0,-16 11 0,-7-2-1081,2-6 1,-3 1 1080,-3 1 0,-5 0 0,1-4 0,-5 0 0,0 1 0,7-4 0,-1 2 0,0-2 0,-2 0 0,-4-1 0,-2-2 0,0 0 0,1-1 0,3 0 0,1-1 0,1-1 0,3-1 0,-12-1 0,6-1 0,16-2 0,1 0 0</inkml:trace>
  <inkml:trace contextRef="#ctx0" brushRef="#br0" timeOffset="83242">32280 9067 24575,'-30'26'0,"0"0"0,0 0 0,1-3 0,-3 1 0,0 0 0,-3 2 0,5-3 0,-1 2 0,-1 2 0,-1-1 0,0 0 0,1-1-656,-3 2 1,-1-1-1,1 0 1,1-1 0,2-2-438,-4 5 1,2-2 0,3-3 151,1 1 1,8-7 3271,18-13-2331,2-1 1330,0 1-1330,4-1 0,28 10 0,3-3 0,10 2 0,5-2-547,-12-3 1,3-1 0,3 0 0,1 0 0,2 0 0,0-1 428,-5 0 1,1-1-1,1 1 1,1-1-1,1 0 1,-1 0-1,1-1 1,0 0 117,-4-1 0,1 0 0,1-1 0,-1 0 0,1 0 0,-1-1 0,-1 0 0,0 0 0,-3-1 0,10 0 0,-2-1 0,-1-1 0,-1 1 0,-3-1 0,-2 0 0,2 0 0,-1 0 0,-5-1 0,-5 0 0,1-3 0,-13 2 0,-15 5 0</inkml:trace>
  <inkml:trace contextRef="#ctx0" brushRef="#br0" timeOffset="83591">32366 9197 24575,'-2'40'0,"0"1"0,0-1 0,3 0 0,2 1 0,0-1 0,0 4 0,1-1 0,1-1-1093,-1-7 1,0-1 0,1 0 250,0 1 1,0-1-1,-1-1 842,-1 6 0,0-2 58,2-2 1,0-1-59,-1-3 0,-2-2 626,2-2 1,-1-3-627,-1 13 0,1-12 0,-1-9 0,-2-12 0,0-2 0</inkml:trace>
  <inkml:trace contextRef="#ctx0" brushRef="#br0" timeOffset="86361">31262 8699 24575,'0'36'0,"0"-14"0,0 1 0,0 8 0,0 5-656,0-6 1,0 5-1,0 3 1,0 1 0,0-1 169,0-2 1,0 0 0,0 0 0,0 2 0,0 1 0,0 3 120,0-6 1,0 3 0,0 1 0,0 1 0,0 0 0,0 1 0,0 0 0,0 0 0,0-1 214,-1 1 0,1-1 1,-1 0-1,0 0 0,0 0 1,0 1-1,1-1 0,-1 1 1,0 1 149,1-3 0,0 2 0,0-1 0,0 1 0,0 0 0,0 0 0,0 0 0,-1-1 0,1 0 0,0-1-234,-1 5 1,0 0-1,1-1 1,-1 0-1,0-1 1,0 0-1,0-2 1,1 0 233,-1 0 0,1-2 0,0-1 0,0 0 0,1 0 0,-1 0 0,0 0-370,0 1 1,0 1 0,0 0 0,0 0 0,0-2 0,0-2 0,0-3 369,-1 3 0,-1-4 0,1-1 0,-1 5-174,2 1 1,0 4 0,0 2-1,0 0 1,0-2 0,-1-2 173,-1 4 0,-1-4 0,0 0 0,0 2 178,0-5 0,1 0 0,0 1 1,-1 0-1,0 3-178,0 0 0,0 2 0,0 1 0,-1 1 0,0-1 0,1-1 0,0-5 0,-1-1 0,1 0 0,-1-1 0,1 3 0,0 1 72,1-2 0,0 3 0,0 0 1,0 2-1,1-1 0,0 1 1,-1-1-1,1-1-72,0 3 0,0 0 0,0-1 0,0 0 0,0-1 0,0 1 0,1 0 0,0-1 0,1 0 0,0 0 0,-1 0 0,1-1 0,0 1 0,0-1 167,0 0 1,0-1 0,-1 1 0,1-1 0,0 0 0,0-1 0,1-1-168,1 3 0,0-2 0,1 0 0,0 0 0,0 0 0,1 1 0,-1 3 0,2 2 0,-1 0 0,0-1 0,1-1 0,-1-2 214,2 5 1,-1-2 0,1-1 0,0 1-215,0-7 0,0 1 0,0-1 0,0-1 0,-2-5 0,2 14 0,-1-3 429,-1-10 1,0 1-1,1 0-429,3 11 0,1-1 0,-3-2 0,2-1 955,7 3 0,2-4-955,-3-12 0,1-2 0,1 2 0,2-2 1292,-1-2 1,0-2-1293,2 3 0,2 0 0,4 2 0,2 0 0,6 2 0,2-1 0,0-4 0,1-4 0,2-5 0,-1-4 0,-4-6 0,0-5 0,-6-4 0,1-4 0,0-1 1092,2-4 0,1-3 0,0 0-1039,2-1 1,1-1 0,-1 0-630,1 0 1,0 0-1,-3 1 576,4 0 0,-2 2 0,-1 4 0,0 1 128,3-1 1,1-1-129,-3-2 0,-1-1 0,5 1 0,-2-1 0,-13 1 0,-2-1-353,-1-1 1,0 0 352,10-14 0,-10 7 0,1-5 0,2-3 0,3-4 0,-1-1-191,-7 10 0,0-1 0,-1-1 0,2-2 191,0 1 0,1-2 0,0 0 0,-1 0 0,-2 1 0,-1 0 0,-2 1 0,-1 0 0,0 1 324,2-10 1,-1 1 0,-1 1-325,-5 4 0,-1 0 0,1-4 0,-1 2 0,1-3 0,0-3 0,1-1 0,-2 0-519,0 4 1,-1 0 0,1-2-1,-1 0 1,0-1 0,0-2 518,0 7 0,0-2 0,-1-1 0,1-1 0,0-1 0,0 1 0,0 0 0,-1 1 0,0 1 0,0-4 0,0 2 0,0 0 0,0 0 0,-1 1 0,1-2 0,0 0 0,0 1 0,-1-3 0,1 0 0,0 0 0,0 0 0,0 2 0,-1 2 0,0 3-781,2-9 1,-1 5-1,0 1 1,1-3 780,-1 0 0,2-2 0,-1 0 0,0 1 0,-1 5 0,0-3 0,-1 3 0,1 1-356,-1-2 1,1-1 0,-2 0 355,-1 8 0,0 0 0,-1 0 0,0-1 0,-1 0 0,0-1 0,0 0 0,0 0-423,0-4 0,0 0 0,0 0 0,0-1 423,0-3 0,0 0 0,0-1 0,0 0-78,0 9 1,0 0 0,0 0-1,0 0 1,0 0 77,0-2 0,0 1 0,1-1 0,-1 0 0,-1-2 0,-1-2 0,0-1 0,-1-1 0,0-1 0,-1 1 0,1 2 267,-2-3 0,0 1 1,0 2-1,0-1 1,0-1-268,0 5 0,0 0 0,0-1 0,-1 0 0,1 2 0,0 2 0,-2-4 0,-1 2 0,1 0 0,1 1 0,2-3 0,0 0 0,1 0 0,-1 2 0,1-3 0,0 1 0,-1-2 0,-1 0 0,0-2 0,0 0 0,-1 1 0,-1 3 0,0 0 0,0 1 0,-1 0 0,-1-1 0,-1-1 0,0 1 0,0 2 0,0-1 0,1 2 0,0 1 0,1 3 0,0 1 0,0 3 887,1 5 1,1 0-888,-1-7 0,0-3 0,0 2 0,-3 0 0,0 0 0,3 1 0,0-2 0,0 1 0,-3-2 0,-1 0 0,3 3 0,-1-1 0,1 1 1292,-4-3 1,1 0-1293,-1-4 0,1 4 3276,0 5-2773,5 9 1,2 6 0,2 10 0</inkml:trace>
  <inkml:trace contextRef="#ctx0" brushRef="#br0" timeOffset="88629">31777 8443 24575,'5'-11'0,"3"-3"0,4-16 0,-4 6 0,-1-4 0,1-3 0,0-1-571,-3-3 0,-1-3 571,-2-2 0,0-4 0,-2-1-819,-2 12 1,-1 0 0,-2-2 0,0-2 818,-1-1 0,-1-2 0,-1-2 0,0-1 0,-2 0 0,0 2-547,-1 3 1,0 1 0,-2-1 0,0 2 0,-1-1 0,0 0 205,-1-1 0,0 0 0,-1 0 1,-1 0-1,0 1 0,0 2-315,-2-4 1,-1 1-1,0 1 1,0 1 0,-1 2 641,-2-4 1,-1 2-1,0 2 1,0 0-433,0 2 1,0 2-1,0 0 1,-1 0 445,-1-1 0,0 1 0,-1 0 0,-1 2 0,0 2 0,0 2 0,-1 1 0,0-1 0,-3-2 0,0 0 0,0 0 0,-1 2 0,0 3 0,-1 1 0,0 2 0,0-1 0,-1 1 0,0 0 0,0 0 0,-1 2 0,2 2 0,0 1 0,-1 1 0,-1 1 0,-2 0 0,-2 1 0,0 0 0,0 3 0,3 0 0,-1 2 0,1 1 0,-1 0 0,-1 0 0,-1 0 0,-1 2 0,1 0 0,-1 2 0,-1 1 0,1 1 0,0 1 0,3 0 0,2 2 0,-1 0 0,-2 0 0,2 1 0,-2 0 0,0 1 0,-1 1 0,1 2-85,5 0 1,-1 2 0,1 0 0,-1 2-1,0 1 1,-2 1 84,3 0 0,-2 0 0,-1 2 0,0 0 0,0 1 0,0 1 0,-1 1 0,2-1 0,1 1 0,1-1 0,1 2 0,-1 0 0,0 0 0,0 1 0,-1 1 0,0 0 0,0 0 0,1 0 0,-1 1 0,0 0 0,-1 1 0,0 0 0,-1 1 0,1-1 0,1 1 0,-1 0 0,2-1 0,0 0 0,0-1 0,1 0 0,0 0 0,1 0 0,0 0 0,1 0 0,-1 1 0,0-1 0,1 1 0,-1 1 0,1-2 0,0 2 0,-1-1 0,1 1 0,-1 0 0,1 0 0,0 1 0,0-1 0,1 0 0,1-1 0,0 0 0,-2 2 0,1 0 0,0 0 0,1-1 0,0 0 0,1 0 0,1 0 0,0 0 0,1-1-23,-2 2 1,1 0 0,1 0-1,1 0 1,0-1 0,1 1-1,-1-1 23,-2 6 0,-1 0 0,1 1 0,1-2 0,2-1 0,4-4 256,0 1 1,4-3-1,0 1-256,-8 11 0,-1 1 0,5-4 676,9-8 0,1-2-676,-4 13 0,1-2 3276,1 5-3159,9-14 1,1-3-118,-2-2 0,4-1 0,0-17 0</inkml:trace>
  <inkml:trace contextRef="#ctx0" brushRef="#br0" timeOffset="89044">26794 8020 24575,'0'16'0,"0"20"0,0 9 0,0-10 0,0 3 0,0 1-820,0-3 1,0 0 0,0 2 0,0 0 458,0 4 1,0 1-1,0 0 1,0-2 360,0-7 0,0-1 0,0 0 0,0 0 128,0 3 0,-1 0 1,1 0-1,1-1-128,4 1 0,1-2 0,2-2 481,2 10 1,7-7-482,12-11 0,6-8 0,-6-7 0,2-3 0,2-3-756,0-5 1,1-2 0,1-2 0,-1 0 755,7 0 0,-1-1 0,1-2 0,-8-1 0,1-3 0,-1 0 0,-2 1 0,-1 0 0,-3 1 0,1-1 0,3-3 0,2 0 0,-1 0 0,3-1 0,-1-1 0,-2 2 0,0 1 0,-2 0 0,-3 0 0,1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49:06.412"/>
    </inkml:context>
    <inkml:brush xml:id="br0">
      <inkml:brushProperty name="width" value="0.05292" units="cm"/>
      <inkml:brushProperty name="height" value="0.05292" units="cm"/>
      <inkml:brushProperty name="color" value="#FF0000"/>
    </inkml:brush>
  </inkml:definitions>
  <inkml:trace contextRef="#ctx0" brushRef="#br0">4738 9712 24575,'0'-10'0,"0"-7"0,3-6 0,2-13 0,7-2 0,-1 1 0,2-5 0,-1 10 0,2-2 0,1 0-546,-3 4 0,1-1 0,0-1 0,1 0 546,0-1 0,1-1 0,1 0 0,0 1 0,1 1 0,1 1 0,0 0 0,1 0-607,3-2 1,0-1-1,1 0 1,3 0 606,0 1 0,1 0 0,2 0 0,1 0 0,0 1 0,-1 2 0,0 0 0,2 2 0,-1-1 0,2-1 0,-2 3 0,0 0 0,1-1 0,1 0 0,-1 3 0,0 1 0,1 1 0,0 3 0,0 0 0,0 2 0,-1-1 0,5-3 0,0 1 0,-1 0 0,-1 4 0,5 0 0,-2 3 0,0 2 0,-2 1 0,-1 1 0,0 0 0,5-1 0,1 0 0,-9 5 0,1 0 0,1 0 0,2-1 0,1-1 0,-2 1 0,7 1 0,1 0 0,-2 0 0,4 0 0,1 0 0,-8 3 0,1 0 0,0 0 0,0 1-402,-1-1 0,-1 1 1,1 0-1,2 2 402,-3-1 0,2 1 0,1 1 0,-2 0 0,-3 1-172,4 1 0,-2 1 0,-2 2 172,2 4 0,0 3 0,-4 0 0,4 6 0,-4 1 0,3 8 0,-3 0 0,-6-6 0,-4 0 0,-4-4 0,-2 0 0,2 2 0,-1-1 0,4 9 0,-1 1 0,1 3 0,-3 0 0,1 1 0,-1 1 0,0 3 0,-1-2 0,-2-2 0,0 2 0,-1-3 0,2 4 0,-1 1 0,-2-4-681,1 7 0,-1-1 681,-2-9 0,2 1 0,0 2 0,-1 0 0,-1-3 0,0 1 0,0 0 0,0 1 24,0 2 1,0 2 0,0 0 0,0 2 0,-1-2-25,0 1 0,0-1 0,-1 1 0,1 0 0,-1 2 0,0 0 0,0 0 0,1 2 0,-1 0 0,-1-1 0,0 0 0,0 0 0,-1 0 0,0 0 0,-1-1 0,1 1 0,0 2 0,0 1 0,0-1 0,0 1 0,0-1 0,0 0 0,0-1 0,0 0 0,0 1 0,0-1 0,0-1 0,0 2 0,0-2 0,0 0 0,0-3 0,-1-1 0,0-2 0,0-1 0,-1-1 0,2 6 0,0-2 0,-1-4 0,1-1 0,-1-4 388,-3-3 1,0 0-389,3 6 0,0-2 499,-3 3-499,2 4 0,1 1 2866,-1-4-2866,1 4 2899,-1-20-2899,-4-6 930,0-4-930,1 7 0,-1 1 0,1 3 0,-2-6 0,0-3 0,1-4 0,-1 0 0,0 0 0,0-1 0,-1-1 0,1-1 0</inkml:trace>
  <inkml:trace contextRef="#ctx0" brushRef="#br0" timeOffset="2867">16450 8440 24575,'8'-6'0,"22"-6"0,5 2 0,4-1-1093,-10 1 1,1 0 0,1 1 36,6-2 0,1 1 0,0 0 1056,-3-1 0,0-1 0,0 1-1077,7 0 0,0 1 1,2-1 1076,-10 2 0,1 0 0,0-1 0,2 1 0,-3 1 0,1 0 0,1 1 0,2 0 0,1-1-333,-3 2 1,2-1-1,2 0 1,0 0 0,-1 1-1,-1 0 1,-2 0 332,8 0 0,-3 1 0,0 0 0,4 0-198,-7 1 1,4 0 0,2 0 0,0 0 0,0 0 0,-3 2 0,-4 0 197,5 2 0,-5 1 0,0 1 0,3 0 0,-3-1 0,2 0 0,1 1 0,1-1 0,-2 2 0,-2 0 0,0 1 0,-2 1 0,0 0 0,-1 0 0,-1 1 263,8 2 1,0 0 0,-2 1 0,-3 1-264,-2 3 0,-4 2 0,-2 1 1229,6 5 0,-6 5-1229,-10 2 0,-4 4 0,-1 1 0,-1 2 0,-2 1 0,0 1 471,-3-5 1,0 1 0,0 1 0,-2-1-472,1 0 0,-1 0 0,-1 1 0,0 0-486,-2 6 0,0 1 0,-1 1 0,0-1 486,1-3 0,-1 1 0,0-1 0,1 2 0,-1-5 0,-1 1 0,1 1 0,1 0 0,-1 0 0,1 0 0,1 1 0,0-1 0,0 1 0,-1-2 0,2 5 0,-1-2 0,1 1 0,0 0 0,0 2 0,1-1 0,0 2 0,0 0 0,-1-7 0,0 2 0,0 0 0,-1-1 0,1-2 0,-2-2 0,0-2 0,0 1 0,0 4-336,0 2 1,0 5-1,1 1 1,-1 2-1,0-1 1,-1-2 335,0-3 0,-1-2 0,0 0 0,0 0 0,-1 2 0,1 1 0,0-3 0,-1 2 0,1 0 0,-1 1 0,1 1 0,-1-1 0,0 0 0,-1-2 0,0 1 0,0 0 0,0 0 0,-1-1 0,1-1 0,-1 0 0,0-1-136,0 8 0,-1-1 0,1-1 0,-1-2 1,0-1 135,-2 2 0,0-2 0,0-2 0,1-3 706,1-2 0,1-2 1,0-3-707,0 2 0,2-3 819,1 3 0,0-25 0,0-2 0</inkml:trace>
  <inkml:trace contextRef="#ctx0" brushRef="#br0" timeOffset="3502">18879 11142 24575,'11'37'0,"0"-1"0,0 1 0,-1-3 0,0 0 0,0 2 0,-1-1 0,1 3 0,-1 0 0,0 0 0,0-1-820,-1-2 1,1-1 0,0 0 0,0 0-274,1 8 1,-1 0 0,2-2 938,-2-8 1,0-2 0,1 2 153,-2 2 0,1 3 0,-1 0 0,1-4 125,1-3 1,0-3 0,-1 1-126,4 16 0,-1-6 1424,-1-17-1424,-7-18 0,1-1 0,9-18 0,8 0 0,-6-3 0,2-6 0,2 0 280,8-3 0,2 1 0,4-4-280,-10 8 0,2-3 0,1-1 0,1 0 0,1 0 0,0 1-341,2 0 0,2 0 1,0 1-1,1 0 1,0 1-1,-1 0 341,1 0 0,0 1 0,0 1 0,0 0 0,-1 1 0,0 1 0,0 0 0,-1 0 0,0 2 0,-2 2 0,-2 2-202,4 1 0,-2 4 0,-4 1 202,12-8 0,-26 14 0,-10 2 0</inkml:trace>
  <inkml:trace contextRef="#ctx0" brushRef="#br0" timeOffset="16611">15649 8268 24575,'10'-6'0,"26"1"0,13 2 0,-12 2 0,2 2 0,6 1-469,-10-1 1,2 1 0,4 1 0,1-1 0,1 2 0,0-1 0,-1 2-1,0-1 1,1 2 0,-1 0 0,1 0 0,1 1 0,0 1 0,1 1 103,-5-1 1,1 1 0,0 0 0,2 1 0,-1 0 0,0 0 0,-1 1 0,-1 0 0,-1 1-31,5 1 1,-2 1 0,-1 0 0,0 1-1,-1 0 1,-1 1 0,-1 0 195,3 3 0,0 0 1,-2 0-1,0 2 0,-3 1 1,-2 1 198,0 5 0,-2 2 0,-2 0 0,-2 2 0,0-1-444,-4-4 0,-1 0 1,-1 1-1,-1 1 0,0 2 444,0 1 0,0 3 0,-1 1 0,-1 1 0,1 0 0,-1-3-77,1 3 1,-1-2 0,-1 1 0,1-1-1,0 2 77,-1-3 0,-1 1 0,1 0 0,0 1 0,0 1 0,0 0 68,0 1 1,1 1 0,0 1 0,-1 0 0,1 0 0,-1 0 0,0-1-69,0-1 0,-1-2 0,0 1 0,0-1 0,0 0 0,-1 1 0,0 1 136,-1-3 0,0 2 0,0 0 1,-1 0-1,0 0 0,0-1 0,-1-2 1,-1 0-137,3 6 0,0-1 0,-1-2 0,-2-2 0,-2-2 935,0 6 1,-4-3 0,-2-6-936,-3-6 0,-4-2 1638,-7 5 0,-3 0-1177,3 2 0,-1 0-461,-3 4 0,1 0 0,6-9 0,2-4 0,1 0 0</inkml:trace>
  <inkml:trace contextRef="#ctx0" brushRef="#br0" timeOffset="17829">25986 10573 24575,'17'-37'0,"1"-1"0,-5 13 0,0-1 0,1-1 0,1-7 0,1-3 0,1 1-1093,2 2 1,1-1 0,1 1-1,-3 3 1,1 0 0,4-4 1023,-2 6 1,3-4-1,2-1 1,2-1 0,1 1-1,0 1 69,-3 5 0,1 1 0,0 1 0,2 0 0,1-1 0,1 0 0,1-2-298,-3 4 0,1-2 0,1 0 0,1-1 0,0-1 0,2 1 0,0 0 0,0 0 1,0 1-1,0 2 0,0 1 182,0 1 0,0 1 0,0 0 0,0 2 0,0 0 0,1 1 0,0 0 0,1 2 0,0-1 0,1 2 11,0 0 0,0 0 0,1 1 0,1 0 0,0 0 0,1 2 0,-1 1 1,1 0-1,-1 2 0,-1 2 0,0 1 105,3 2 0,0 2 0,-1 1 0,0 2 0,0 1 0,-1 2 0,1 0 0,0 1 0,0 1 0,1 0 0,0 2 0,0 0 0,0 1 0,0 2 0,0 0 0,-1 2 0,0 1 0,-1 2-271,0 1 1,0 2 0,-1 2-1,0 1 1,0 1 0,-1 0 0,-1 2-1,0 0 1,-1 0 270,-3-1 0,0 1 0,-1 1 0,0 0 0,-1 1 0,-1 1 0,0 0 0,0 0 0,0 1 0,0 2 0,0 1 0,0 0 0,0 1 0,-1 0 0,-1 1 0,-1 0 0,0 0 0,-2 0-122,1 2 1,-2 1 0,-1 0-1,0 0 1,-2 0 0,1 0 0,-2-1-1,0 0 122,1-1 0,-1 0 0,-1 0 0,0-1 0,-2 0 0,1 0 0,-2 0 72,0 3 1,0 0 0,-2 0 0,0-1 0,-1-1 0,-1-3-73,5 14 0,-2-5 0,-1-1 461,0-4 1,-1-2-1,-2-2-461,0-3 0,-2-3 702,3 9 1,-11-26-1,2-2 1</inkml:trace>
  <inkml:trace contextRef="#ctx0" brushRef="#br0" timeOffset="18230">29073 10360 24575,'26'23'0,"1"7"0,-2 4-1296,-12-14 0,1 0 1296,2 4 0,0 0 0,5 7 0,3-1 0,2 1-742,-5-8 0,1 0 742,4 5 0,3 0 0,4-1 0,1-6 425,-6-10 0,1-6-425,-1-4 0,3-4 0,0-4 0,2-6 0,1-5 0,2-4 0,0-3-547,-5 1 1,0-3 0,2-3 0,-1-1 0,0 1 0,-2 1 364,3-1 1,-1 1 0,-1-1 0,-1 1-1,-1-1 1,-1 1 0,0-1 0,-1 0-1,-3 2 1,-5 5 0,-3 2 0,1-1-1</inkml:trace>
  <inkml:trace contextRef="#ctx0" brushRef="#br0" timeOffset="20032">27241 13652 24575,'0'0'0</inkml:trace>
  <inkml:trace contextRef="#ctx0" brushRef="#br0" timeOffset="20581">27070 13930 12920,'0'5'0,"11"-42"2791,-4 2-2791,-1 1 0,2-9 0,0-4 0,-1 2 0,-2 6 0,0 1 0,-1-1 0,1-5-298,-2 10 1,1-2-1,1-3 1,-1-1-1,0-1 1,0 0-1,-1 0 1,1 2 297,-1-4 0,0 0 0,0 0 0,0 0 0,-1 0 0,1 1 0,-1-1-243,0 1 0,0 0 1,0 0-1,0 0 0,0 0 1,-1 1-1,1 0 243,0-2 0,0-1 0,1 0 0,-1 2 0,-1 1 0,1 1-107,-2-5 1,0 3-1,0 1 1,1 1 106,1-6 0,1 2 0,-2 3-58,-2 6 1,0 2-1,-2 3 58,0-3 0,-1 5 2557,-4-5-2557,-1 13 3276,1 12-2919,2-1 0,-1 5 0,4 2 0</inkml:trace>
  <inkml:trace contextRef="#ctx0" brushRef="#br0" timeOffset="21348">31996 13872 24575,'3'-10'0,"15"-28"0,-12 15 0,1-2-1093,4-5 1,3-3 0,-1-1-1,0 0 1,-1-1 0,1-4 994,-1 4 1,1-2 0,1-2 0,0-1 0,-2-1 97,-1 2 0,0-1 0,-2-1 0,1-1 0,0-1 0,0-1-410,-2 4 0,2-1 1,-1-2-1,0-1 1,0 1-1,-1-1 0,0 1 1,0 2 249,-1-1 0,-1 1 0,0 0 1,0 0-1,-1 1 0,0 1 1,0 0 223,0-2 0,0 0 0,-1 2 0,0-1 0,0 1 1,-1 0-65,-1-4 0,0-1 0,-1 1 0,-1 2 0,1 5-144,-1 1 1,0 3 0,0 0 0,0-11-1,0-2 1,0 10 0,0 5 0</inkml:trace>
  <inkml:trace contextRef="#ctx0" brushRef="#br0" timeOffset="21766">31776 12216 24575,'13'-31'0,"-1"0"0,4-8 0,5-1 0,-4 11 0,3-1 0,3-1 0,0 1-656,0 1 1,0 0-1,2 0 1,1 1 0,0 0 189,2-1 0,2 1 0,0 0 0,0 1 0,0 2 466,6-4 0,0 2 0,-1 1 0,-3 4 0,-2 2 0,-2 4 0,-3 2 837,-2 2 0,-5 8-837,-11 23 0,1 19-246,-1-11 1,1 1 245,-3 5 0,2 1 0,4-1 0,2 1-752,-3-5 0,-1 2 1,2-2 751,5 8 0,1 1 0,-3-6 0,-1 1 0,0-5 598,5 10 1,-3-4-1,-14-31 1</inkml:trace>
  <inkml:trace contextRef="#ctx0" brushRef="#br0" timeOffset="22632">27196 12249 24575,'4'-10'0,"0"-1"0,2-29 0,4-1 0,-5 12 0,1-1 0,0 8 0,2 1 0,2-2 0,3 1 0,10-9 0,-8 14 0,1 0 0,7-3 0,-7 10 0,-7 5 0,-7 6 0,3 12 0,-2-2 0,4 17 0,3 1 0,-5-7 0,0 1 0,2 0 0,-1 0 0,-1 10 0,0-1 0,-2-8 0,1-1 0,0 21 0,-2-24 0,-2-14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6T03:17:10.405"/>
    </inkml:context>
    <inkml:brush xml:id="br0">
      <inkml:brushProperty name="width" value="0.05292" units="cm"/>
      <inkml:brushProperty name="height" value="0.05292" units="cm"/>
      <inkml:brushProperty name="color" value="#FF0000"/>
    </inkml:brush>
  </inkml:definitions>
  <inkml:trace contextRef="#ctx0" brushRef="#br0">17607 11303 24575,'-3'-30'0,"3"-14"0,-5 15 0,1 1 0,2-15 0,-7-10 0,2 13 0,0 1-1511,-4-12 1511,0 6 0,-3-9 0,3 8 0,4 16 0,-1 0 0,-6-8 0,-4-8 0,-2-1 0,4 8 0,4 6 0,-2 0 0,-3-2 0,-5-6 0,0 1 0,3 8 0,5 6 0,-2 2 0,-12-8 0,-5-2 0,5 6 0,-2 3 0,1 3 0,-6-3 0,1 6 0,1 7 0,0 4 0,-14-4 0,-3 1 0,12 1 0,-1 1 0,1 2 0,-6 5 0,-1 1-407,-3-7 1,-5-4-1,7 4 407,8 6 0,3 1 0,-16-8 0,3 1 647,4 7-647,26-2 0,-25 3 0,11 11 0,-2-7 0,-7 1 0,-6 7 0,-6 3 0,3-2-449,2-5 1,-1 1 448,3 2 0,-4 2 0,4 1 0,-3 7 0,4 0 0,12-5 0,-2 3 0,-6 5 0,-6 7 0,-1 1 0,7-4 0,-1 5 0,3-1 0,7-7 0,-3 2 0,-1 1 0,3-1 0,-4 6 0,2 0 0,4-5 0,7-8 0,0 1 0,-4 7 0,-5 6 0,1 0 0,9-7 290,0 4-290,3-2 0,-5 8 0,1 4 0,5-2 0,7 6 0,4 1 0,0-2 0,-7-1 0,-1 0 0,2 2 0,7 2 0,2 4 0,1-2 0,0-9 0,-2-8 0,1-2-111,2 11 0,1 4 0,0-8 111,-5-2 0,4 9 0,0-2 0,-4-15 1611,-1 18-1611,5-33 1029,1-6-1029,-2 15 384,0-5-384,-1 10 0,2-8 0,3 9 0,0-14 0,-1 4 0,-2-15 0,-1-2 0,2 0 0,0 0 0</inkml:trace>
  <inkml:trace contextRef="#ctx0" brushRef="#br0" timeOffset="400">14539 11731 24575,'8'27'0,"1"-7"0,0 15 0,1-21 0,12 37 0,-9-33 0,2 5 0,1 3 0,15 13 0,0-7 0,4 1 0,1-2 0,0-6 0,6-3 0,-2-5 0,-18-11 0,16 0 0,-30-14 0,-3 6 0,0-6 0</inkml:trace>
  <inkml:trace contextRef="#ctx0" brushRef="#br0" timeOffset="1017">14084 11330 12292,'-8'6'0,"-5"4"4759,-18 8-4759,-3 6 0,-6 2 0,-5 1 284,6-3 0,-1 2-284,7-6 0,-1 2 0,-1 0 0,-8 6 0,-1 0 0,4-1 0,1 0 0,2-2 0,-8 7 0,5-4 1478,18-9-1478,12-14 3860,9-1-3860,0-2 0,1 4 0,1 0 0,27 11 0,9 1 0,6-2 266,-2-1 1,7 1 0,-6-2-267,-12-4 0,-2-3 0,11 1 0,3 0 0,13 0 0,-2-1 0,-22-6 0,1 0 0,7 3 0,3 1 0,-4-2 0,-2-2 0,-6-1 0,6 6 0,0-6 0,-33 0 0,-2 0 0</inkml:trace>
  <inkml:trace contextRef="#ctx0" brushRef="#br0" timeOffset="1350">14111 11451 24575,'2'35'0,"1"0"0,0 12 0,1-1 0,6 9 0,-5-18 0,0 5 0,-1-5 0,2 11 0,-4-5 0,1 9 0,-2-4 0,0 0 0,-2 0 0,0-1 0,-2 4 0,1-5 0,1-4 0,0-6 0,-5 18 0,6-49 0</inkml:trace>
  <inkml:trace contextRef="#ctx0" brushRef="#br0" timeOffset="5067">17548 12599 24575,'-6'-30'0,"5"3"0,-4 2 0,0-5 0,4-19 0,1-3-2517,-2 10 0,-1-4 2517,0 0 0,-1-7 0,0-1 0,-1 5 0,1 3 0,-2 4 0,-1-2 0,0 3 0,-1 0 0,-1-3 0,-4-2 0,0 4 0,-3-3 0,-1-2 0,-1 0 0,0 2 0,0 3-1187,-2-3 1,0 5 0,0-1 0,-2-5 1186,4 7 0,-2-5 0,-1-2 0,0-2 0,-1-1 0,1 2 0,0 2 0,1 4 0,-4-5 0,2 3 0,-1 3 0,1-1 0,-1-1-291,0-1 0,1-1 0,-1 0 1,-1 0-1,-1 0 291,1 4 0,-2-1 0,0 0 0,-1 1 0,0 2 0,2 1 0,-6-4 0,1 2 0,0 1 0,-3-3-291,3 5 1,-2-3 0,-2-1 0,0 0 0,1 3 0,2 2 290,-4-2 0,2 4 0,0 1 0,0-1 239,2 1 0,0 0 1,0 1-1,-2 2-239,-12-3 0,-3 3 0,3 4 0,-3 0 0,1 4 1165,10 7 1,-2 1 0,5 4-1166,-17 6 0,18 20 0,3 3 0,7-5 1220,-11 7 0,-11 7 0,6-4-1220,13-9 0,1-1 0,-8 6 0,-5 4 0,3-1 0,-11 7 0,3 0 0,11-7 0,-3 1 0,-2-3 0,-7 3 0,-1-1 0,4-3 0,3-4 0,3-2 0,-5 1 274,-2 2 0,-7 2 0,-2 1 0,2 0 0,6-3-274,0-1 0,4-3 0,-3 4 0,3-1 0,-4 4 0,-1 1 0,2-1 0,6-1 0,-10 9 0,5-2 179,-8 5 1,6-2-180,6 4 0,32-26 0,0 28 731,2-19-731,-1 17 0,0 1 2400,0-10-2400,-2 16 0,6-32 0,0-7 0</inkml:trace>
  <inkml:trace contextRef="#ctx0" brushRef="#br0" timeOffset="5484">14111 10034 24575,'4'8'0,"2"13"0,1 20 0,2 1 0,-6-12 0,-1 3 0,4 9 0,-1-1 0,-2-12 0,0-1 0,3 19 0,1-4 0,-2-16 0,2 1 0,18 13 0,-4-18 0,11 13 0,9 1 0,3-11 0,4-3 0,-11-7 0,3 0 0,-3-2 0,8 3 0,-1-4 0,8-8 0,-7-4 0,-18-3 0,18 1 0,-38-2 0</inkml:trace>
  <inkml:trace contextRef="#ctx0" brushRef="#br0" timeOffset="6200">12248 9549 24575,'42'30'0,"-12"-11"0,8 0 0,1-5 0,9-1 0,2 0 0,-3-1-1101,2 3 0,-2-2 1,9 2 1100,-14-6 0,7 2 0,5-1 0,1 1 0,1 0 0,-2-1 0,-5 0 0,-7-2 0,13 2 0,-9-1 0,5 0 0,-4 0 0,8 0 0,-1 0 0,-6 0 0,-16-2 1037,-7 2-1037,-38 16 541,-13 4-541,5-9 0,-3 1 0,-8 7 0,0-1 0,8-11 0,-3-1 0,-13 8 0,-7 2 0,4-4 0,7-7 0,0-2 0,-16 8 0,5-2 0,14-8 0,33-8 1724,4 4-1724,11 10 0,9 25 0,-4-16 0,-1 14 0,-17-31 0,0-2 0,-2 0 0,0-1 0,-3 6 0,-17 11 0,-8 2 0,-6 9 0,4-13 0,-9 4 0,-3 0 0,3-3-244,-2-1 0,1-2 0,-1 0 0,2 0 0,-1 0 1,3-2-1,-2-1 0,1 0 0</inkml:trace>
  <inkml:trace contextRef="#ctx0" brushRef="#br0" timeOffset="7131">21662 10200 8191,'10'35'0,"0"0"0,3-1 0,5 7 0,-2-7 0,5 8 0,4 6 0,1 4 0,2 0 0,-1 0 0,-1-4 0,-3-6 0,4 8 0,-3-7 0,2 1 0,5 8 0,-7-13 0,3 5 0,3 5 0,3 2 0,0 3 0,1-1 0,0 0 0,-2-2 0,-2-4 0,-2-5 0,-4-6 0,4 8 0,-3-9 0,-2-2 0,5 6 242,0 0 0,5 6 1,2 3-1,0-1 1,-2-1-1,-4-7 1,-7-6-243,1 1 0,-4-4 430,16 21 0,-7-10 0,-23-31 0,2 0 0</inkml:trace>
  <inkml:trace contextRef="#ctx0" brushRef="#br0" timeOffset="7483">21578 11967 8191,'2'-13'0,"29"-33"710,-2 9 1,7-6 0,1 1-711,-3 6 0,1 1 0,6-6 0,-11 11 0,5-4 0,3-2 0,3-2 0,-1-1 0,0 2 0,-2 2 0,-4 4 0,10-8 0,-5 4 0,1 1 0,5-4 0,-10 9 0,4-3 0,2-1 0,2-1 0,-1 0 0,-1 0 0,-3 2 0,-4 2 0,9-12 0,-4 2 0,-3 2 0,0 3 0,8-2 0,-2 3 0,-4 1 0,-8-5 0,1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49:37.355"/>
    </inkml:context>
    <inkml:brush xml:id="br0">
      <inkml:brushProperty name="width" value="0.05292" units="cm"/>
      <inkml:brushProperty name="height" value="0.05292" units="cm"/>
      <inkml:brushProperty name="color" value="#FF0000"/>
    </inkml:brush>
  </inkml:definitions>
  <inkml:trace contextRef="#ctx0" brushRef="#br0">20969 10500 24575,'27'8'0,"-3"-1"0,4 3 0,3 2 0,6 2 0,2 1 0,0 0-820,-2 0 1,0 0 0,1 1 0,2-1 163,-1 0 1,2 0-1,0 0 1,1 0 0,-1 1 108,-7-2 1,1 0 0,-1 0 0,0 1 0,0-2 0,-2 1 213,10 2 0,-2-1 1,0 0-1,1 1-40,-7-3 1,2 2 0,0 0 0,0 0 0,-1-1 0,-1-1 372,7 3 0,-2-1 0,0 0 0,1 0 0,-3-2 0,0 1 0,1-1 0,1 0 0,-1-1 197,1-1 1,2 0 0,-1-1 0,-1-1 0,-1 0-198,1 0 0,-1-1 0,-2 0 0,0-1 0,9 2 0,-1-1 0,-8-2 0,4-3 0,-61 1 0,-4 4 0,-7 2 0,0-1 0,-3-2 0,-3 1 323,5 2 0,-4 3 0,0 0 1,2-1-324,0-3 0,3-1 0,-3 1 23,1 2 0,-1 1 0,-2 1 0,-2 0-23,3-1 0,-3 0 0,0 0 0,1 0 0,1-1 0,0 1 0,2-1 0,0 1 0,-1 1-305,1 0 0,-1 1 1,-1 1-1,2 0 1,3 1 304,-6 6 0,3 1 0,2 1-31,2 0 0,2 0 0,2 2 31,3-2 0,3 0 0,6-1 2180,10 20-2180,32-26 0,13-7 0,-4-4 0,3-3 0,6-1 162,-13-2 1,4-1-1,2-1 1,1 0 0,2 0-1,0-1 1,-2 1-163,3-1 0,1 0 0,-1 0 0,1 0 0,1-1 0,0 1 0,1-1-70,-4 1 1,0 0-1,1 0 1,0 0-1,1 0 1,0 0-1,-1-1 1,0 1-1,-1 0 70,3 0 0,0-1 0,0 1 0,-1 0 0,0-1 0,-1 1 0,-2 1 0,-1-1 0,2 1 0,-2 1 0,-1 0 0,-2 0 0,-1 0 0,-1 0 0,7-1 0,-2 1 0,-3-1 0,-8 1 0,7 1 0,-29 0 0</inkml:trace>
  <inkml:trace contextRef="#ctx0" brushRef="#br0" timeOffset="6785">18679 12054 24575,'0'-44'0,"2"13"0,1-4 0,1 5 0,0-4 0,0-1 0,1-1-820,-2-3 1,0-2 0,0 0 0,1 0-1,2 0 1,0 0 0,0 0 0,-2 0-1,-1 2 1,-1 1 0,-1 0 0,0 2 745,1-3 1,0 1 0,0 2 73,-2 3 0,0 0 0,0 0 0,0-4 0,0-1 0,0 1 0,-2 5 0,0 0 0,1 0 0,-1-3 0,0-1 0,-1 2 616,-2-5 1,0 2-617,0 3 0,-1 1 0,2 6 0,-1 0 0,-2-2 0,-1 0 0,2-1 0,-1 0 0,-5 0 0,0-1 1638,2-2 0,0 0-991,-5 7 0,1 1 909,2-1 1,0 2-1557,-17-8 567,11 16 1,-3 1-568,-4 2 0,-2 1 0,-10-1 0,0 0 0,5 0 0,1 1-854,-2 1 1,1 0 853,3 1 0,-1 0-1265,-3-2 0,-3-1 1265,7 4 0,-1 2 0,-2-1-1093,-5-2 1,-1 0 0,-1 1 1026,-1 0 1,-2 1 0,0 0-730,7 3 0,-2 0 1,1 0-1,-1 1 795,3 0 0,0 1 0,0 0 0,-3 0 0,-2 1 0,-2 0 0,-1 0 0,0 2 0,0 0-171,2 3 0,0 0 1,1 2-1,-1 0 1,-1 1 170,2-1 0,-1 1 0,0 0 0,0 1 0,0 1 0,1 1 0,-1 3 0,1 0 0,0 2 0,0 1 0,0 1 0,1 0 0,4 0 0,1 0 0,0 2 0,-1 0 0,1 0 0,0 1 0,0 0-134,-1 1 0,0 0 0,0 0 0,-1 1 0,1 0 0,0 0 0,0 1 134,0 1 0,-1 0 0,-1 1 0,1 0 0,1 0 0,1-1 0,1 0-66,-3 2 1,0 0 0,2-1 0,1 0 0,1-1 65,0 2 0,1-2 0,1 1 0,1 0 0,-1 1 0,-1 1 0,3-1 0,4-4 645,5-2 1,-1 0-646,-3 2 0,-5 4 0,0 0 0,4-2 408,1 4 1,3-2-409,-5 0 0,0 0 1321,3 3 0,3-3-1321,4-9 3276,5 1-2547,4-11 1466,4-1-2195,-2-2 439,3 0 0,-2-3 0,2 2 1</inkml:trace>
  <inkml:trace contextRef="#ctx0" brushRef="#br0" timeOffset="7269">14971 10269 24575,'-6'38'0,"0"1"0,-1-8 0,-2 3 0,-2 1 0,1 2 0,1 1 0,-1 2 0,1 2 0,-2 1 0,0-1-547,-1-3 1,0 0 0,-1 1 0,-1 0 0,1 0 0,-1-1 8,1-1 1,0 0 0,0 0 0,-1-2 0,1 0-1,1-1-123,-2 7 1,0-1 0,0-2 0,1 0 660,0-3 0,0-1 0,1-1 0,1 0 0,0 4 0,3-1 0,0-3 565,1-2 1,1-2-566,-2 7 0,2-4 0,6-13 0,3-9 2623,0-2-2623,3-2 0,12 1 0,8-1 0,6-1 0,7-1 0,4 0-27,-9-1 0,2 0 0,2 0 0,2-1 0,1 0 0,-1 0 27,-1-1 0,1 0 0,0-1 0,1 0 0,0-1 0,1 0 0,1 0-410,-1 0 0,3-1 1,0-1-1,1 0 1,-1 1-1,-1-1 0,-2-1 1,-2 1 306,7 0 0,-3-1 1,-1 0-1,-2 0 1,-1-1-1,4 0 1,0-1-1,-5 0 1,-8 1-1,3-1 1</inkml:trace>
  <inkml:trace contextRef="#ctx0" brushRef="#br0" timeOffset="9155">18571 13541 24575,'10'0'0,"0"-3"0,-5-4 0,-1-13 0,-6-9 0,-3-6 0,0 6 0,0-4 0,-2-1-820,-2-3 1,-1-2 0,-1-2 0,-2-1 651,0 4 0,-1-2 1,-2-1-1,-1 0 0,-1 0-330,0 5 0,-1-1 0,-1-1 0,-1 1 1,-1 0-1,-1 0 498,1 3 0,-1 0 0,0 0 0,-1 0 0,-2 1 0,0 0 0,-1 1-469,-2 0 1,-2 1 0,-2-1 0,0 2 0,0 1 0,1 0 0,0 2 275,0 0 1,1 2 0,0 1-1,0 1 1,0 0 0,-1 1-271,-2 0 0,-1 0 1,0 1-1,0 1 1,1 1-1,2 1 463,-4 0 0,3 2 0,0 1 0,-1-1-109,-2 0 1,-1 0 0,1 0 0,1 0 108,-1 0 0,2 0 0,-1 1 99,5 2 1,-3 1-1,2 0 1,1 1-100,-9-4 0,-3 0 322,11 5 1,-4 0-1,-2-1 1,-1 1 0,1 0-323,1 3 0,0 0 0,-1 1 0,0 0 0,-2 0 0,0-1 0,-2 1 0,0-1 0,-1 1 0,-1 0 0,1 2 176,4 0 0,-1 0 0,0 1 1,0 1-1,0-1 0,0 2 1,2 0-177,-3 0 0,1 1 0,0 1 0,1 0 0,-1 1 0,-1 0 0,3 1 0,-1 0 0,-1 1 0,1 0 0,0 1 0,1 1 0,1-1 150,-6 3 0,2 0 1,2 1-1,-1 1 1,0 1-151,4 0 0,-1 2 0,1 0 0,0 1 0,1 1 0,1-1 219,-2 3 0,1 0 0,0 1 0,3 0 0,1-2-219,-8 6 0,2-1 0,2 0 332,2-2 0,2-1 0,7-5 1,10-6-1,8-4 0</inkml:trace>
  <inkml:trace contextRef="#ctx0" brushRef="#br0" timeOffset="10020">14897 11614 24575,'-4'21'0,"0"1"0,-5 12 0,-2 6 0,0 0 0,1-3 0,1-1 0,-2 2-820,-1-2 1,-1 1 0,0 0 0,-1-1-274,0 3 1,-1-2 0,0-3 529,-4 0 1,1-3 1144,0 1 1,0-2-583,-3 7 701,4-12 1,1 0-702,3 5 0,3-8 0,7-1 0,25 0 0,16-4 0,-9-6 0,6-2 0,3-1 0,3 0 0,2 1-297,-7-1 1,1 0 0,2 1 0,1-1 0,2 1 0,1-1 0,1 0 0,2-1 296,-10-2 0,2 0 0,1 0 0,1 0 0,0-1 0,1 0 0,1 1 0,0-1 0,1 0 0,0-1 0,-1 1 0,1 0 0,-1 0-106,-1-1 0,2 1 0,0-1 1,0 0-1,1 0 0,-1 0 1,1 0-1,0 0 0,-1 0 1,-1 0-1,0 0 0,-1-1 0,-2 1 1,0-1-1,7 1 0,-1 0 1,0-1-1,-2 1 0,-1-1 1,-1 0-1,0 0 0,-1 0 0,0 0 1,1-1-1,0-1 0,0 1 1,0 0-1,0 0 0,0 0 1,0 0-1</inkml:trace>
  <inkml:trace contextRef="#ctx0" brushRef="#br0" timeOffset="11539">22799 8753 24575,'25'-33'0,"-2"13"0,5-3 0,4-1 0,-5 6 0,3 0 0,3-1 0,0 1 0,2-1 0,-1 0-547,3-2 1,0 0 0,1 0 0,1 1 0,0-1 0,2 1 136,-7 5 0,2-1 1,0 1-1,0 0 1,1 0-1,1 1 0,-1 0 1,0 0-1,-1 0 0,1 0 1,0 1-1,0 0 1,1 1-1,-1-1 0,0 1 1,1 0-1,-1 1 0,0-1 1,0 1-1,0 1 1,1-1-1,0 1 0,2 0 1,1 0 295,-4 1 1,1 0 0,2 0-1,0 0 1,1 0 0,1 0-1,-1 1 1,0-1 0,0 1-1,-1 0 1,-1 0 113,3 0 0,-1 0 0,-1 0 0,0 0 0,0 1 0,0 0 0,1 0 0,2 0 0,1 1-157,-5 1 1,1 0 0,1 0 0,1 0 0,1 1 0,1-1 0,-1 1 0,1 0 0,-1 1 0,0-1 0,-2 1 0,-1-1 0,-1 1 156,6 0 0,-3 0 0,0 0 0,-2 0 0,0 1 0,1 0 0,0 0 0,2 1 0,1-1 0,-5 1 0,1 0 0,0 1 0,2-1 0,0 0 0,1 1 0,0 0 0,0 0 0,0 0 0,0 1 0,-1-1 0,0 2 0,-2-1 0,4 2 0,0-1 0,0 2 0,-1-1 0,-1 1 0,1 1 0,-1-1 0,1 1 0,-1-1 0,0 1 0,1-1 0,0 0 0,-1 0 0,1 0 0,-1-1 0,1 1 0,-1 0 0,1 1 0,-1-1 0,0 2 0,0-1 0,-1 2 0,-1-1 0,1 1 0,0 1 0,-1 0 0,0 0 0,0 1 0,0 0 0,-1 0 0,-1 0 0,0 0 0,-2 1 0,7 1 0,-3 0 0,-1 0 0,0 0 0,-1 1 0,1 1 0,0 1 0,2 1 0,-6-1 0,1 0 0,1 1 0,-1 1 0,2 1 0,-1 0 0,0 0 0,0 2 0,-1 0 0,0 0 0,-2 2 0,0 0 0,0 0 0,-1 2 0,-1 0 0,0 1 0,0 0 0,0 1 0,-1 0 0,0 1 0,0 1 0,-1 0 0,0-1 0,-1 1 0,1 1 0,0 0 0,-1 0 0,0 1 0,-1 0 0,0 1 0,-1 1 0,0 1 0,-2 0 0,-1 1 0,-1 0 0,-1 0 0,-1 2 0,0 0 0,-1 1 0,0 0 0,-2 1 0,0 0 0,-1 1 0,0-1 0,-2 0 0,-1 1 0,0-1 0,-1 4 0,-1 1 0,-2 0 0,-1 0 0,0 0 0,-2 0 0,0 1 0,-1 0 0,0 0 0,0 0 0,1 0 0,-1-2 0,1 1 0,-1 1 0,0-1 0,-1 1 0,1 0 0,-1 0 0,-1-1 0,0 1 0,-1-1 0,0 0 0,-1-1 0,-1 2 0,-1-1 0,0 0 0,-1 0 0,-1 0 0,0-1 0,0 0 0,-1 0 0,1 0 0,-2-1 0,1 0 0,0 4 0,-1 1 0,-1-1 0,1-1 0,-1 0 0,-1 0 0,1-1 0,-2-1 0,1-1 0,-2 6 0,-1-1 0,0 0 0,0-2 0,-1-1 0,0-2 0,0-1 0,-1 0 0,0-1 0,0-3 0,0-1 0,0-2 553,-5 9 0,0-3 0,3-8-553,0-5 2851,-1-7-2851,13-15 819,-2-1 0,3-1 0,-2-1 0</inkml:trace>
  <inkml:trace contextRef="#ctx0" brushRef="#br0" timeOffset="11872">28379 10592 24575,'13'24'0,"1"0"0,-1 5 0,1 5 0,0 0 0,2 3 0,0 1 0,1 2-656,-4-5 1,0 2-1,0 1 1,0 0 0,1-2-165,1 1 1,1-2 0,0 0 0,0 3 272,-2-4 1,-1 3 0,0 0 0,1 1 0,0-2 0,-1-1-110,2-2 1,-1-2-1,1 0 1,-1 0 0,2 2 624,0 0 1,0 2 0,1 1 0,-1-1 0,1-2 0,-2-3 423,5 10 0,0-5 1,4 1-394,1-6 0,5 2 0,1-1 0,2-3 0,-1-4 0,-1-7 0,-1-4 0,3-3 0,3-1-332,0-3 0,4 0 0,2-3 0,2-2 0,-1-2 1,-1-4 331,-3-4 0,-1-3 0,0-2 0,0-3 0,0-1 0,0-1 0,1-1-6,-5 1 0,2-2 0,0-2 0,0 0 0,0-2 0,-1 1 0,-1 1 0,-1 0 0,-2 2 0,4-3 0,-2 2 0,-1 1 0,-1-1 1,-1 1-1,-1-1 0,-1-3 0,1 0 0,-1 0 0,1 0 0,-1 0 0</inkml:trace>
  <inkml:trace contextRef="#ctx0" brushRef="#br0" timeOffset="14707">18716 12156 24575,'2'-10'0,"2"-8"0,3-18 0,-2 11 0,-1-3-1093,-1-3 1,-2-2 0,1 0 240,1-4 0,-1-2 852,-2 8 0,-2-4 0,0-1 0,0 2 0,-1-3 0,-2 0 0,0-1-820,0 3 1,-1-1 0,0-2 0,-2 1 524,-2-2 0,-1-1 1,-1 0-1,1 1 295,0 3 0,0 1 0,-1 0 0,-1-1 0,-3-2 0,-1 0 0,-1-1 0,1 2-336,3 3 1,2 1-1,-1 0 1,-1 2 335,-4-8 0,-2 1 0,-1-2 0,3 9 0,-2-2 0,0 0 0,-1 0 0,-1 0 0,-1 1 0,0 0 0,0 0 0,-3 0 0,-1 0-301,1 4 0,-1 0 1,-1-1-1,-2 0 0,0 1 1,0 1-1,0 1 301,-2 0 0,1 1 0,-1 1 0,-1 2 0,-1 0 0,-2 3 0,2 2 0,-3 1 0,0 2 0,-1 0 0,-1 3 0,0 0 0,-1 3 0,-2 2 0,0 2 0,-1 1 0,-1 2 0,-1 2 0,0 0 0,0 0-196,5 1 1,-1 1 0,-1 1 0,0 0 0,0 1 0,-1 1 0,1-1 0,1 1-1,0 0 196,-2 0 0,1 1 0,0-1 0,0 1 0,0 1 0,1 0 0,0 1 0,0 0-55,-1 2 0,1 1 0,-1 1 0,1 0 0,1 1 0,0 0 0,2 0 0,1-1 55,-1 2 0,2-1 0,1 0 0,1 1 0,0 0 0,-1 2-101,0 2 1,-1 2-1,1 1 1,0 0 0,1 0-1,1-1 101,-1 1 0,2-2 0,0 1 0,0 2 0,0 1-117,0 2 0,0 2 1,-1 1-1,1 1 1,0-1-1,2-1 117,-2 1 0,1-2 0,1 1 0,1 0 0,-1 1 17,3-2 0,1 1 0,-1 0 1,1 1-1,0-1 0,2-1-17,-1 1 0,1-1 0,1-1 0,1 1 0,0 0 215,-3 6 0,0 1 0,2-1 1,2-1-216,0 4 0,2-1 0,1 0 0,0-1 0,1 0 0,3-2 0,4-1 0,4-2 2506,2 14-2506,4-20 3276,1-6-2804,1-7 347,1-5 0,-1-2 0,-1-2 0</inkml:trace>
  <inkml:trace contextRef="#ctx0" brushRef="#br0" timeOffset="15158">18630 13410 8191,'14'-19'0,"1"-1"0,-3-5 298,0 0 0,3-7 0,1-4 0,-3 2-298,-4-3 0,-3 1 0,1-1 270,1 5 1,2 1 0,0-3 0,-1-4-271,-2 2 0,0-5 0,-1-3 0,0-1 0,0 0 0,0 2 0,-1 4-134,-1 2 1,0 3 0,-1 2 0,0-2 0,1-5 133,-1 5 0,1-3 0,0-2 0,1-2 0,-1 0 0,0-1 0,-1-1 0,0 2 0,-2 0 0,0 2 0,-1 0 0,0 0 0,0 0 0,-2 0 0,0 0 0,0 0 0,-1 0 0,-1-1 0,-1-1 0,-1-1 0,-1 0 0,-1 0 0,-1 0 0,1 0 0,0 1 0,1 1 0,1 2 0,0-4 0,2 1 0,0 1 0,1 1 0,-1 0 0,-2 2 0,0 1 0,-6-2 0,0 0 0,0-1 0,0 1 0,0 0 0</inkml:trace>
  <inkml:trace contextRef="#ctx0" brushRef="#br0" timeOffset="15414">16915 9185 24575,'-34'5'0,"-1"0"0,0 0 0,1 0 0,1 7 0,0 3 0,-1 3 0,-1 1 0,0 2 0,1-1 0,1 0 0,0 0 0,0 2 0,-1 0 0,1 1 0,-1 1 0,1 0-410,1 1 0,-1 0 1,0 2-1,0 0 1,1 1-1,0-1 0,2 0 1,0 0-138,-1 4 1,0-1 0,2 0 0,1 1 0,0-1 0,-1 0-1,0 1 1,1-1 0,-1 1 0,0 0 0,2-1 0,-1 1 307,3-2 1,-1-1 0,2 1 0,-1 0 0,1 0-1,0 0 239,0 2 0,0-1 0,1 2 0,0-1 0,0 1 0,0 0 0,-1 2 0,-1 1 0,1 0 0,1 1 0,1-1 0,2 0 0,1 1 0,3 1 0,1-1 0,1 0 0,1 0-154,0 1 0,2 2 0,0-1 0,2-1 1,1-4-1,-1 3 0,1-4 0,3 0 1,2 5-1,1 0 0</inkml:trace>
  <inkml:trace contextRef="#ctx0" brushRef="#br0" timeOffset="24764">17319 6044 24575,'-8'21'0,"-1"1"0,-12 13 0,8 0 0,-1 2-1639,-3-7 1,-2 1 1154,5-5 0,-1 0 1,0 1-586,-4 1 0,0 0 0,-2 2 1069,-4 3 0,-2 2 0,0 0 0,7-7 0,-1 1 0,0 0 0,0 1-449,-2 3 1,1 0 0,-1 1 0,1-1 448,1-2 0,1-1 0,-1-1 0,2 1 0,-2 4 0,1 0 0,0 1-341,2-7 1,-1 2 0,1-2-1,1-1 341,-4 12 0,0-1 0,5-10 0,-1 0 0,2-2 658,2-2 1,3-3-659,-5 5 713,6-11 1,8-12 0,-1-2 0</inkml:trace>
  <inkml:trace contextRef="#ctx0" brushRef="#br0" timeOffset="25032">16714 6678 24575,'0'34'0,"0"6"0,0-11 0,0 2-1639,0 6 1,0 0 974,0-6 0,0 2 664,0 2 0,-1 2 0,2-1 703,-1-2 1,2-1-704,0 7 0,2-5 749,8-4-749,22-18 0,3-10 0,2-2 0,2 3 0,-11-4 0,0 0 0</inkml:trace>
  <inkml:trace contextRef="#ctx0" brushRef="#br0" timeOffset="26636">18436 11883 24575,'7'-7'0,"0"-20"0,0-5 0,-1-6 0,-3 5 0,-2-3 0,1-1-820,0 0 1,1-1 0,0-1 0,-3 1 759,0 3 1,-2 0 0,-1 0-1,-1-1 60,0 2 0,-1-1 0,0-1 0,-2 1 0,0-1-656,-2-2 1,-2-1-1,0 1 1,-1 0 0,0 1 52,0-1 1,0 1 0,0 0 0,-2-1 602,1 2 0,-1-1 0,0-1 0,-1 2 0,1 1-301,0 3 1,0 1 0,0 1 0,-1 0 300,-5-9 0,-1 1 0,-1 0 0,5 8 0,-1 0 0,0 1 0,-1 1 0,-2 1 0,1 0 0,-2 2 0,-1 1 0,-7-3 0,-1 3 0,-1-1-471,6 3 0,-1-1 1,0 2-1,1 2 471,0 4 0,1 2 0,-3 0 27,-4-2 1,-3 0 0,0 1 0,2 3-28,1 3 0,2 4 0,-4 1 0,2 1 0,-3 0 0,-2 1 0,0 2 0,2 1 430,-2 4 1,2 2-1,-1 2 1,-2 2-431,5-1 0,-2 3 0,-1 2 0,0 0 0,1-1 0,0 0 66,-2 1 1,0-1-1,1 0 1,-1 1 0,-2 2-67,4 0 0,-3 1 0,-1 1 0,0 1 0,0 0 0,2 0 0,1-2 0,-3 4 0,2-2 0,1 0 0,0 1 0,-2 4 0,8-6 0,-1 3 0,-1 1 0,0 0 0,0 1 0,1 0 0,1 0 0,2-1-307,-3 3 0,2 0 1,2 0-1,0 0 0,0 0 1,0 1 306,-1 2 0,-1 1 0,1 1 0,0-1 0,1 0 0,1 0-387,1 0 1,2 0-1,0-1 1,1 0-1,1 0 387,-3 4 0,2 0 0,0-1 0,2-1-152,1 0 0,2-1 0,-2 2 152,0-2 0,-1 1 0,0 0 0,2-1 0,1 0 0,1-2 0,-2 2 0,1-3 0,-1 1 0,-1 1 0,0 1 177,-1 4 1,-1 1 0,1 1 0,0-1-178,0-1 0,1-1 0,-1 1 0,0 0 0,2-2 0,-1 1 0,0 0 0,1-1 0,1-1 0,1-1 0,1 0 0,1-2 0,0-2 1638,-8 14 0,4-6-1525,7-6 706,8-28 0,3-2 0,0-6 0</inkml:trace>
  <inkml:trace contextRef="#ctx0" brushRef="#br0" timeOffset="27034">14829 11628 24575,'3'26'0,"1"-1"0,-3 13 0,0 5 0,1-2 0,0 3 0,-1 2-820,-1-5 1,-2 1 0,0 1 0,1-3-274,1 2 1,-1-2 0,1-1 483,-2-1 1,0 1-1,0-7 1434,2-8 1,0-3-826,4 5 0,1-4 1440,0-6-1440,14 16 0,-8-26 0,2 0 3276,7-4-1980,-1-2-1296,24-5 0,-20 1 0,1-2 0,3 0 0,3-1 0,0 0 0,1 0 0,1-1 0,-1 1 0,10-2 0,-3 1 358,-5 2 1,-6 1-359,-14 1 0,-11 2 0,-2 1 0</inkml:trace>
  <inkml:trace contextRef="#ctx0" brushRef="#br0" timeOffset="27683">14615 11061 24575,'-21'21'0,"-1"0"0,1 1 0,-7 8 0,0 0 0,3-4 0,-2 2-1093,1-4 1,-1 3 0,-2-2-1,-1-2 1,-2 0 0,0 0 612,3-1 0,0 0 0,-1 1 0,-3-1 398,0 0 0,-4 0 0,0 0 0,0-1 0,2 1 82,4-3 0,1 0 0,0 0 0,0 0 0,-2 0 0,-4 2 0,-2 1 0,0-1 0,1 0 0,2-2 397,3-1 0,1-1 1,2-1-1,3-2-397,-9 2 0,6-2 0,-2 3 0,35-8 0,12 2 0,9-1 0,3-2 0,5-1 0,3-1 134,-1-1 1,3 1 0,2-1-1,2-1 1,-1 0-135,-1-1 0,0-1 0,1 0 0,0 0 0,0-1 0,1 0 0,1 1 0,1-1 0,0 0 0,-1 0 0,0 0 0,-4-1 0,7 0 0,-2 0 0,-3 0 0,0 0 0,5 2 0,-1 0 0,-10-1 0,0 0 2398,6 4-2398,-32-4 0,-2 0 0,-6 0 0</inkml:trace>
  <inkml:trace contextRef="#ctx0" brushRef="#br0" timeOffset="27935">14324 11241 24575,'0'36'0,"0"1"0,0-1 0,1-2 0,1 2 0,0 1 0,1 2 0,0 1 0,1-1 0,0 2 0,0 1 0,1 0 0,-1 0 0,1-2-656,-1 5 1,-1-2-1,1 0 1,1 0 0,1-1-1,0-1 1,2 0-1,1-1 1,0-2 0,-1-4-438,-1 0 1,1-4 0,1 1 1694,4 7 0,1 0 0,0-3-602,-2-6 0,0-2 0,1 1 0,-2-8 0,-7-16 0,-2-4 0</inkml:trace>
  <inkml:trace contextRef="#ctx0" brushRef="#br0" timeOffset="29652">18777 13201 24575,'1'5'0,"2"-2"0,8 0 0,21-12 0,4 4-706,-11-5 0,2-2 706,-5 5 0,0-1 0,1-4 0,-1-2 0,2 0 0,-1 0 0,1-3 0,0-1 0,3-5 0,-2 0 0,-5 7 0,-2-2-728,6-12 0,-1-2 728,-6 10 0,0-3 0,-2-2 0,0-3 0,0-4 0,0 1 0,-2-4 0,0-1 0,-1-2 0,-1-3-469,-2 10 1,-1-2 0,1-1 0,-1-2 0,0 0 0,0-1 0,-1-1 265,1 0 0,-2-2 0,1-1 0,-1 0 0,0-1 1,0 0-1,0 0 0,0 0-162,-1 6 1,0-1 0,0 1 0,-1-1 0,1 0 0,-1 1 0,1-1 0,-1-1 0,0 1 304,-1-4 0,1 0 0,-1 0 0,1-1 0,-1 0 0,0 1 0,0 0 0,-1 1 0,1 1 60,0-3 0,0 0 0,0 2 0,0 0 0,-1 1 0,0-1 0,-1 1-375,0 1 1,0 0 0,-1-1 0,0 2 0,-1 0 0,1 1 0,-1 2 374,1-2 0,-1 2 0,0 0 0,0 2 0,-1-2 0,0-1 0,0 0 0,-1-1 0,1 2 0,-2 2-35,-1-10 0,-1 3 1,-2-2 34,0 9 0,-1-1 0,-1-2 0,-1 1 0,-2 0 0,-2-1 0,-3-1 0,-2 1 0,1 1 0,0 1 67,0-1 1,1 2 0,-1 1-1,-3-1-67,1 5 0,-2 0 0,-1 0 0,1 2 0,0 4 0,-2 2 0,1 3 0,-2-1 213,-1 0 1,-1-2-1,0 1 1,0 1-214,-4 0 0,0 0 0,-3 1 415,6 2 1,-3-1 0,-1 1-1,0 1 1,-2 2-416,0 3 0,0 2 0,-2 2 0,-1 1 0,-2 1 0,5 0 0,-2 1 0,-1 0 0,-1 1 0,0 2 0,-1 0 0,0 2-293,0 2 0,0 1 0,-1 1 1,-1 2-1,1 0 0,-1 1 0,-1 1 1,0 0 292,5-1 0,0 0 0,-1 2 0,0-1 0,-1 1 0,1 1 0,-1 0 0,1 0 0,-1 0 0,1 0-80,-2 1 1,0 0 0,0 1 0,0 0 0,0 0 0,0 0 0,0 0 0,1 0 0,0 0 0,1-1 79,0 0 0,1 0 0,0 0 0,1-1 0,0 1 0,0-1 0,1 0 0,0 0 0,0-1-140,-4 1 1,-1 0 0,1-1 0,1 0 0,0-1 0,1 1 0,1-2 139,-2 1 0,1-1 0,0 0 0,1 0 0,1-2 0,2 0-48,-7 0 1,3-2 0,0 0 0,-4 1 47,6 0 0,-3 1 0,-2 1 0,0-1 0,0 1 0,1-1 0,3-1-1,-8 0 0,4-1 0,0 0 0,-4 2 1,5 0 0,-4 1 0,-1 0 0,0 1 0,2 0 0,3-1 375,-1 1 1,4-2-1,1 1 1,-3 2-376,4-1 0,-2 2 0,-1 0 0,0 1 0,2 0 0,2-1 0,-2 2 0,3-1 0,0 1 0,-2 2 10,-1 2 0,-3 1 1,-2 2-1,1 1 1,2-2-1,3-2-10,2-1 0,3-3 0,1 1 0,-2 3 0,-5 5 0,-2 3 0,2 0 0,1-3 69,3-5 1,2-2 0,2 1-70,-4 10 0,1 2 1000,7-9 0,0-1 1,0 2-1001,-1 4 0,1 2 0,0 0 0,3-2 0,-1 0 0,0 1 0,-3 4 0,0 1 0,2-2 0,-1 1 0,4-4 378,-5 11 1,18-27 0,7-8 0</inkml:trace>
  <inkml:trace contextRef="#ctx0" brushRef="#br0" timeOffset="30386">14010 9758 24575,'4'30'0,"0"-1"0,0 1 0,-2 10 0,0 3 0,0 1 0,-1-8 0,1 1 0,-1 0 0,0 2-656,-1-4 1,-1 2-1,-1 1 1,1-1 0,0-2 337,1 2 1,0-2-1,0 0 1,-1-1 317,-2 12 0,-1-2 0,2-3 695,0-1 0,2-4-695,2-3 0,2-4 741,7 7-741,23-15 0,11-6 0,-12-7 0,3-4 0,2 0-656,-2 0 1,4-1-1,2 0 1,-1 0 0,-3-1 262,-3 1 1,-2-2 0,-1 0 0,3-1 392,0-3 0,2-1 0,0-1 0,1-1 0,-2 1 0,7 0 0,-1 1 0,-1-1 0,-1-1 0,-5-2 0,-2 0 0,-1 0 0,1 1 0,1 1 0,3 2 0,-4-1 0,-6 1 0,6-6 0</inkml:trace>
  <inkml:trace contextRef="#ctx0" brushRef="#br0" timeOffset="32541">25119 11261 24575,'-21'12'0,"-8"3"0,1 7 0,-1 3-1260,2-6 1,2-1 1259,0 2 0,1 0 0,4-2 0,0-1 0,1-1 0,-1 0 0,-6 10 0,-1 1-952,-2-3 1,-1 1 951,0 4 0,0 1 0,8-7 0,0 1 0,2-2 503,1 0 1,2 0-504,-6 5 0,8-4 0,19-12 0,18-8 0,10-3 0,-1 1 0,4-1 0,1 0-963,3 1 0,2-1 0,0-1 963,-3 0 0,2 0 0,-1-1 0,-1 1 0,2-1 0,-1 0 0,-1-1-354,-2 0 1,0-1 0,0-1 353,4 0 0,0-1 0,-3 0 0,5-3 0,-3 0 0,2 0 0,-3 0 0,-1-3 0,-21 7 0,-16 4 0</inkml:trace>
  <inkml:trace contextRef="#ctx0" brushRef="#br0" timeOffset="32807">25325 11558 24575,'-10'30'0,"0"0"0,0 0 0,0 4 0,0 0 0,1 3 0,1-2 0,0 4 0,1-1 0,1-1-1093,-1 3 1,0-1 0,1 0-1,0 2 1,0 0 0,1-5 34,1-4 0,3-7 3437,3-2-2379,0-7 1363,2-9-1363,-1-5 0,1-7 0,2-30 0,-3 21 0,2-20 0</inkml:trace>
  <inkml:trace contextRef="#ctx0" brushRef="#br0" timeOffset="33588">24634 9469 24575,'34'-14'0,"1"1"0,-10 2 0,-2 5 0,7 13 0,-13 16 0,0 7 0,2 0 0,3 4 0,-2-1 0,-3-4 0,-1 0 0,0-1 0,3 2 0,-1 0 0,-4-5 0,-3 3 0,-12-15 0,-2-4 0,-21 3 0,-4 5 0,-3-5 0,-3 2-329,3 1 0,-2 0 329,-1-4 0,-4 0 0,0 0 0,0 0 0,-2 0 0,2-1 0,4-2 0,1-1 0,1 0 0,-10 1 0,7 0 0,13-2 0,25-5 0,18 5 0,18-1 0,9 0 0,-9 3 0,3 0 0,3 3-587,-8-3 1,2 2 0,2 0-1,0 1 1,-1 1 586,-4 1 0,1 1 0,-2 1 0,0-1 0,-1 0-597,1 1 0,0 0 0,-2-1 0,-3 1 597,0 4 0,-4 0 0,-5-3 0,-2 0 0,-10-4 0,-9-7 0,0 2 0,-2 2 2518,-24 17-2518,-5 2 0,8-14 0,-5 1 0,0-2 1379,-11 4 0,-3-1-1379,7-5 0,-1 0 0,2-2 0,0 1 0,3-2 0,4-1 0,6-1 0,15-4 0</inkml:trace>
  <inkml:trace contextRef="#ctx0" brushRef="#br0" timeOffset="37409">30851 11069 24575,'21'0'0,"22"0"0,-20 2 0,2 1 0,6-3 0,3 1 0,2 3 0,-5 2 0,2 3 0,0 2 0,0-1-695,2 2 0,1-1 1,-1 2-1,-1 2 695,-2 0 0,1 2 0,-3 1 0,-4 2 0,0 4 0,-4 3 0,-8 0 0,-10 7 0,-8-2 0,-3-3 0,-6-2 0,-12 6 0,-3-2-1395,2-4 1,-2 0 1394,2-6 0,-2 1 0,1-1 0,4-2 0,1 0 0,-2-1 0,-6 0 0,-1-1 0,2 0 0,-7 3 0,-1-2 286,6-5 1,-2-2-1,1-2-286,-8 1 0,2-3 0,-1-3 0,3-1 0,1-4 0,57 3 0,3 3 0,9 4 0,4 1 0,0 1-656,-2-1 1,3 2-1,0 1 1,1 0 0,0 2 463,-4-2 1,0 2-1,1 1 1,0-1-1,-1 2 1,-2-1 191,4 2 0,-1-1 0,-2 2 0,-1 0 0,-1 2-307,2 5 0,-2 3 0,-2 0 0,-3 0 307,0 1 0,-3-1 0,-1 1-249,0-2 1,-1 0 0,-3-2 248,0 6 0,-5-5 0,-7-5 0,-2-7 3276,-8-6-1910,-25 5-1366,-10-1 0,-10 0 166,17-6 0,-3 0 1,-3 0-1,-1 0 0,-1-1-166,3-1 0,-1-1 0,-2 0 0,0 0 0,-1-1 0,0-1 0,1 0 0,-1-2 0,-1-1 0,0 0 0,1-1 0,0 0 0,1 0 0,2 0 0,-3 1 0,0 1 0,2 0 0,2-2 0,3-1 0,-2-6 0,0 0 0,0 0 0</inkml:trace>
  <inkml:trace contextRef="#ctx0" brushRef="#br0" timeOffset="38724">31598 9178 24575,'-21'20'0,"0"-1"0,-2 4 0,-3 0 0,-5 1 0,-5 2 0,3-1-1093,8-5 1,1 0 0,-2 1 272,-3 1 1,-2 3 0,-1-1 0,3 0 496,0 0 1,3-1 0,-2 1-252,-1 0 0,-1 2 1,-1 0-1,2-2 574,-2 4 0,2-1 0,-1 0 0,3-4 0,-1 1 0,1-1 0,4-3 945,-1 4 0,4-2-945,-2-3 0,9-2 0,48 10 0,-5-13 0,8 0 0,5-1-469,-12-4 1,3 0 0,2 0 0,1 0 0,2 0 0,1 0 0,0-1 458,-4 0 1,0-1 0,2 0 0,0 0-1,0-1 1,1 1 0,1-1 0,1 0 0,0-1-125,0 0 1,0 0 0,2-1 0,1 1 0,0-1 0,0-1-1,0 1 1,0-1 0,0 0 0,-1 0 0,-1-1 133,0 0 0,-1 0 0,1-1 0,-1 0 0,0 0 0,-1-1 0,1 1 0,-2-1 0,1-1 0,-1 0 0,6 0 0,0-1 0,1 0 0,-2-1 0,0 0 0,-2-1 0,-2 1 0,-2-1 81,5-1 1,-2 1-1,-2-2 1,-4 1 0,-3-1-1,13-5 1,-10 0-1,-14 2 1</inkml:trace>
  <inkml:trace contextRef="#ctx0" brushRef="#br0" timeOffset="39077">32185 9533 24575,'-8'33'0,"1"-1"0,-1 0 0,2 1 0,0 0 0,0 2 0,-2 7 0,0 1 0,1 1-820,1-5 1,2 1 0,-1 0 0,0 0-1,-1-3 1,-1 0 0,1 0 0,-1 3 272,2-3 1,-1 3 0,1 1 0,0 0 0,0-1 0,0-4 513,-1 1 1,1-3 0,0 0 0,0 2 32,0 5 0,-1 2 0,1 2 0,0-1 0,2-2 285,0-2 1,2-1 0,0-2 0,-1 1-286,1-3 0,-1 0 0,1 0 0,0-2 0,0 7 0,0-1 0,0-7 0,1 10 0,-2-36 0</inkml:trace>
  <inkml:trace contextRef="#ctx0" brushRef="#br0" timeOffset="48115">31362 16344 24575,'15'-26'0,"0"0"0,0 2 0,1-2 0,2-4 0,1-2 0,2-5 0,1-2 0,0 1 0,-2 2-820,0 1 1,-1 2 0,0 0 0,0-1 163,0 1 1,1-2-1,-1 0 1,0 2 0,-3 5-610,5-7 0,-3 5 2494,-6 7 1,-1 8-1230,-1 12 0,-15 41 0,0-11 0,0 4 0,-1 1-141,0 1 1,0 1 0,-1 4 140,1 0 0,0 4 0,0 2 0,-1 0 0,1-1-616,1-6 0,0 0 0,0-1 0,0 2 1,-1 2 615,2-4 0,-1 2 0,0 2 0,0 1 0,0 0 0,1-1 0,-1-1 0,1-2 0,0 7 0,-1-2 0,2-1 0,-1-1 0,0 1 233,-1 1 1,0 2 0,0-1-1,0-3 1,1-6-234,0 9 0,0-10 0,0-3 0,2-28 0</inkml:trace>
  <inkml:trace contextRef="#ctx0" brushRef="#br0" timeOffset="48399">31524 17072 24575,'36'0'0,"0"0"0,0 0 0,3 0 0,2 0 0,-6 0 0,2 0 0,1 0 0,1 0-656,-3 0 1,1 0-1,0 1 1,-1-2 0,-1 1 599,0-2 1,-1 0 0,-1 0 0,-2 0 55,2 0 0,-1-1 0,-4 0 0,14-6 0,-33 3 0</inkml:trace>
  <inkml:trace contextRef="#ctx0" brushRef="#br0" timeOffset="48968">31674 14403 24575,'31'0'0,"-4"0"0,16 4 0,-12 0 0,-1 3 0,-12 1 0,-9-4 0,-4 7 0,-4 31 0,-6-3 0,-5 6-564,0-7 1,-3 4-1,-2 1 1,0 0 563,2-7 0,-1 0 0,-1 0 0,-1 0 0,-1 0 0,0-3 0,-1 1 0,-1 0 0,-1-1 0,1-1 0,0-2 0,-4 4 0,1-2 0,-1-2 0,2-3 0,0 1 0,0-3 0,3-4 0,-10 5 0,48-19 0,11-3 0,-4 2 0,1-2-930,1 0 0,1-1 0,2 0 930,3-1 0,2 0 0,-1-1-961,1 0 1,0-1 0,0-1 960,1 0 0,1-1 0,2 0 0,0-1 0,2-2 0,0 1 0,-3-1-107,-4 0 1,-3-1-1,0 0 107,3-1 0,1 0 0,-6 1 0,11-2 0,-36 6 0</inkml:trace>
  <inkml:trace contextRef="#ctx0" brushRef="#br0" timeOffset="49565">32261 13220 24575,'24'0'0,"0"0"0,12 10 0,2 3 0,-8-3 0,0-1 0,-1 3 0,-2 4 0,-2 1 0,-2 0 0,4 1 0,-8 3 0,-25 22 0,-10-19 0,-6 0 0,2-4 0,-3 1 0,-1-1-707,1-1 1,-1-1 0,0-1 706,-11 6 0,1-5 0,10-7 0,3-3 0,-8 3 0,11-7 0,10-2 0,8-2 0,5 4 0,15 9 0,-4 1 0,2 3 485,7 5 0,4 4 0,-1-1-485,2 5 0,-2-1 0,-5-6 0,0 0 0,-4-3 0,1 11 0,-24-16 0,-18 13 0,-6-8 0,9-7 0,1-1 0,-4-3 0,9-5 0</inkml:trace>
  <inkml:trace contextRef="#ctx0" brushRef="#br0" timeOffset="51335">33098 11859 24575,'-25'22'0,"1"1"0,-1 4 0,0 3 0,1-1 0,-1 3 0,2-1-299,5-3 1,2-1-1,3 1 299,-1 4 0,3 1 0,8-1 0,14 5 0,12-4 0,7-8 0,8-3 0,0-3-1093,-4-2 1,0-1 0,3-3 580,-4-4 0,3-1 0,0-2 0,0 0 0,-3-1 512,1 0 0,-2-1 0,1-1-182,10-1 1,0 0 0,-3-1 181,-3 0 0,-3-2-406,0 0 1,-3-2 405,-3 1 280,-6-2-280,-18 1 0,-2 3 0,0-2 0</inkml:trace>
  <inkml:trace contextRef="#ctx0" brushRef="#br0" timeOffset="51603">33418 12199 24575,'-5'37'0,"0"0"0,0-1 0,-1 1 0,1-1 0,-1 5 0,0 1 0,0-1 0,0 0 0,1-3-820,1-3 1,1-1 0,0-1 0,-1 1-1,-1 5 1,0 2 0,0 0 0,1-2 21,1 3 1,1-1-1,0 0 980,1-9 1,-1 1 0,1 1 0,0-1-183,0 3 0,1 1 0,0-1 0,1-1 0,0 5 0,1-1 0,-1-1 0,1 0 0,-1-1 0,1-2 0,3 0 0,0-7 0,-1-8 0,1 7 0</inkml:trace>
  <inkml:trace contextRef="#ctx0" brushRef="#br0" timeOffset="64026">29409 6908 24575,'-10'0'0,"-27"15"0,11-5 0,-3 3 0,-6 5 0,-6 3 0,5-1-1639,2-1 1,1 2 1038,-1 0 1,0 4 0,6-1 599,11 1 0,3 1-128,-2 2 0,1 1 128,5 6 0,4 2 158,5-6 0,3 2 0,3-1-158,3 1 0,3 0 0,4 1 0,4 4 0,3 0 0,3-2-451,-1-6 1,1-3-1,5-1 451,2-6 0,5-2 0,2-1 0,-1-2 0,-4-4 0,1-1 0,-1-1 0,1-1 0,1 2 0,0 0 0,-1-2 0,-1-3 0,6-5 0,-1-4 0,-6-3 1092,-6-6 0,-6-4-1092,-1-12 0,-7-5 0,-9-3 0,-6-2 0,1 9 0,-2 0 0,-3 0 0,-9-10 0,-5 2-112,2 2 0,-3 3 112,-3 3 0,-3 1 0,-4-2 0,1 2 0,13 13 0,1 0 0,-2 1 0,-1-1 0</inkml:trace>
  <inkml:trace contextRef="#ctx0" brushRef="#br0" timeOffset="64461">30325 6503 24575,'-21'32'0,"-1"0"0,1 0 0,0-1 0,-1 5 0,-1 0 0,0 1 0,1 1 0,5-7 0,-1 1 0,1 1 0,0 0 0,1 1 0,0-2-656,0 4 1,0-1-1,1 0 1,2 1 0,0 0 536,1 1 1,1 1-1,1 0 1,2 0-1,2-2 119,3 0 0,3-2 0,2 0 0,1-1 86,5 10 0,3-1 1,4-3-87,4-7 0,3-2 0,1-4 0,6 3 0,1-5 0,-6-9 0,-3-5 0,-1-6 0</inkml:trace>
  <inkml:trace contextRef="#ctx0" brushRef="#br0" timeOffset="64994">30523 7129 24575,'0'44'0,"0"-7"0,0 6 0,0-10 0,0 2 0,0 0 0,0-1 0,0-1 0,0-2 0,0 4 0,0-6 0,2-5 0,-2-14 0,1-37 0,3 7 0,2-3 0,3-12 0,5-6-603,2 8 1,6-4 0,2-1-1,0 4 603,-1 5 0,0 2 0,1 1 0,2 0 0,1 0 0,1 0 0,1 0 0,0 2 0,-2 4 0,5 0 0,-2 5 0,-1 4 0,6 3 0,-3 10 0,-8 15 0,-6 8 0,-8 4 0,-2 5 0,1 2 0,0 3 0,-1-2 0,-5-7 0,-1-1 0,0 0 0,2 17 0,0-6 0,-2-6 0,0-13 2410,0-20-2410,5-14 0,-4 7 0,3-7 0</inkml:trace>
  <inkml:trace contextRef="#ctx0" brushRef="#br0" timeOffset="65414">31659 5893 24575,'25'22'0,"1"0"0,-2-2 0,0 3 0,-1-1 0,2 11 0,-2 2-1093,-3-5 1,1 3 0,-5-3 752,-6-5 1,-3-1 339,0 2 0,-4-2 473,-19 9-473,-3-12 0,-4 0 0,0 4 0,-2 1 0,0-7 0,-1 0 0,1-1 405,-6 5 1,3-3-406,5-6 0,2-2 0,-6 6 0,33-1 2017,22 5-2017,4-5 0,6 0 0,0-4 0,4-1 0,-1-1-1059,-6-3 1,1-1 0,0-1 1058,-1 0 0,2 0 0,-1-1 0,-7-1 0,-5-3 0,-2-1 0,1 3 0,1-1 0</inkml:trace>
  <inkml:trace contextRef="#ctx0" brushRef="#br0" timeOffset="65762">32619 5807 24575,'2'34'0,"-1"1"0,0 0 0,1-1 0,-2 4 0,1 1 0,-1 1 0,0 2 0,1-3 0,0 3 0,0 1 0,1 1 0,-2 0 0,1-3-547,-2-2 1,0-1 0,0-1 0,0 0 0,0 0 0,0-2-110,1 3 1,0-1-1,0-1 1,-1 0 0,0 1-1,0 0 1,-1 1-1,-1-1 1,0 0 0,1 0 483,-1 3 1,-1-1 0,1 0 0,0 1 338,0-6 0,1 1 0,0 0 0,-2 0 0,0 1-167,-2 5 0,-1 0 0,-2 1 0,0 0 0,0 0 0,-1-5 0,1 1 0,-2 0 0,1 0 0,-2 0 0,0 0-388,-1 0 1,-1 1 0,-1-1-1,0 0 1,0-1 0,0-1 387,-2 3 0,0 1 0,0-2 0,1-2 0,0-4 0,-3 1 0,1-4 0,3-5 0,-5 12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6T03:18:01.189"/>
    </inkml:context>
    <inkml:brush xml:id="br0">
      <inkml:brushProperty name="width" value="0.05292" units="cm"/>
      <inkml:brushProperty name="height" value="0.05292" units="cm"/>
      <inkml:brushProperty name="color" value="#FF0000"/>
    </inkml:brush>
  </inkml:definitions>
  <inkml:trace contextRef="#ctx0" brushRef="#br0">16928 5402 24575,'39'-2'0,"16"0"0,-14 2 0,6 0-1410,1-4 0,4-1 0,-3-1 1410,5 2 0,2-2-418,-11 1 0,6-1 1,3-1-1,-3 0 0,-6 1 418,-2 0 0,-5 1 0,2-1 0,4 1 0,4-2 0,0 1 0,-3 2 114,4 0 1,-2 2-1,-4 0-114,-3-1 0,1 0 0,0 1 0,7 0 0,1 0 0,-7 1 0,4 0 0,-2 0 0,-2-1 0,2-1 0,2 1 0,8 1 0,2 2 0,-1-1-1001,-3 0 1,-1 0 0,4 0 1000,-5 0 0,5 0 0,2 0 0,-2 0 0,-4 0 0,-3 0 0,-4 0 0,0 0 0,1 0-102,4 0 0,1-1 0,-1 1 0,-2 1 102,6 1 0,-1 1 0,-5-1 554,3-1 1,-1 0-555,-1 1 0,4 1 0,-7-1 0,-13 1 0,0-1 0,6-1 0,7-1 0,1 0 0,-5 1 0,12 1 0,0 1-62,-14-3 0,4 0 1,1 0-1,-2 0 62,9 0 0,0 0 0,-3 0 488,4-1 0,3 2-488,-7 0 0,5 1 0,1 0 0,-7 0 0,-7-1 0,-5-1 0,3 1 512,12 1 1,3 1-1,2-1-512,-10-1 0,0-1 0,2 0 0,0-1 0,2 1 0,1 0 0,2 0 0,3 0-690,-5 1 1,3 0 0,3 0 0,0 0 0,1 1 0,-1-1 689,-8 0 0,-1 0 0,1 1 0,1-1 0,-1 0 0,1 1 0,0 0 0,4 0 0,1 0 0,1 0 0,0 1 0,-1-1 0,-2 1 0,-3-1 112,1 0 0,-4 0 0,0-1 0,-2 1 1,2 1-113,5-1 0,3 1 0,-2 0 0,-5 0 0,-11-1 0,15 0 0,-9 0 0,7 0 0,-10 0 0,-13-2 902,10 0 1,-6 0-903,-25-2 0,0 1 0,-5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51:08.368"/>
    </inkml:context>
    <inkml:brush xml:id="br0">
      <inkml:brushProperty name="width" value="0.05292" units="cm"/>
      <inkml:brushProperty name="height" value="0.05292" units="cm"/>
      <inkml:brushProperty name="color" value="#FF0000"/>
    </inkml:brush>
  </inkml:definitions>
  <inkml:trace contextRef="#ctx0" brushRef="#br0">6448 7423 24575,'8'38'0,"-3"-13"0,-1 3 0,-1 7 0,-2 5 0,0 1-820,1-5 1,-1 2 0,0 0 0,0 2 163,-1-5 1,0 2-1,0 0 1,0 2 0,0-1 108,0-2 1,0 1 0,0-1 0,0 2 0,0 0 0,0 1 442,0-1 0,0 1 0,1 0 0,-1 1 0,0 1 0,0 0 0,-1 1-178,0-5 1,0 1-1,0 0 1,0 0-1,-1 2 1,1-1-1,-1 1 1,1 1 0,-1 0 281,1 0 0,-1 1 0,1 1 0,0 0 0,-1 1 0,1 0 0,-1 0 0,1 0 0,-1-1 0,0 1-102,0-2 1,-1 1 0,0-1-1,1 0 1,-1 0 0,0 1 0,0-1-1,0 1 1,0 1 0,1-1 101,0-4 0,0 1 0,0 0 0,0 1 0,0-1 0,0 1 0,1 0 0,-1 0 0,0-1 0,1 0 0,-1 0 0,0-1-212,1 5 1,-1-1 0,1 0 0,-1 0 0,1-1 0,0 1 0,-1-1-1,1 0 1,0 0 0,0 1 211,0-1 0,0-1 0,1 1 0,-1 0 0,0-1 0,1 1 0,-1-1 0,1 1 0,-1 0 0,1-1 4,0 1 0,0 0 0,-1 1 0,1 0 1,1-1-1,-1 1 0,0-2 0,0 0 1,0 0-1,0-2-4,0 7 0,0-2 0,0 0 0,0-1 0,0-1 0,0 1 0,0 1 0,0-4 0,0 1 0,0 0 0,-1 1 0,1-2 0,0 0 0,1-3 0,-1-1 0,0 3 0,1-2 0,0-3 0,0 1 0,1-1 0,0 9 0,1-1 0,0-1 0,1-2 207,1 1 1,2-2 0,0 1-208,0-5 0,1 1 0,0 0 0,0 0 0,-1 1 0,0 0 0,1 0 0,2 1 0,2 3 0,2 0 0,1 0 0,0-1 105,-1-2 0,0-1 1,1 0-1,2 0-105,2 1 0,2 1 0,1 0 0,-1-3 0,2 3 0,-1-1 0,2-2 159,1 0 1,0-1-1,3 0-159,-7-9 0,2-1 0,0 0 0,1 1 444,1 2 0,0 1 0,2 0 1,2 0-445,-3-5 0,2 0 0,1 1 0,1-1 0,0 0 0,-2-2 0,2 2 0,-2-1 0,0-1 0,1-1 0,3 1 135,0-2 0,3 0 0,0 0 1,1-1-1,0-1 0,-1-2-135,0-2 0,-1-2 0,0-1 0,1-2 0,1 0 0,1-1 0,1-1 0,2-1 0,-1-1 0,1 0 0,-2 0 0,5-1 0,-1 0 0,0-1 0,1-1 0,-1 0 0,-4-2 0,0 0 0,0 0 0,1-1 0,-2-1 0,0 1 0,5-2 0,-2 0 0,0 0 0,-1-1 0,-2-1 188,1-2 1,-1 0-1,-2-2 1,-1 0-189,-1 0 0,-1 0 0,0-2 0,-3-1 0,1-6 0,-2-2 0,2-3 224,0 1 1,2-3 0,1-1 0,-1-2-225,-3-2 0,0-2 0,0-1 0,-1 0 0,0 2-178,-3 5 0,-1 1 0,0 0 1,0 1-1,-1-3 178,1-2 0,-1-1 0,-1-1 0,0 0 0,-3 1 0,0-3 0,-1 1 0,-2-1 0,-1 0-30,-1-2 1,0 1 0,-2-2 0,0-3 29,-3 7 0,0-2 0,1-2 0,-2-2 0,0 1 0,-1-1 0,-1 1 0,-1 1 0,-1 0 0,-1 0 0,-1 0 0,-1-1 0,1-2 0,-1-1-140,1 2 0,-1-1 0,1-2 0,-1-1 0,0 0 0,-1-2 1,0 0-1,0 0 0,0-1 0,-1 0 140,-1 6 0,0-1 0,0 0 0,-1-1 0,0 0 0,0-1 0,0 1 0,-1-1 0,0 0 0,0 0 0,0 0 0,1 0 0,-1 1-121,0 0 0,0 0 1,0 0-1,0 0 1,0-1-1,0 1 1,-1 0-1,1 0 0,-1 0 1,0 0-1,0-1 1,0 1-1,-1-1 121,1 2 0,-1-1 0,0 0 0,0 0 0,0 0 0,-1-1 0,0 1 0,1 0 0,-1 0 0,0 1 0,0 0 0,0 0 0,0 2 0,-1 0-89,0-3 1,0 1 0,-1 1 0,1 0-1,-1 0 1,0 1 0,0 1 0,1 0-1,-1 0 1,0 1 0,1 0 88,-2-7 0,0 0 0,0 1 0,1 1 0,-1 1 0,1-1 0,0 2 0,0 0 25,0-1 1,0 0-1,1 2 1,-1 0-1,1 0 1,0-1 0,0 0-26,-1-1 0,0-2 0,0 0 0,0 0 0,1 0 0,0 3 0,0 1 0,0-3 0,1 2 0,0 2 0,-1-1 0,1-2 0,-1 2 0,0-2 0,0 0 0,0-1 0,0 2 0,0 0 0,-1-1 0,1 0 0,-1 2 0,1 0 0,0 2 468,1 0 1,0 3 0,-1-1 0,0-1-469,0-1 0,-1-3 0,0 0 0,0 1 0,0 4 0,0-5 0,1 4 0,0 1 0,-2 2 0,1 0 0,1 5 819,-2-13 0,5 21 0,3 17 0</inkml:trace>
  <inkml:trace contextRef="#ctx0" brushRef="#br0" timeOffset="2101">15463 7307 24575,'-7'-4'0,"-9"3"0,-10-1 0,-2 2 0,-6-1 0,-4 2-820,1 1 1,-3 1 0,-2 0 0,-1 0 163,2 1 1,-2-1-1,0 1 1,-1 1 0,0 0 108,8 0 1,0 1 0,0 0 0,0 0 0,0 2 0,0-1-110,-5 3 1,0 1-1,1 1 1,0 1 0,0 1 405,1 1 1,0 1 0,1 2-1,0 0 1,-1 1 249,5-2 0,1 0 0,0 0 0,-1 2 0,-1 0 0,-2 2-226,5-2 1,-2 2-1,-1 0 1,0 1 0,-1 1-1,-1 0 1,1 0 0,-1 0-1,2 1 226,1-3 0,0 2 0,0-1 0,0 1 0,-1 0 0,1 0 0,0 0 0,0 0 0,0 0 0,0 0 0,1 0 0,-1 0 0,1 0 0,-1 0 0,1 0 0,0 0 0,0 0 0,1 0 0,0-1 0,0 0 0,-4 3 0,1 0 0,0-1 0,0 0 0,1 1 0,0-1 0,1 1 0,-1 0 79,2 1 1,0 0 0,-1 0 0,1 1 0,1 0 0,1-1 0,0 0 0,2-1-80,-1 1 0,2-1 0,1-1 0,0 1 0,0 0 0,-1 1 223,-1 2 1,-1 1-1,-1 1 1,0 1-1,1-2 1,3-1-1,2-2-223,-1 2 0,3-2 0,2-1 0,2-2 624,-6 10 0,6-7 0,10-9 0,5-12 0</inkml:trace>
  <inkml:trace contextRef="#ctx0" brushRef="#br0" timeOffset="2435">12114 8623 24575,'8'34'0,"-3"-15"0,-2 6 0,-4 4 0,-5 6 0,-2 3 0,4-5 0,0 1 0,-1 2-315,0 4 1,-1 2 0,1-2 314,-1 4 0,5-4 154,4-5 1,7-7-155,10-14 0,5-5 0,-5-1 0,2-2-1155,19 2 1,4-3 1154,-8-1 0,3-1-1093,-2-1 1,3 0 0,1 0 975,-3 0 0,1 0 0,-1-1 117,0-1 0,0 0 0,-1 0-258,-7 2 0,-1-1 1,-2 1 257,1-2 0,-4 1 0,5 3 0,-17-4 0</inkml:trace>
  <inkml:trace contextRef="#ctx0" brushRef="#br0" timeOffset="3320">8751 12136 24575,'-17'23'0,"0"0"0,-6 11 0,12-22 0,10-10 0,3-4 0,9-7 0,4-6 0,3 0 0,1-2 0,10-14 0,0 4 0,1-2 0,-6 1 0,0 0-528,3 2 0,-1 2 528,-8 3 0,-1 4 0,2 3 0,-14 11 0,-1 3 0,-2 6 0,3 10 0,-4 14 0,0-10 0,1 4-204,-3 10 1,-1 6 0,0 1 203,-1-8 0,1 1 0,-2 0 0,1 2 0,-1 4 0,0 1 0,0 0 0,0 0 0,0 1 0,0 0 0,0-2 0,-1-2 0,0-2 0,-1-3 0,1 0-344,1-2 1,1-1-1,-1-3 344,-1-4 0,0-3 0,-5 7 0,4-13 0,0-5 0,1-2 0,3-5 0,1-1 0</inkml:trace>
  <inkml:trace contextRef="#ctx0" brushRef="#br0" timeOffset="3619">8595 13003 24575,'26'-6'0,"1"4"0,3-1 0,11-4 0,3-1-1093,-11 4 1,1 0 0,0 1 37,-3-1 1,-1 1-1,-1-1 1055,6 1 0,-3 1 163,-2 2 0,-1 0-163,1 0 0,0 0 0,-2 2 0,-1 0 343,3-1 0,-1-1-343,-6 2 0,-1 0 0,3-2 0,-6 0 0</inkml:trace>
  <inkml:trace contextRef="#ctx0" brushRef="#br0" timeOffset="5005">8124 12040 24575,'24'-10'0,"0"1"0,9-2 0,5-2 0,3 0 0,-8 3 0,1-1 0,2 0 0,2 1 0,0 0-547,1 1 1,1 1 0,2 0 0,0 1 0,0 0 0,-1 1 6,-3 2 0,-1-1 1,0 2-1,0 0 1,-1 1-1,0 0 540,2 2 0,0 1 0,-2 0 0,0 2 0,-4 1 633,8 4 1,-5 2 0,-3 1-634,-4 0 0,-6 1 1046,2 15-1046,-19 16 0,-5-6-409,1-12 1,-2 1 408,-2-1 0,-3 0 0,2-2 0,-3 0 0,-4 4 0,-1 0 0,1-1 0,-2-1 0,-3 2 0,-2 0 723,-5 2 0,-1 0-723,6-7 0,-1 0 0,-2 1 0,-2-2 0,-2 1 0,-2 0 0,-1 1 0,0 1 0,0 1 0,-2 1 0,0 0 0,-2 0-547,1-2 1,-1 0 0,-1-1 0,-1 1 0,1 1 0,0-1 536,0 1 1,1 1 0,0 0 0,-1 0 0,2-1 0,-1-1 9,-3 2 0,0-1 0,1-1 0,1-1 0,3 0-432,-2 5 1,3-2 0,3-2 431,-1-1 0,6-2 655,11 1-655,11-13 1509,2-3-1509,5 2 0,30-6 0,-3 0 0,5-2-61,-1-3 0,4-1 0,-1-1 61,-6 1 0,1 0 0,3 0 0,-6 1 0,4 1 0,1-1 0,2 1 0,-2 0 0,-3 0-820,3-1 1,-3 0 0,1 1 0,2 0 781,-4 2 1,3 0 0,1 1-1,0 1 1,-1-1 0,-2 1 37,7 0 0,-2 2 0,0-1 0,-1 1 0,-1-1 0,-1 0 0,0 1 0,0 0 0,1 0 0,0 1 0,0 0 0,-1-1 0,-3 0 0,0-2 0,-1 1 0,1 1 0,5-1 0,1 2 0,-2-1 0,-4-1 0,0 1 0,-2 0 0,11 1 0,-13-1 0,-28-4 0</inkml:trace>
  <inkml:trace contextRef="#ctx0" brushRef="#br0" timeOffset="5956">15869 6638 8191,'36'4'0,"1"12"1638,-14 3 0,-2 5-785,-4 6 1,-6 4-854,-4-1 0,-3 3 0,-4 1 494,-7 4 1,-5 1 0,-2-1-495,1-8 0,-1-1 0,-2 1 0,-3 0 4,-2 0 1,-4 1-1,-1 0 1,-1-2-1,-1-1-4,3-4 0,-2-2 0,0 0 0,-1-1 0,2-1 549,-7 7 1,1 0 0,0-2 0,0-2-550,-2-1 0,0-3 0,4-2 0,2-2 0,2-2-133,7 0 1,1-1 132,-14 11 1177,15 0-1177,7-12 2431,9-3-2431,16-2 0,4-5 0,7-1 0,10 0 0,8-1 0,2-1-420,-11 0 1,3 0-1,1 0 1,-1 0-1,0-1 420,4 0 0,0 0 0,0 0 0,-2 0 0,8 0 0,-2 0 0,-10 0 0,-2 0 0</inkml:trace>
  <inkml:trace contextRef="#ctx0" brushRef="#br0" timeOffset="6827">19701 7406 24575,'-12'-4'0,"-13"-2"0,-10 2 0,-9 1 0,9 0 0,-3 1 0,-3 1 0,-4 1-410,11 1 0,-3 1 1,-1 0-1,-2 1 1,-1 1-1,-1 0 0,-1 1 1,1 0 81,2 1 0,-1 0 0,0 1 1,-1 0-1,-1 1 0,0 0 1,0 1-1,-1 1 0,0 0 1,1 1 53,3-1 1,0 1 0,-1 1 0,0-1 0,0 2 0,0 0 0,0 0 0,0 1 0,0 1 0,0 0 0,1 0 0,0 1 20,3 0 1,-1 1 0,1 0 0,0 1 0,-1 0 0,1 1 0,1 0 0,-1 0 0,1 1 0,1 0 0,1-1 0,0 1 0,2-1 203,-4 3 0,0 0 1,2-1-1,0 1 0,1 0 1,1 1-1,1-1 0,0 1 1,1 1-1,2-1 49,-4 5 0,0 1 0,2 1 0,1 0 0,1 0 0,1-2 0,3 0 0,2-2-224,-5 6 1,4-2 0,2-1 0,4-1 223,1 2 0,3-2 0,6-5 2969,5 4-2969,7-14 3276,2-7-2986,-1 1 1,-3-6-1,-1-1 1</inkml:trace>
  <inkml:trace contextRef="#ctx0" brushRef="#br0" timeOffset="7178">17004 7758 24575,'-15'24'0,"0"1"0,-1 2 0,-2 7 0,-2 4 0,0-1 0,2-3-820,1-1 1,1-3 0,0 1 0,-3 4 350,3-3 1,-2 3 0,-1 2 0,-1 2 0,1-1 0,0-2 0,2-1-188,-1 1 1,1-2-1,0-1 1,0 0 0,0 2 546,1-2 0,0 1 0,-1 1 0,0 0 0,1-1 0,1 0 109,-1 2 0,1 0 0,0-1 0,1-1 0,1-2 0,-5 8 0,2-4 0,5-4 1964,9 8-1964,24-34 0,11-4 0,4 3 0,6 1 0,5 0-469,-16-2 1,3 0 0,2 0 0,2 0 0,1 0 0,0 0 0,2-1 448,-3 0 0,3 0 0,2-1 0,0 0 0,0 1 1,0-1-1,-1 0 0,-2 0 0,-2 0 0,4 2 0,-1-1 1,-3 1-1,0-1 0,0 0 0,0-1 0,-2-2 1,1 0-1,0 0 0,-1 0 0,1 0 0,-1 0 0</inkml:trace>
  <inkml:trace contextRef="#ctx0" brushRef="#br0" timeOffset="7691">20378 6818 24575,'22'-19'0,"1"0"0,5-4 0,-7 34 0,-16 23 0,-7 12 0,2-12 0,-1 2 0,0 3-656,0-6 1,0 3-1,-2 2 1,1 1 0,-2 1 382,-1-2 1,0 1 0,-2 2 0,1-1 0,-1 2 0,0-1-197,2-4 1,-1 0 0,1 1 0,-1 0 0,1-1 0,-1 0 0,0 0 277,-2 4 1,1-1 0,-1 0-1,0-1 1,1 0 0,-1-1 190,1 3 0,-1 1 0,1-1 0,0-3 0,0-3-139,-1 2 0,0-3 0,1-4 0,0 4 0,1-5 0,-4 5 0</inkml:trace>
  <inkml:trace contextRef="#ctx0" brushRef="#br0" timeOffset="7907">20019 8435 24575,'40'1'0,"1"-1"0,-1 0 0,1 1 0,-2-1 0,1 1 0,2-1 0,-1 0 0,0 0-656,-2 0 1,-1-1-1,1-1 1,0 1 0,1 0 108,-2 0 1,1-1 0,0 1 0,0 0 0,-2 0 0,-3-1 136,11 0 0,-5 0 1,-2-1-1,-5 1 1,-2 0-1,-3 1 0,12 1 1</inkml:trace>
  <inkml:trace contextRef="#ctx0" brushRef="#br0" timeOffset="14495">8416 12418 8191,'-6'-9'0,"0"-2"3276,-8-17-1607,-4-3-1669,7 3 0,-1-6 0,-1-3-102,-1 0 0,0-2 0,-1-2 0,0-3 102,4 11 0,0-1 0,-1-1 0,1-1 0,-1-2 0,0-1 0,0-1-147,1 4 0,0-2 0,0-1 0,0-1 1,-1 0-1,1-1 0,0-1 0,-1 1 1,1 0-1,0 0 147,-1 0 0,0 0 0,1 0 0,-1 0 0,0 0 0,1 0 0,-1-1 0,0 0 0,1 0 0,0-1 0,1 4 0,-1-1 0,1 0 0,0 0 0,0-1 0,0 0 0,1 0 0,-1 0 0,0 0 0,1-1 0,0 1 0,-1-1 0,2 3 0,-1-1 0,1 0 0,-1-1 0,1 1 0,-1-1 0,1 0 0,0 1 0,0 0 0,1-1 0,0 1 0,0 1 0,1 0-213,0-3 0,0 0 0,0 1 0,1 0 0,0 1 0,1-1 0,0 0 0,-1 0 0,2-1 1,-1 0-1,1-1 213,-1 1 0,1 0 0,0-2 0,-1 1 0,1-1 0,1-1 0,-1 1 0,1-1 0,1 1 0,0-1 0,0 1 0,1 1 0,1 0-61,1-2 0,1 1 1,0 0-1,1 1 1,1-1-1,0 0 1,0 1-1,1 0 1,0 0-1,1 0 1,0 0-1,-1 0 61,1 2 0,0-1 0,0 0 0,0 0 0,1 0 0,0 1 0,0-1 0,1 1 0,1 1 0,0 0 0,1 0 0,1 1 64,0-2 0,1 1 0,1-1 0,-1 1 0,2 0 1,0 1-1,2 1 0,0 1 0,2 1 0,2 1 0,1 2-64,4 0 0,2 2 0,3 0 0,1 2 0,0 2 0,2 0 0,0 2 0,0 0 0,-1 2 0,-1 0 0,5-4 0,1 3 0,-1 1 0,0 1 0,1 2 0,1 1 0,1 1 0,-3 4 0,2 0 0,1 2 0,1 1 0,-1 1 0,0 1 0,0 1 0,-3 0 0,5 0 0,-1 2 0,-1 0 0,0 1 0,-2 1 0,-1 1 0,4 0 0,-2 1 0,0 1 0,5 0 61,-7 0 1,4-1 0,3 1 0,1 0 0,1 0 0,-1 1 0,-1-1 0,-2 2-62,3 0 0,-2 0 0,-1 1 0,0 0 0,0 1 0,3-1 64,-6 0 1,2 1 0,1-1 0,1 1-1,-1 0 1,-2 0 0,-1 0 0,-4 0-65,13 2 0,-3 0 0,-4 0 0,-6 2 1439,7 3 1,-13 1-1440,-19-3 819,-8-5 0,-1-1 0,0-1 0</inkml:trace>
  <inkml:trace contextRef="#ctx0" brushRef="#br0" timeOffset="14845">10256 6671 24575,'34'27'0,"-1"1"0,-3-7 0,2 2 0,1-1 0,1 2 0,1 1 0,0-1-1093,-3-1 1,1-1 0,-5-1 679,-1-1 0,-4-1 413,1 12 1184,-6 8-1184,-16 2 0,-6 5 0,-2-9 0,-3 2 0,-2 2-462,1-9 1,-2 1-1,-1 1 1,-1 1-1,-2 0 462,-2 1 0,-3 1 0,-1 2 0,-1-1 0,1-1 0,0-2-265,0 0 1,0-2-1,1 0 1,-1-2 0,1 1-1,-4 5 1,-1 1-1,2-3 1,3-6 0,2-4-1,-1 0 1</inkml:trace>
  <inkml:trace contextRef="#ctx0" brushRef="#br0" timeOffset="17997">10540 8842 24575,'-6'-4'0,"-1"3"0,-11 4 0,-7 4 0,-9 6 0,-5 5 0,-4 3-547,12-6 1,-1 0 0,-2 2 0,-2 1 0,0 2 0,0 0 136,3 0 0,-1 2 1,-1 0-1,0 1 1,-1 2-1,1 0 0,-1 0 1,0 1 81,4-3 0,-1 1 0,1 1 1,-2 0-1,1 0 0,0 1 1,0 1-1,1-1 0,0 1 1,0 0 59,1 1 1,0 0 0,1 1 0,-1 0 0,1 1 0,0-1 0,1 1 0,0-1 0,0 1 0,1-1 130,-1 1 1,0 0 0,1 0 0,-1 1 0,2-1 0,-1 0 0,2 0 0,0-1 0,1 1 136,-3 3 0,2 0 0,0 0 0,0 0 0,2 0 0,1-1 0,1-1-421,-3 4 1,2 0-1,0-2 1,3 1 0,0-1 420,-2 6 0,3-1 0,0 1 0,1-1-37,1 1 1,0-1 0,1 1 0,2 0 36,0 0 0,3 0 0,0 0 0,1 0 0,0 0 0,2 0 0,0 1 0,2 2 122,1-5 0,2 3 1,0 1-1,0 0 0,1 1 1,-1-1-123,1 0 0,-1 0 0,1 1 0,0-1 0,0 2 0,0-1 0,1-1 0,0 0 0,0 0 0,0 1 0,0 0 0,0-1 0,0-1 0,0 3 0,0-1 0,0 1 0,0-2 0,0-1 0,0-1 493,0 6 1,0-3 0,0 0 0,0-3-494,0 6 0,0-2 0,-1-3 1435,-2 2 0,-1-7-1435,-1 2 0,3-21 0,1-16 0</inkml:trace>
  <inkml:trace contextRef="#ctx0" brushRef="#br0" timeOffset="18414">8264 11895 24575,'-3'36'0,"-1"1"0,1-1 0,0 1 0,0-3 0,-1-1 0,1 0 0,0 3 0,-1 2 0,0 2 0,1 1 0,-1 0 0,1-1-820,0 2 1,1 0 0,1-1 0,-1-1-1,0-2 1,0 0 0,0-1 0,1-3 102,2 1 1,0-3 0,2-3 1909,2-4 0,1-5-1193,1-3 1368,2-8-1368,8-7 0,22-12 0,-6-1 0,3-1-467,-5 2 1,2 0 0,2-2 466,1-1 0,2-2 0,0 0 0,-1 1 0,5 1 0,-2 2 0,1-2 0,-7 2 0,1-1 0,-1 0 0,-5 2 0,1 2 0,-5 1 0,8-4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51:52.500"/>
    </inkml:context>
    <inkml:brush xml:id="br0">
      <inkml:brushProperty name="width" value="0.05292" units="cm"/>
      <inkml:brushProperty name="height" value="0.05292" units="cm"/>
      <inkml:brushProperty name="color" value="#FF0000"/>
    </inkml:brush>
  </inkml:definitions>
  <inkml:trace contextRef="#ctx0" brushRef="#br0">13310 4586 24575,'13'13'0,"14"18"0,-8-9 0,3 4 0,2 2-820,-2-3 1,2 1 0,1 1 0,-1 1 658,1 3 0,0 1 0,0 0 0,1 0 161,0-3 0,2 0 0,-2-1 0,-3-1 607,5 9 1,-4-3-608,-3-11 0,-4-5 160,-9-6 0,-5-8 1,-3-2-1</inkml:trace>
  <inkml:trace contextRef="#ctx0" brushRef="#br0" timeOffset="334">13869 4321 24575,'-9'37'0,"-1"-4"0,-1 5 0,0 0 0,-1 3 0,-2 2-820,-1-4 1,-2 2 0,0 1 0,0-2 580,2-1 1,0 0 0,-1 0 0,-1 0 238,0-4 0,-1 1 0,0 0 0,-1-1 0,3-3 0,-3 4 0,1-3 0,0-1 2,0 3 1,-1 0 0,2-8 0,-1-1 0,9-10 0</inkml:trace>
  <inkml:trace contextRef="#ctx0" brushRef="#br0" timeOffset="2587">16422 4556 24575,'-11'-7'0,"2"3"0,-25 0 0,9 8 0,-7 1 0,-2 2 0,13 0 0,-1 1 0,-12 7 0,2 0 0,3 2 0,3 4 0,21-7 0,4 5 0,21 13 0,-3-10 0,5 1 0,0-2 0,4 0 0,-2-1-600,-1 0 0,0 0 600,9 4 0,-3 0 0,-10-2 0,0-4 0,-5 5 0,-12-6 0,1-5 0,-1 7 0,-8 4 1200,-4 7-1200,-5 7 0,-7-4 0,4-18 0,-1-3 0,-2-1 0,-2-1 0,-14 0 0,1-2 0,0 0 0,-4-4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6T03:19:54.388"/>
    </inkml:context>
    <inkml:brush xml:id="br0">
      <inkml:brushProperty name="width" value="0.05292" units="cm"/>
      <inkml:brushProperty name="height" value="0.05292" units="cm"/>
      <inkml:brushProperty name="color" value="#FF0000"/>
    </inkml:brush>
  </inkml:definitions>
  <inkml:trace contextRef="#ctx0" brushRef="#br0">9699 8117 24575,'38'-5'0,"1"-2"0,7-1 0,-10 3 0,3 0 0,7-1-1405,-3 1 1,5-2 0,5 0-1,4 0 1,2-1 0,0 1-1,-1 1 1239,-6 1 1,0 1-1,2 0 1,0 0-1,1 0 1,1 1-1,0-1 1,1 0-1,0 0 166,-6 0 0,0 0 0,0-1 0,1 1 0,0 0 0,0-1 0,1 1 0,1 0 0,1 0 0,0 1 0,2-1-154,-5 2 0,0-1 0,2 0 0,0 1 0,1-1 0,0 1 0,1 0 0,0 0 1,1 1-1,0-1 0,1 1 0,0 1 0,0 0 0,0 0 154,-4 1 0,0 0 0,2 1 0,0 0 0,1 1 0,0 0 0,1 0 0,0 1 0,0-1 0,-1 1 0,0-1 0,-1 1 0,0-1 0,-1 0 0,-1 0 0,-1-1 0,-2 0 0,7 0 0,-2-1 0,-2 0 0,-1 0 0,-1-1 0,0 1 0,0-1 0,0 1 0,1 0 0,1 0 0,2 1 0,2 0 0,-6 1 0,3 0 0,2 1 0,2 0 0,2 1 0,0 0 0,1 0 0,0 0 0,-1 0 0,0 0 0,-3-1 0,-1 1 0,-4-1 0,-2 0 0,-4-1 0,-4 0 0,-5-1 359,25 0 0,-13-1 1,-2-1-1,6 1-359,-8 0 0,4 1 0,4 0 0,2 1 0,-2-1 0,-3 0 0,-6 0 0,-7-1 0,16-1 0,-3 0 0,-5 0 0,6 0 0,4 0 0,0 0 0,-6 0 0,-5 0 0,-4 0 0,1 0 0,3 0 0,7 0 0,4 0 0,1 0 0,0 0 0,-1 0 0,-6-2 0,1 1 0,-1-1 0,-2 0 0,-1 1-355,0 0 0,-3 1 0,1 0 0,2-1 355,3-1 0,3-2 0,0 1 0,-1-1 0,-5 2 0,2 1 0,-5 0 0,8 1 0,-5-1 0,7 0 0,4-1 0,3 1 0,-2 0 0,-3 0 0,-7 0 0,-1 1 0,-6 0 0,-1 0 0,8 0 0,-4 0 0,8 0 0,3 0 0,3 0 0,-2 0 0,-2 0 0,-7 0 0,-8 0 0,17 0 0,-4 0 0,-9 0 0,7 0 0,3 0 0,-5 0 0,-9 0 1738,-4 0 1,-4 0-1739,11 1 0,2-2 0,-5-1 0,0-2 0,2-2 0,-2 0 0,-7 1 0,0-1 0,7 0 0,-2-3 0,-12-6 0,-3 1 1300,10 1 0,6-12 0,-31 22 0</inkml:trace>
  <inkml:trace contextRef="#ctx0" brushRef="#br0" timeOffset="2361">2282 8912 8191,'39'6'0,"5"-1"895,-10-4 0,6-1 0,2-1-895,10 1 0,3 0 0,3 0 0,-7 0 0,3 0 0,1 0 0,5 0 0,-15 1 0,1 0 0,3 0 0,1 0 0,1 0 0,1 1 0,-1-1-132,0 1 1,2 0 0,0 1 0,1-1 0,0 0 0,0 1 0,-1-1 0,0 0 131,-4 0 0,0-1 0,-1 1 0,-1-1 0,2 0 0,0 1 0,2-1 0,2 1 0,-3-1 0,4 1 0,1-1 0,3 1 0,0 0 0,-1-1 0,0 1 0,-2-1 0,-3 0 0,-3 0 0,-5 0 262,10 0 0,-6-1 0,-4 0 0,1 0 0,6-1-262,-4 0 0,6 0 0,2-1 0,2 0 0,-2 0 0,-3 0 0,-5 0 0,-9 1 0,20 0 0,-8-1 0,-5-2 0,2-2 0,-12 3 0,-9 3 0</inkml:trace>
  <inkml:trace contextRef="#ctx0" brushRef="#br0" timeOffset="4128">24614 8168 24364,'48'5'0,"0"0"0,1 0 0,-1 0 0,0-1 0,1 1 0,-1 0 0,-9-2 0,4 0 0,2 0 0,3 0 0,3 1 0,1-1 0,2 0 0,2 0 0,1 0 0,1 0 0,1 0 0,1 0 0,0 0 0,1 0 0,-1 0 0,-1 0 0,1 0 0,-2 0 0,-1 0 0,-1 0 0,-2-1 0,-1 1-547,2-1 1,-1 1 0,0-1 0,-1 1 0,-1-1 0,0 0 0,-1 1 0,0-1-1,0 0 1,0 0 0,1 0 0,-1 0 0,2 0 0,-1 0 0,2 0 0,0 0 0,2 0-1,1 0 491,-6 0 1,2 0 0,1 0 0,0 0-1,2 0 1,1 0 0,0 0 0,1 0-1,0 0 1,1 0 0,-1 0 0,1 0-1,-1-1 1,0 1 0,0 0 0,-1 0-1,-1-1 1,-1 1 0,0-1 0,-2 1-1,-1-1 1,-1 0 0,-2 0 0,-2 0 101,15 1 1,0-1 0,-1 0 0,-2 0-1,0 0 1,-2 0 0,-2 0 0,-1-1-1,-3 0 1,-1 0 0,-3 0 0,-2-1 0,-3 1-47,21-3 0,-3 0 0,-7 0 0,-6-1 0,-10 1 1990,16-5-1990,-18 4 0,-8 2 0,-23 2 0,-2 0 0</inkml:trace>
  <inkml:trace contextRef="#ctx0" brushRef="#br0" timeOffset="9863">16731 530 24575,'3'31'0,"0"19"0,0-5 0,0 3 0,-2-9 0,0-1-1727,3 10 0,-1 4 1727,-2-6 0,-2 3 0,1-7 0,-1-13 0,-1 1 0,1 19 0,-1 12 0,0 0 0,-1-13 0,-1 4 0,1-10 0,0 10 0,0 2 0,1-8 0,1 3 0,1-1 0,-2-4 0,1 3 0,-1-3 0,2-1 0,0 2 0,0-5 0,0 6 0,0 1 0,0-3 0,0-1 0,0-2 0,0 2 0,0-1 0,0 1 0,0 2 0,0 0 0,0 3 0,0 2 0,0-2 0,0-6 0,0 1 0,0-1 0,0 7 0,0 5 0,0-1 0,0-8 0,0 0 0,0-4 0,0 4 0,0 1 0,0 7 0,0 5 0,0-7 0,3-16 0,0-2-271,-3 13 1,1 1 270,5 0 0,0-4 0,-5-4 0,3-3 0,1 7 0,-1-7 919,2 1-919,-1-2 0,2 3 0,1-2 0,2 0 0,8 5 0,0 1 0,-6-1 0,0 0 0,11 7 0,-1-6 0,-9-9 0,5 0 0,0-2 0,-6-8 0,5 3 0,3 1 0,9 15 0,-10-20 0,1 1 0,5 9 0,0-2 0,9 5 0,-6-7 0,-2-1 0,-2-7 0,16 5 1684,-30-23-1684,45 5 1392,-33-5-1392,17 1 0,0-1 0,-15-4 0,29-7 0,-33-1 0,2-2 0,3-2 0,-13 7 0,26-18 0,-28 14 0,13-7 0,-6-6 0,-9 9 0,12-16 0,2-6 0,-8 8 0,0-3 0,3-1 0,3-4 0,-1-1 0,-1-3 0,0-1 0,-1 2 0,4-3 0,0 0 0,-5-2 0,1-3 0,-4 9 0,2-1 0,-6 1 0,0-9 0,-1 5 0,-2 14 0,-1-1 0,0-13 0,-2-7 0,1 6 0,2 11 0,-2 0-379,-2-9 1,-3-6 0,1 5 378,2 9 0,0 0 0,-1-15 0,-1-7 0,-1 5 0,2 7 0,-2 1 0,0-10 0,-2-6 0,0 6-701,0 9 1,-1 1 700,1-5 0,1-5 0,-2 7 0,-1 12 0,0 2-345,4-13 0,1-1 345,-2 3 0,0 3 0,2 12 0,0-2 0,0-7 0,0-6 0,0 7 0,0-10 0,0 2 0,0-3 0,0 8 0,0 1 0,0 7 0,0-2 0,0-4 0,0-5 0,0 5 0,0 8 0,0 1 0,0-17 0,0-3 0,0 5 0,0 3 0,0-16 0,0 19 0,0-5 0,0 5 0,0-12 0,1 6 0,-2-4 0,-2 2 0,0-1 0,2-1 0,0-1 0,-2-4 0,0-2 0,2 4 0,2-1 0,-1-2 0,0 3 0,-1 18 0,2 0 415,1-28 0,1 8-415,-1 35 0,6-38 0,-7 47 1412,5-24-1412,-5-1 780,5 0-780,-5 2 51,1 21 0,-2 6 0,0 2 0</inkml:trace>
  <inkml:trace contextRef="#ctx0" brushRef="#br0" timeOffset="16213">18727 442 24575,'-2'29'0,"1"8"0,0 9 0,1-3 0,0-5 0,0 3 0,1 6 0,1 8 0,-1 1 0,0-7-710,0 0 0,0 1 710,-1-8 0,2 8 0,-1 2 0,0-3 0,0-7 0,-1 5 0,0 0 0,0-1 0,0 8 0,0 4 0,0-2 0,0-6 0,0 0 0,0-5 0,0 3 0,-1-3 0,-1 2 0,1 1 0,-1-1 0,2 10 0,0-1 0,-1-2 0,0-8 0,-1-1 0,0-2 0,2 10 0,0-1 0,0 3 0,0-1 0,0-6 0,0-3 0,0-14 0,0 4 0,-2 4 0,-2 7 0,0 0 0,1-7 0,2-5 0,-1 0 0,-1 14 0,0 10 0,-1 3 0,2-8 0,1-10 0,1-4 0,1 2-277,-1 2 1,0 2 0,0 0 0,0-3 276,-1 12 0,2-3 0,-1-12 0,2 0 0,2 0 0,6 1 0,3 0 0,-2 0 0,0 14 0,1-1 0,-1-16 0,2-1 0,1-2 0,8 6 0,-1-6 247,4 9-247,-3-10 0,3 5 0,-2-7 0,5-2 0,-10-3 0,2-1 0,14-4 665,-7-5-665,10 4 611,-10-10 0,-1 0-611,-2-2 195,6 1 1,2-1-196,-1 0 0,6-2 0,-2-3 0,0-2 0,3-1-246,14-2 1,4-2 245,-1-3 0,-22 2 0,0 0 0,11-5 0,-29 4 0,6 0 0,-11 0 0,15-12 0,1-3 0,0-1 0,10-10 0,-9 9 0,0-4 0,0-9 0,-4-1 0,9-8 0,-7 5 0,3-7 0,-4 5 0,-9 14 0,-3-1 0,3-8 0,3-8 0,-2-2 0,-2 4-338,-5 2 1,-2 2 0,0-2 337,5-10 0,-1-2 0,-1 2-786,-3 6 0,-3 2 1,0 1 785,0-12 0,0 0-407,1 12 0,1-1 0,-1 2 407,-2-9 0,-3-1 0,0 10 0,-1-4 0,1 0 0,-1 6 0,0-3 0,-1-2 0,-3-1 0,-3-9 0,0 1 0,3 7 0,3 5 0,0 1 0,-4-5 0,-2-4 0,2 8-28,5-3 28,-3 3 0,1 2 1217,3 15-1217,-1-10 0,-2-8 0,1 5 0,0-7 0,0 2 0,-2-12 0,1-1 0,0 12 0,2-10 0,-1 5 0,0-9 0,1 14 0,1 18 1176,0-5 1,0-1-1177,-4 0 1501,3-7-1501,-2 8 0,1-1 38,2-13-38,0 8 0,0-2 0,0 7 0,0 2 0,0-21 0,0 10 0,0 1 0,0-6 0,0-7 0,0 2 0,0 17 0,0-3 0,0 3 0,0 22 0,0-32 0,-2 25 0,1-17 0,-3 4 0,-1 0 0,3 3 0,-3-9 0,0 3 0,4 22 0,-4-5 0</inkml:trace>
  <inkml:trace contextRef="#ctx0" brushRef="#br0" timeOffset="33846">17255 3465 24575,'7'-15'0,"13"-17"0,-10 10 0,7-7 0,-11 21 0,-2 8 0,1 9 0,7 15 0,0 6 0,-4 7 0,1 1 0,2 7 0,-3-3-648,-7-9 0,0 2 648,3 9 0,1 6 0,-1-6 0,-3-12 0,0-3 0,3 7 0,-1-5 0,-3-15 0,0-12 0,0 0 0</inkml:trace>
  <inkml:trace contextRef="#ctx0" brushRef="#br0" timeOffset="34380">17338 3954 24575,'11'2'0,"9"4"0,0-2 0,24 1 0,-13 1 0,4-5 0,2-1 0,11 4 0,2-4 0,-28 0 0,-18 0 0,-2 0 0,0 0 0</inkml:trace>
  <inkml:trace contextRef="#ctx0" brushRef="#br0" timeOffset="35516">17059 2729 24575,'8'-2'0,"4"0"0,-3 0 0,42 2 0,-35-2 0,32 2 0,-43 2 0,2 2 0,-3-2 0,-1 10 0,-2-7 0,-1 6 0,0 1 0,0-5 0,-15 27 0,9-20 0,-11 14 0,-1-4 0,11-15 0,-21 24 0,21-26 0,-8 7 0,9-10 0,2-1 0,-2 0 0,2-1 0,0 2 0,0 0 0,1 0 0,3 2 0,4-1 0,7 4 0,37 12 0,-19-8 0,3-1 0,20-1 0,1 0-345,-17-4 1,0 0 344,20-3 0,-4-2 0,-19 0 0,-2 1 0,-6 0 0,-19-3 0,-2 2 0,0-1 0,-4 2 0,4-2 0,-4 0 0,2-1 0</inkml:trace>
  <inkml:trace contextRef="#ctx0" brushRef="#br0" timeOffset="36662">17146 1791 24575,'7'4'0,"5"1"0,8 5 0,0-2 0,15 5 0,-7-2 0,-1 0 0,4 1 0,20 11 0,-46-17 0,4 0 0,-8 0 0,0 0 0,-3 6 0,-1-2 0,-15 19 0,9-17 0,-11 11 0,-10-14 0,16-4 0,-29 9 0,32-11 0,-10 6 0,15-8 0,0 0 0,5 2 0,8 1 0,13 6 0,-4-2 0,18 6 0,-10-1 0,5 5 0,0 1 0,0 0 0,7 15 0,-3 1 0,-20-19 0,20 25 0,-27-20 0,-3-11 0,1 10 0,-4-15 0,0 1 0,0-2 0,-2 0 0,-2 2 0,-7-1 0,2 1 0,-34 8 0,23-7 0,-11 2 0,0 0 0,14-6 0,-13 3 0,17-6 0,8 0 0,-3 0 0</inkml:trace>
  <inkml:trace contextRef="#ctx0" brushRef="#br0" timeOffset="89811">19307 3219 24575,'8'0'0,"6"-1"0,-4 0 0,20-1 0,4 2 0,4 0 0,-6 0 0,-10 7 0,-14-1 0,16 26 0,-17-14 0,12 28 0,-16-25 0,0 5 0,-7-16 0,-13 10 0,-8 3 0,-7-2 0,-3 1 0,7 4 0,-4-1 0,-5-6 0,-6-3 0,9-4 0,3 0 0,-5-5 0,-7 1 0,9-2 0,12-2 0,-9-1 0,5 0 0,23-1 0,5 1 0,17 8 0,13 9 0,15 7 0,-22-10 0,2 0-493,19 6 0,1 0 493,-12 0 0,-1-1 0,2-5 0,-1 1 0,-7 1 0,-6 0 0,-8-6 0,11 8 0,-17-10 0,-2-4 0,-1 4 986,0 2-986,-2 1 0,0 2 0,-3-7 0,-5 17 0,1-17 0,-5 12 0,-14-6 0,-4-2 0,4 3 0,-17 3 0,-1 0 0,19-7 0,-30 4 0,37-9 0,-3-3 0,12-2 0</inkml:trace>
  <inkml:trace contextRef="#ctx0" brushRef="#br0" timeOffset="90898">19221 2323 9741,'8'-4'0,"13"2"5107,-10 0-5107,14 2 2576,24 12-2576,-23-6 755,14 3 1,0 0-756,-16-2 5640,14-1-5640,-30-7 0,-4 2 0,-4-2 0,2 7 0,-2 0 0,0 24 0,-2-17 0,-14 39 0,-2-30 0,-4 10 0,-20 5 0,28-25 0,-11 8 0,0-1 0,13-8 0,-11 5 0,-7 3 0,20-13 0,-34 20 0,34-22 0,-10 8 0,20-6 0,18 1 0,13 6 0,11 4 0,-4-3 0,-10-5 0,3 0 0,13 2 0,12 3 0,-1-1 0,-12-3 0,-14-4 0,-2-2 0,26 1 0,-7 0 0,-29 1 0,-13-5 0,-4 1 0</inkml:trace>
  <inkml:trace contextRef="#ctx0" brushRef="#br0" timeOffset="91778">19069 1556 24575,'12'-5'0,"11"-1"0,14-15 0,9-1 0,2 0-1296,-23 9 1,1-1 1295,20-8 0,8-5 0,-10 4 0,-6-1 412,4 2 1,-2 0-413,-9 0 427,-17 13-427,5-1 0,-15 5 0,0 1 1339,0 6-1339,1 12 0,1 11 0,1 10 0,-1 0 0,-1 2 0,-3-6 0,0 0 0,2 20 0,-1 1 0,-3-12 0,0-2 0,-2-8 0,1-1 0,-2 17 0,-2-33 0,1 2 0,3-10 0,1-1 0,0-2 0</inkml:trace>
  <inkml:trace contextRef="#ctx0" brushRef="#br0" timeOffset="92278">19405 1886 24575,'12'3'0,"27"3"0,2 3 0,-5-6 0,7-2 0,-4 1-923,-4 1 1,1-1 922,8-1 0,5-2 0,-6 1 0,-10 0 0,-2 0 297,1 0 1,-3 0-298,6 0 305,-26-2-305,1 2 0,-4-4 0,-2 4 945,0-2-945,0 2 0,0 0 0,0 0 0,0 0 0,-2 0 0,0 0 0</inkml:trace>
  <inkml:trace contextRef="#ctx0" brushRef="#br0" timeOffset="97411">17409 1822 24575,'0'32'0,"0"0"0,-3 7 0,1 4 0,-1 1 0,2 0 0,1 0 0,-1 6-1639,0-4 1,0 6-1,-1 3 1,1 1 0,0-2-1,0-7 1283,1-2 0,0-6 0,0 1 1,0 5 355,0 1 0,0 7 0,0 3 0,0 1 0,0-1 0,0-5 0,0-7 544,0 6 0,0-7 0,0 7-544,-1-7 0,0 6 0,0 4 0,0 2 0,-1-1 0,1-3 0,0-7 0,1 15 0,-1-6 0,0 2 0,0-11 0,-1 4 0,0 0 0,1-3 0,0-3 0,0 2 0,1-4 0,1-6 1867,-1 11-1867,0-5 0,-2-24 0,1 5 1558,-1-11 1,2 7-1,0-16 1</inkml:trace>
  <inkml:trace contextRef="#ctx0" brushRef="#br0" timeOffset="105644">19983 1646 24575,'13'-14'0,"-1"2"0,7-22 0,5 1 0,-5 2 0,3-7 0,1 2 0,0 4 0,0 0 0,0 0 0,0-2 0,-1 0 0,1-1 0,6-2 0,2 0 0,-6 6 0,2-7 0,-4 10 0,5-5 0,-6 6 0,-2-3 0,6-4 0,0 2 0,-16 20 0,21-24 0,3-3 0,-8 12 0,2 1 0,8-6 0,-4 4 0,-5 4 0,-1 3 0,8-4 0,0 1 0,-9 7 0,-2 1 0,17-7 0,-10 8 0,2-3 0,0 1 0,-7 7 0,15-10 0,-32 18 0</inkml:trace>
  <inkml:trace contextRef="#ctx0" brushRef="#br0" timeOffset="106780">20808 408 24575,'24'6'0,"8"1"0,7 2 0,3 0 0,9 2 0,4 0 0,-3-1 0,-23-5 0,14 1 0,-12-1 0,-15-4 0,14 5 0,-26-6 0,2 0 0,-2 0 0,0 0 0,0 0 0,-2 1 0,2 0 0,-4 2 0,6 9 0,-5 27 0,12-2 0,-11 3 0,-2 1 0,8 3 0,-7-13 0,-2 2 0,1 0 0,0-3 0,0 6 0,0 0 0,0-2 0,0-16 0,0 12 0,0-14 0,0-6 0,0 2 0,0-9 0</inkml:trace>
  <inkml:trace contextRef="#ctx0" brushRef="#br0" timeOffset="120293">19927 2674 24575,'15'-15'0,"-7"8"0,18-18 0,6 3 0,11-4 0,2-2 0,-6 4-1371,-2 0 0,2-3 1371,-5 5 0,8-5 0,6-3 0,1-1 0,0-1 0,-5 2 0,-7 3 0,7-9 0,-8 2 0,4-2 0,-4 8 0,5 0 0,0-2 0,-2 1 0,-4 0 0,4-10 0,-4 1 0,-4 4 288,4 1 1,-4 3-289,-6 4 0,-2 3 518,6-9-518,-22 25 0,11-11 0,-11 11 351,10-8 0,-15 13 0,2 0 0</inkml:trace>
  <inkml:trace contextRef="#ctx0" brushRef="#br0" timeOffset="120959">20861 1673 24575,'49'0'0,"1"0"0,-21 0 0,3 0 0,14 0 0,11 0 0,1 0 0,-12 0 0,-13-1 0,-2 0 0,29 0 0,-12 0 0,-42-2 0,0 5 0,-1 7 0,0 4 0,-3 23 0,-1 7 0,0-14 0,1 2-874,-2 5 1,1 5 0,-2 3 873,-2-1 0,-1 3 0,-1 0 0,1-6 0,0 6 0,0 1 0,-1 5 0,-2 10 0,1-2 0,0-12-23,0 7 23,0-2 0,1 1 0,4 1 0,-3-22 0,4 3 0,0-28 0</inkml:trace>
  <inkml:trace contextRef="#ctx0" brushRef="#br0" timeOffset="134992">17095 1221 24575,'-6'7'0,"-5"6"0,5-5 0,-8 12 0,10-10 0,-5 4 0,9-8 0,-4-2 0,4-1 0,0 0 0,2 1 0,2-2 0,6 2 0,37 9 0,-18-7 0,3 0 0,11 1 0,2 0-259,-7-4 1,1-1 0,-4-1 258,-5-1 0,-2 0 0,14 0 0,-5 0 0,-22 0 0,5-2 0,-13 2 0,-2-2 0,-1 2 0,-3 0 0</inkml:trace>
  <inkml:trace contextRef="#ctx0" brushRef="#br0" timeOffset="135343">17363 1167 24575,'0'53'0,"0"0"0,-1-14 0,2 0 0,3 3 0,2 3 0,-2-6-1414,0 14 1414,2-15 0,2 5 0,-2-8 0,-5-6 460,7 9-460,-8-30 234,2 0-234,0 5 0,-1-6 0,2 1 0,-3-6 0</inkml:trace>
  <inkml:trace contextRef="#ctx0" brushRef="#br0" timeOffset="136276">17280 454 24575,'2'6'0,"1"2"0,-2-4 0,2 4 0,-2-2 0,6 24 0,-4-18 0,4 17 0,0-10 0,-3-9 0,9 12 0,-8-17 0,5 1 0,-4-3 0,-2-2 0,2 1 0,-2-2 0,10 2 0,-8 1 0,14 2 0,-16 0 0,5-1 0,-3 10 0,1 7 0,0-2 0,-3 3 0,-14 7 0,2-11 0,-12 11 0,-3 0 0,-2-1 0,-19 5 0,-1-1 0,10-9 0,-12-2 0,3-5 0,25-12 0,-19 2 0,27-6 0,4 0 0,-3-2 0,8 1 0,0 0 0</inkml:trace>
  <inkml:trace contextRef="#ctx0" brushRef="#br0" timeOffset="136859">17278 436 24575,'21'0'0,"-6"0"0,12 3 0,3 0 0,2 1 0,5 0 0,3 0 0,1-1 0,-11-3 0,-2 0 0,9 0 0,6 0 0,-36 0 0,3 0 0,-6 0 0,-1 0 0,-1 0 0</inkml:trace>
  <inkml:trace contextRef="#ctx0" brushRef="#br0" timeOffset="143441">19698 2340 24575,'-6'6'0,"-9"9"0,-12 7 0,-11 10 0,15-13 0,0 1 0,-3 1 0,-2 1-121,-14 16 0,1-1 1,-2-2-1,16-11 1,-1 0-1</inkml:trace>
  <inkml:trace contextRef="#ctx0" brushRef="#br0" timeOffset="143876">19205 2320 24575,'23'44'0,"0"0"0,0 0 0,0-1 0,1 6 0,3 1 0,-3-11 0,5 5 0,4 5 0,0-2 0,-3-3 0,-4-7 0,4 6 0,0-2 0,-1-3 0,4 6 0,-1-3 0,-7-9 0,0 0 0,-3-5 0,-4-5 0,-14-18 0,3 3 0</inkml:trace>
  <inkml:trace contextRef="#ctx0" brushRef="#br0" timeOffset="144426">19667 1485 24575,'-10'2'0,"-4"4"0,-12 12 0,5-6 0,-14 16 0,12-13 0,-2 1 0,-2 1 0,-2 1 0,-13 13 0,2-2 0,-4-4 0,7 5 0</inkml:trace>
  <inkml:trace contextRef="#ctx0" brushRef="#br0" timeOffset="144793">19213 1585 8191,'28'33'0,"1"-1"0,0 1 0,-1-1 0,7 10 0,0 0 576,-2-7 1,4 4 0,0 1-1,-1-1-576,1 5 0,-1 0 0,-2-4 671,-7-10 1,-2-2-1,2 2-671,7 12 0,2 2 0,-3-4 0,0 0 0,-5-5 0,-8-11 0,-1-2 0,12 15 0</inkml:trace>
  <inkml:trace contextRef="#ctx0" brushRef="#br0" timeOffset="145925">19710 3879 24575,'11'-2'0,"3"-5"0,34-7 0,-4-4 0,-9 5 0,7-1 0,0-2-1044,1-3 0,1-2 0,0 0 1044,3 0 0,0 1 0,2-4 0,-2-1 0,3-4 0,-1 0 0,-4 2 0,0 1 0,-4 0 0,1-1 0,-2-1 0,2-3 0,-1 0 0,-5 3 0,6-4 0,-4 1 245,-4 3 0,0-2 0,-6 6-245,-3 0 0,-4 6 0,4-1 0,16-11 0,-1 3 0,-11 6 0,15-9 0,-6 4 0,-32 20 599,4-1 0,-5 3 0,-2 2 1</inkml:trace>
  <inkml:trace contextRef="#ctx0" brushRef="#br0" timeOffset="146560">20948 2861 24575,'39'14'0,"-1"-5"0,-2-3 0,1-1 0,0-4 0,-4 3 0,-4-1 0,-18-3 0,0 0 0,-7 0 0,-2 2 0,8 15 0,-8-8 0,10 25 0,-10 15 0,-3 5 0,4-23 0,-1 3-667,-5 10 1,-3 13 0,-2 4 0,0-4 0,2-9 666,1-2 0,-2 0 0,-2 1 0,-4 11 0,0 3 0,1-5 0,2-12 0,2-10 0,0-2 0,-4 15 0,-1 5 0,3-10 0,2-12 0,-1 15 0,7-41 0,2-2 0</inkml:trace>
  <inkml:trace contextRef="#ctx0" brushRef="#br0" timeOffset="154959">8697 13409 24575,'20'5'0,"13"-2"0,9 1 0,6 0 0,1-3 0,5-1-1271,-12 2 0,7 0 1,2 1-1,0-1 0,-4 1 1271,1-1 0,-3 0 0,0 0 0,4 0 0,-5 1 0,4 1 0,1-1 0,0 1 0,-2 0 0,-3-1 0,4 0 0,-3-1 0,-1 1 0,2-1-86,-2 1 1,3 0-1,0 0 1,-2-1 0,-4 0 85,2-1 0,-5-2 0,2 1 98,5 0 0,2 1 1,-4-2-99,4-2 0,-1-1-14,-2 3 0,4 1 14,1-3 0,4 1 0,-4 0 0,-1 2 0,0 0 420,6-2 1,3-1 0,-6 1-421,-16 1 0,0 0 0,13-1 0,5-1 0,-9 1 1828,5 2-1828,-4 0 0,7 0 0,-7 0 0,3 0 0,-3 0-312,-1 0 1,2 0 311,-6 0 0,8 0 0,2 0 0,-3 0 0,-7 0 0,2 0 0,-1 0 0,6 0 0,4 0 0,-2 0 0,-7 0 0,-2 0 0,1 0 0,5 0 0,1 0 0,0 0 0,-3 0 0,0 0 0,-1 0 0,-5 0 0,-1 0 0,0 0 0,19 0 0,-2 0 0,-16 0 0,1 0 0,13 0 0,7 0 0,-5 0 0,-6-3 0,3 0 0,-7 1 0,8 0 0,3 1 0,-1-1 0,-5 0 0,4-3 0,-3 0 0,7 0-492,-14 1 0,5 0 0,5 0 0,2 0 0,0 0 0,-1 0 0,-4 0 0,-6 0 492,8-1 0,-6 1 0,-1-1 0,8-1 0,-6 1 0,6-1 0,4 0 0,2 0 0,0-1 0,0 0 0,-3-1 0,-4 1 0,-1-2 0,-3 1 0,-2-1 0,-1 0 0,2-1 0,1 1 0,1 0 0,2 0 0,1 0 0,0 0 0,-2 0 0,-1-1 0,-4 1 0,11-2 0,-3-1 0,-4 0 0,-5 1 0,20-5 0,-24 7 0,-38 9 0</inkml:trace>
  <inkml:trace contextRef="#ctx0" brushRef="#br0" timeOffset="155992">9118 12810 24575,'27'-4'0,"24"2"0,-20 1 0,6 2 0,0-1 0,7 0 0,4 1 0,2-2 0,0 1-1015,-3-2 1,1 0-1,1-1 1,2 0-1,0 0 1,2 0 1014,-6 0 0,1 0 0,1 0 0,2 0 0,-1 0 0,1-1 0,0 1 0,0-1 0,1 0 0,1-1 0,1 0 0,-1 0 0,0 0 0,-1 1 0,-1-1 0,-2 0 0,5 1 0,-1-1 0,-2 1 0,-1 0 0,-2 0 0,0 0 0,0 0 0,-2 0 0,0 1 0,-3 0 0,-2 1 0,7 1 0,-3 2 0,-3-1 581,7 0 0,-3 0-581,-10 0 0,2 0 0,5-2 0,3-1 0,-7 1 0,9 1 0,-8-3 0,-1 1 0,16 3 0,-11 0 0,-8 0 0,6-1 0,-3 2 0,-5 1 0,-1 0 0,25-2 0,-4 1 1107,-9 5-1107,-2-6 0,-35 2 0,2-2 3214,-4 0-3214,-2 0 604,17 0-604,-12 0 0,9 0 0,-15 0 0</inkml:trace>
  <inkml:trace contextRef="#ctx0" brushRef="#br0" timeOffset="158357">19118 3039 24575,'7'12'0,"12"14"0,-1-5 0,3 2 0,4 3 0,4 6-1780,1 3 1,7 8-1,3 3 1,-1 0 0,-4-5 1779,-7-8 0,-3-3 0,1 1 0,3 4 0,-1-2 0,3 5 0,3 3 0,1 2 0,0-1 0,-2-2 0,-3-2 0,-5-6 750,5 7 1,-5-4-1,2 2-750,5 6 0,5 6 0,-3-3 0,-8-9 0,-1 4 285,-8-10 0,-3-7 0,-10-19 1,-2 0-1</inkml:trace>
  <inkml:trace contextRef="#ctx0" brushRef="#br0" timeOffset="158709">18921 4249 24575,'10'-8'0,"1"0"0,14-19 0,13 1 0,-13 7 0,5-3-767,5-1 1,7-2-1,1-1 1,-4 3 766,5-2 0,2-2-422,-10 4 1,7-5-1,3-3 1,-1-1-1,-3 3 1,-7 5 421,8-6 0,-3 1 0,-7 5 0,3-1 0,-1-2 0,-3-1-88,3-9 1,-4-1-1,-6 6 1,2-1 0,2-7-1,1-1 1</inkml:trace>
  <inkml:trace contextRef="#ctx0" brushRef="#br0" timeOffset="162707">17618 885 24575,'3'-15'0,"2"-4"0,-2 10 0,9-17 0,5-2 0,4 0 0,4-14 0,3-1 0,5 5 0,-10 7 0,2 1 0,0 10 0,-1 4 0,11-11 0,1 16 0,8 4 0,-7 2 0,0 0 0,14-1 0,12-1 0,-11 0 0,-9-1 0,-3 3 0,8-2 0,-3 2 0,-4 2 0,-1 1 0,4 0 0,0-1 0,-5 3 0,-4 0 0,1-1 0,-16 1 0,-2 7 0,-11-4 0,12 16 0,1 4 0,-4-4 0,11 22 0,1 2 0,-11-16 0,1 17 0,-3 2 0,-5-16 0,-6 2 0,-1-2 0,-1-11 0,-2 7 0,0-21 0,0 3 0</inkml:trace>
  <inkml:trace contextRef="#ctx0" brushRef="#br0" timeOffset="163308">18570 177 24575,'33'11'0,"3"15"0,-1 6 0,5 6 0,-6-1 0,6 6 0,-7-6 0,1 0 0,2 3 0,-5-6 0,-23-27 0,7 15 0,-10-18 0,-5 12 0,2-12 0,-2 12 0,0-9 0,-2 5 0,-13 13 0,-3-4 0,-11 16 0,-3 5-430,10-14 0,-1-1 430,-7 10 0,0 1 0,-4 2 0,1-1 0,15-15 0,-1 1 0,-9 8 0,-3 4 0,5-6 0,0 6 0,6-13 0,0-1 0</inkml:trace>
  <inkml:trace contextRef="#ctx0" brushRef="#br0" timeOffset="165528">19218 684 24575,'2'10'0,"2"-4"0,-4 6 0,2-2 0,-2 4 0,0 21 0,-2-17 0,-3 25 0,3-32 0,-3 8 0,5-11 0,0-4 0,0 2 0,0-2 0,2-2 0,2 0 0,2-2 0,15 0 0,-6 2 0,16 11 0,-15-3 0,3 12 0,-10-7 0,3 29 0,-8-20 0,-1 10 0,-1 2 0,-2-4 0,-9 8 0,-4 0 0,2-5 0,-6-2 0,0-4 0,8-15 0,-4 5 0,9-17 0,-2-2 0,2 0 0,-2 0 0,2 0 0,0 0 0,0 0 0,-1 0 0,1 0 0,0-2 0,-6-3 0,4 0 0,-2-3 0,5 4 0,2 2 0,-1 0 0</inkml:trace>
  <inkml:trace contextRef="#ctx0" brushRef="#br0" timeOffset="167059">19310 733 24575,'-10'8'0,"-2"5"0,5-6 0,-4 9 0,6-10 0,-4 6 0,1-2 0,1-1 0,-13 16 0,13-14 0,-11 10 0,13-15 0,1 0 0,0-4 0,4 0 0,-2-2 0</inkml:trace>
  <inkml:trace contextRef="#ctx0" brushRef="#br0" timeOffset="168240">19264 734 24575,'21'0'0,"19"0"0,5 0 0,-2 0 0,4 0 0,-7 0 0,-29 0 0,-3 0 0,-7 0 0</inkml:trace>
  <inkml:trace contextRef="#ctx0" brushRef="#br0" timeOffset="169093">19379-1 24575,'-14'20'0,"-6"7"0,-6 4 0,6-4 0,-1 3 0,-3 1 0,2-3 0,6-1 0,-6 6 0,3-2 0,12-15 0,-4 3 0,9-7 0,0-6 0,2 4 0,4-5 0,0 0 0,20 9 0,8 1 0,18 5 0,-12-7 0,5 2 0,0-2 0,9-1 0,-2-2 0,-7-2 0,-2-1 0,-2-3 0,-8-2 0,-16-2 0,10 0 0,-15 0 0,8-3 0,-10 3 0,4-3 0,-10 3 0,0 0 0</inkml:trace>
  <inkml:trace contextRef="#ctx0" brushRef="#br0" timeOffset="169508">19409 275 24575,'5'39'0,"-1"0"0,0 0 0,2 9 0,-1 1 0,-1-3 0,-3-13 0,1 8 0,-2-22 0,0-11 0,0-6 0,0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52:14.184"/>
    </inkml:context>
    <inkml:brush xml:id="br0">
      <inkml:brushProperty name="width" value="0.05292" units="cm"/>
      <inkml:brushProperty name="height" value="0.05292" units="cm"/>
      <inkml:brushProperty name="color" value="#FF0000"/>
    </inkml:brush>
  </inkml:definitions>
  <inkml:trace contextRef="#ctx0" brushRef="#br0">25878 356 24575,'0'33'0,"0"4"0,0 6 0,0-11 0,0 2 0,0 3-656,0-5 1,1 3-1,-1 2 1,0 0 0,-1-1 240,1 1 0,-2 0 1,1 0-1,0 0 1,0 1 414,0 4 0,-1 1 0,1 0 0,0 1 0,-1-1-547,-1-6 1,1 0 0,-1 0 0,-1 0 0,1 0 0,0-1 133,0 5 0,1-1 0,-1 1 0,0-2 0,0 0 413,0 5 0,0-1 0,0-1 0,0-1-49,1-4 0,1 0 0,-1-2 1,2-1 48,-1 0 0,2-2 0,-1 2 0,-2 4 0,0 2 0,0-1 0,1-5 0,1 1 0,0-1 0,-2 2 0,0 0 0,0 0 0,2 3 0,0 0 0,0 0 0,0 1 0,0 0 0,0 3 0,0-3 0,0 2 0,0 1 0,0 0-256,1-2 0,0 0 0,0 1 1,0 0 255,1 1 0,1 0 0,0 0 0,0 0 0,0-5 0,1 0 0,0-1 0,1-1 153,1-2 0,0-2 0,0 1 0,1-1-153,1 4 0,1 0 0,1-1 0,0 0 0,2 4 0,1 0 0,2-2 0,0-2 0,1-1 0,0-2 0,2 7 0,1-4 0,-3-12 0,-1-2 0,0-1 0,1-2 0,13 8 1638,-8-8 0,0 0-1401,0-5 0,0-1-237,1 3 0,3 1 1213,13 1 0,3-1-1213,-15-3 0,0 0 0,2 0 0,8 0 0,2 1 0,0-2-175,-5 1 1,0-1 0,0-2 174,8 1 0,1-2 0,-11-3 0,0-1 0,1 0 157,3-1 1,0-1 0,1 0-158,1 0 0,-1-1 0,1-1 0,1-3 0,0-1 0,-2-2 207,-5 0 1,-1-2 0,-3-3-208,9-12 0,-3-7 0,-6 3 0,-1-2 0,-1 0-657,0-2 0,-1-2 657,-7 4 0,0-2 0,-2 2 0,3-3 0,-2-1 0,-2-7 0,-1-5 0,0 2 0,-1 9 0,0 3 0,1-4-83,-1-2 0,0-3 0,1-2 0,0 0 83,-1 3 0,0-1 0,1 0 0,-1 0 0,0 2-820,1-3 1,-1 1 0,0 1 0,1-4 712,-2 7 1,1-2-1,-1-1 1,1-1-1,-1 0 1,-1 1 106,-1 0 0,0 1 0,0-1 0,-1 1 0,-1 0 0,0 2 0,2-5 0,-2 1 0,0 1 0,0-3 0,0 2 0,1-2 0,-1 0 0,0-1 0,-1 1-294,-1 2 0,-1-1 0,-1 1 0,0 0 0,0 1 294,-1 1 0,0 2 0,-1-1 0,0 0 0,1-2 0,0 1 0,0-2 0,0-1 0,0 0 0,0 0 0,-1 0-124,0-2 1,-1 0 0,1-1-1,-2 1 1,1 0 0,-1 2 123,0-3 0,-1 2 0,-1 0 0,1 0 0,0-2 0,0 2 0,0-1 0,0-1 0,0 1 0,0 1 0,-2 2 0,-1-5 0,-2 2 0,0 2 0,0 1 0,3 4 0,-1 0 0,1 2 0,-1 2 0,-4-11 0,0 4 491,3 7 0,1 2-491,1 5 0,0 1 1638,-1 1 0,1 1-1441,0-1 1,1 7-1,3 9 1</inkml:trace>
  <inkml:trace contextRef="#ctx0" brushRef="#br0" timeOffset="1167">28806 417 24575,'6'23'0,"-2"1"0,0 3 0,0 0 0,1 3-991,-1 1 0,0 4 0,0 2 991,-2-2 0,-1 2 0,1 2 0,-1-1-820,0 3 1,1-1 0,-1 2 0,0 3 729,0-5 1,-1 3 0,0 1 0,0 1 0,-1 0 0,1-2 89,0-4 0,0-1 0,0-1 0,0 1 0,0 1 0,0 1 0,0 1 0,0 1 0,0 2 0,0 0 0,0 0 0,0-1 0,0-2 0,0 0 0,0-1 0,0-1 0,0 0 0,0 0 0,0 1 0,0 2 0,0 0 0,0 1 0,0 0 0,0-1 0,0 0 0,1-2 0,-1 0 0,1-1 0,0 0 0,0-1 0,0 0-112,1 4 1,0 0 0,0-2 0,1 1 0,0-1 111,0 0 0,1 0 0,0 0 0,1-1 0,-1-1 0,2 3 0,0-1 0,0-1 0,1-2 0,1 1 0,0-3 0,1 2 0,0 4 0,1 1 0,1-2 0,2-6 0,1 0 0,-1-2 0,-1 0 0,-1-1 0,3 0 0,4 3 0,3 0 0,-1-3 0,3 2 0,-1-1 0,2-1 0,0-1-113,4 1 1,-1-1 112,-5-5 0,1-1 0,-1-5 0,4 1 0,0-1 0,0-2 0,1-1 0,2-1 73,9 1 0,3-2 0,-1-1-73,-4-3 0,0-2 0,2-1 464,1-1 0,2 0 0,0-1 0,-2-1-464,3-1 0,-3-1 0,1-1 0,-7 0 0,2 0 0,-1-2 0,-2-3 0,7-9 0,-2-4 0,-4-3 0,-7 4 0,-3-1 0,0-5 0,1-8 0,0-5 0,-1-3 0,-4 3 0,-2 3 0,-2 1 0,-1-2-271,2-4 0,0-3 1,-1 0-1,-1 5 271,1-7 0,-2 1 0,-2 3 0,-1-2 0,-1 2-857,0-2 1,-2 1 856,-2 7 0,-1-1 0,-1 0 0,-1 2 0,0 1 0,-1 0 0,0-2 0,-2 0 0,1-3 0,0 2 0,0-1 0,0-2 0,0-1 0,-1-4 0,0-1 0,-1-1 0,1-2 0,0 7 0,0-2 0,-1-1 0,1-1 0,0 1 0,0 0-306,0 0 1,0 1 0,0-1 0,0 0 0,-1 1 0,1 0 305,-1 1 0,1 0 0,-1 0 0,0 0 0,0 1 0,0 1 0,1 0 0,0 0 0,0 1 0,0 1 0,-1-1 20,0-5 0,-1-1 0,0 2 0,0 1-20,0-1 0,-1 1 0,1-1 0,1-2 0,1-1 0,-1 2 114,-1 10 0,0 2 0,0-2-114,2-5 0,1-2 0,0 2 0,-3-5 0,1-1 0,2-1 0,0-4 0,0 6 0,0 16 0,0 1 0,0-6 0,0-1 0</inkml:trace>
  <inkml:trace contextRef="#ctx0" brushRef="#br0" timeOffset="4187">23705 677 24575,'29'0'0,"0"0"0,2-4 0,3-4 0,3 0 0,-5 1 0,4-1 0,0-1 0,1 0 0,-2-1-820,3-4 1,0-1 0,-1 0 0,0-2 813,2-2 1,1 0 0,-3-2 0,-6 2 5,-1-3 0,-7 0 0,-5 1 0,-5 2 1036,-7 5-1036,-3 0 541,-1 5-541,-2 0 0,0 4 0,-1-3 1721,-22-16-1721,-3 8 0,-6-2 0,-3 2 0,8 8 0,-1 5 0,-1 4 0,-3 3 0,4 5 0,-3 8 0,5 8 0,5-1 0,1 3 0,4 3-787,6 0 0,3 3 0,2-2 787,-1 9 0,3-2 0,4 0 0,2-4 0,2-3 0,10 2 0,1-3 0,-4-10 0,6 5 0,7 7 0,-2-7 0,8 0-344,-7-8 0,6 3 1,3 0-1,-1-5 344,7-5 0,0-5 0,3-1 0,-1 2 0,2 0 0,0-2 0,-1-4 0,-7-3 0,0-2 0,-1-3 0,-2-2 0,-1-5 0,0-3 0,-3-1 0,-4 2 0,0-1 0,-4 0 0,-5-7 0,0 0 0</inkml:trace>
  <inkml:trace contextRef="#ctx0" brushRef="#br0" timeOffset="4772">24898 456 24575,'-10'36'0,"0"0"0,-1 5 0,1 3 0,5-13 0,1 1 0,-1-2 0,0 6 0,1-5 0,0-3 0,4-30 0,0-19 0,4-1 0,4-5 0,4 1 0,2-1 0,2-1 0,-1 2 0,1 1 0,0 0 0,9-10 0,-1 6 0,6 6 0,-23 25 0,1 11 0,-2 12 0,2 11 0,-4 7 0,2-7 0,-1-4 0,-1-15 0,1-7 0,-3-8 0,1-2 0</inkml:trace>
  <inkml:trace contextRef="#ctx0" brushRef="#br0" timeOffset="5320">25366 323 24575,'-3'-7'0,"1"1"0,-5 4 0,-3 9 0,-2 5 0,0 18 0,2-10 0,6 3 0,2-13 0,2-5 0,1-1 0,2-2 0,5 0 0,5-4 0,4 0 0,2 1 0,-5 8 0,-2 23 0,-8 5-427,-2-9 1,-1-1 426,-1-2 0,0-1 0,1 0 0,-2 1 0,-3 3 0,-1 0 0,0 0 0,-1 1 0,-4 7 0,-1-1 0,2-5 0,-1-1 0,-1 3 0,0-2 0,-7 10 0,0-12 0,7-10 0,3-12 0,1-10 0,5-22 0,-2 14 0,4-12 0</inkml:trace>
  <inkml:trace contextRef="#ctx0" brushRef="#br0" timeOffset="6054">25477 346 24575,'8'33'0,"0"0"0,-4-11 0,0 0 0,2 4 0,-1-6 0,0-15 0,-1 3 0,1-6 0,1-2 0,8-16 0,4-23 0,-7 11 0,0-1 0,-2 6 0,-2 1 0,1-14 0,-4 32 0,-2 5 0,1 2 0,3 7 0,3 7 0,1-1 0,-1 5 0,-1-11 0,-2 1 0,7-7 0,9 0 0,17-20 0,-13 4 0,2-3 0,-1 0 0,4-7 0,-2-2 0,-5 5 0,0-2 0,-4 2 0,3-10 0,-18 8 0,-5 11 0,-5 4 0,-3 4 0,-10 13 0,9 0 0,-8 16 0,11-4 0,2 6 0,1-7 0,9 5 0,-2-11 0,6 3 0,-2-5 0,0-5 0,1-2 0,-5-5 0,0-1 0</inkml:trace>
  <inkml:trace contextRef="#ctx0" brushRef="#br0" timeOffset="7457">31424 286 24575,'-5'0'0,"-1"1"0,2 0 0,-15 3 0,-10-3 0,-8-1 0,1 1 0,-4-1 0,-3 2-656,7 1 1,-4 1-1,-1 1 1,0 0 0,1 0 564,4 0 1,0 1 0,1 0 0,0 1 0,0 3 90,-2 2 0,-1 2 0,1 3 0,2 0 0,3 0 187,-4 7 0,4 1 1,4 2-188,6-2 0,3 1 0,4 0 0,3 9 0,6-3 0,7-4 0,12 1 0,-7-24 0,7-1 0,-6-2 2816,13 0-2816,-8-4 0,14-12 0,1-6 0,-12 2 0,-1-2-799,5-1 1,3-3 0,-2 0 798,-4-1 0,-2 0 0,1-1 0,0-2 0,0-1 0,1-1 0,1 0 0,0-3 0,0 0 0,-1 0-339,-2 0 0,-1 0 0,0-1 0,0 1 339,0-1 0,0 1 0,-1 0 0,-2 2 0,-3 10 0</inkml:trace>
  <inkml:trace contextRef="#ctx0" brushRef="#br0" timeOffset="7457">31009 0 20474,'1'7'0,"2"25"0,2 1 59,1 4 0,1 0 0,1 0-59,-2-6 0,-1-1 0,2-3 0,1 3 0,3-3 650,7 4 0,2-1-650,-2-1 0,1-2 0,6 2 0,4-4 0,0-9 0,1-9 0,-2-15 0,0-9 0,2-4 0,-4-8 0,-12 1 0,-4-4 0,-2 1 0,1-10 0,-4 2 0,-6 5 0,-2 4 0,-5 1 2543,-5 25-2543,-17 26 0,13-3 0,-1 3-1000,1-1 0,0 4 1000,3 2 0,0 3 0,4-1 0,4-3 0,2-1-512,-5 9 0,2 0 512,7-6 0,4 0-186,10 7 0,5-1 186,-1 2 0,4-1 0,6-2 0,1-5 0,-9-7 0,-1-7 0,2-9 0,-15-3 0</inkml:trace>
  <inkml:trace contextRef="#ctx0" brushRef="#br0" timeOffset="8689">31745 510 24575,'-7'-7'0,"-2"3"0,-2 2 0,-10 5 0,9 1 0,-17 12 0,11 9 0,1 5 0,4-10 0,0 3 0,0 4 0,1 5 0,4-5 0,9 13 0,2 0 0,14-26 0,3-21 0,3-7 0,-3-1 0,0-1 0,6-6 0,0 0 0,-1-5 0,-13 47 0,-6 17 0,-5-5 0,-1 2-624,2-11 0,0 1 624,-1 8 0,-2-1 0,1 11 0,0-10 0,0 1 0,3-6 0,-1 0 0,-2-4 0,1 0 0,3 20 0,-4-18 0,0-16 0,8-32 0,5-21 0,-3 10 0,0-4 0,1-2-436,-3 6 0,0-3 0,1-1 0,0-1 0,-1 2 436,2-5 0,0 1 0,-1 0 0,0 2 0,-2 3 0,0 1 0,-1 1 0,-1 4 553,0-7 0,0 11-553,2 19 0,-2 38 0,-2 1 0,0 3-1147,2 6 0,1 1 1147,1-3 0,1 1 0,-2-2 0,0-1 0,4-2 0,1-5 0,-2 2 2028,3-4-2028,-3-26 0,4-18 0,2-10 0,5-1 0,2-2 0,-3 2 0,2-2 0,-2 1 0,1-3 0,-1 4 2588,10-4-2588,-21 37 0,3 20 0,-2 12-363,0-15 0,-1-1 363,5 16 0,3-2 0,-6-13 0,-2-6 0,-2-9 0,-1-5 0,7-7 0,4-10 0,1-5 0,15-11 93,-10 1 1,1-4-94,-2-1 0,-1-2 0,-5 1 0,-1-1 0,1 1 0,-3 2 0,-1-5 0,-10 23 0,-3 12 0,-6 1 0,-8 20 0,0 7 0,-1-1 0,-1 7 0,2 4 0,12-7 0,4 2 0,1 11 0,3 2 12,-1-10 0,3 1 0,0 0-12,1-3 0,1 0 0,1-2 0,4 5 0,1-4 0,5 1 0,-3-21 0,6-32 0,-2-1 0,-1-4 0,-7 11 0</inkml:trace>
  <inkml:trace contextRef="#ctx0" brushRef="#br0" timeOffset="13926">26287 3021 24575,'10'-8'0,"-2"2"0,3-5 0,9-5 0,6-7 0,-9 8 0,2-2 0,-1 0 0,-1-2 0,5-6 0,-2 1 0,4-4 0,6 30 0,-23 22 0,-5 10 0,1-5 0,-1 5 0,0 2 0,-1-1-449,1-1 1,-1-1-1,0 1 1,0 1 448,-1 6 0,0 1 0,0 0 0,0-3 0,-1-1 0,-1-2 0,1-2 0,0-2 0,-1-2 0,0-4 0,-4 16 0,3-20 0,1-18 0,2-2 0</inkml:trace>
  <inkml:trace contextRef="#ctx0" brushRef="#br0" timeOffset="14176">26471 3572 24575,'-2'6'0,"3"1"0,4-4 0,11 1 0,24-3 0,-6 1 0,-9-2 0,-1 0 0,5 0 0,-12 0 0,-4 0 0</inkml:trace>
  <inkml:trace contextRef="#ctx0" brushRef="#br0" timeOffset="14694">26360 2115 23488,'36'15'0,"-1"-1"0,1 1 0,0 0 0,-6-1 0,-2-1 0,-1-1 0,13 3 0,-10-2 536,-22-4-536,-11 0 182,-10 8-182,-11 3 0,-8 8 0,3-4 0,-1 1 0,11-7 0,1 0-549,-9 6 0,3-1 549,5 2 261,7-11-261,8-3 0,2-6 0,4 1 0,-1-3 0,10-1 301,6 0 1,-5-2-1,1 0 1</inkml:trace>
  <inkml:trace contextRef="#ctx0" brushRef="#br0" timeOffset="15110">26714 1175 24575,'34'19'0,"-1"0"0,1 1 0,-7-3 0,-1-1 0,-1 0 0,2 1 0,-4-1 0,-2 6 0,-21-15 0,-20 8 0,-15 0 0,7-1 0,-3 0-1043,-3-3 0,-1 0 1043,0 4 0,1 0 0,3-6 0,2-1 0,-9 10 0,10-11 0,20-2 0,2-3 0</inkml:trace>
  <inkml:trace contextRef="#ctx0" brushRef="#br0" timeOffset="15277">26622 1542 24575,'26'15'0,"0"-1"0,0 1 0,8 2 0,-5-1 0,6 8 0,-19-11 0,-15-6 0,-3 5 0,2-6 0,-2 1 0</inkml:trace>
  <inkml:trace contextRef="#ctx0" brushRef="#br0" timeOffset="15978">26473 2441 24575,'1'7'0,"0"-2"0,1-1 0,4 1 0,0-3 0,3 2 0,1-4 0,0 2 0,18 2 0,-11-3 0,18 6 0,-14-4 0,21 4 0,-14-3 0,5 1 0,-22-2 0,-4 0 0,-2 2 0,-1-3 0,-2 1 0</inkml:trace>
  <inkml:trace contextRef="#ctx0" brushRef="#br0" timeOffset="17762">26628 1294 24575,'6'0'0,"7"0"0,18 3 0,10 1 0,1 3 0,-10 2 0,-20-3 0,-6 2 0,-7 4 0,-8 4 0,-7 11 0,-10 6 0,-4 1 0,10-8 0,0 0-723,0-2 0,-2 2 1,1-1 722,-3 1 0,2-2 0,-1-3 0,1-2-8,6-3 0,0-1 8,-13 8 0,22-18 0,-6 0 0,7-4 0,2-1 2166,27 3-2166,6-2 0,4-1 0,8 3 0,2 1 0,1-2 0,-3 0 0,-12 1 0,-4 1 0,-2 2 18,-11 3-18,-3 2 0,6 3 0,-6 0 0,-2 0 0,-2-4 0,-3 0 0,-2-5 0,-2 1 0,-4-1 0,-6 2 0,-22 0 0,-8 3-759,10-3 1,-2 0 758,2-2 0,1 1 0,1 1 0,0 1 0,0-3 0,1 0-12,5-3 0,2 1 1,-10 1-1,12-4 1</inkml:trace>
  <inkml:trace contextRef="#ctx0" brushRef="#br0" timeOffset="23134">26813 3706 24575,'5'18'0,"6"8"0,-4 5 0,0 3 0,1-3 0,1 2 0,-2 3 0,1 4 0,0-1-641,-1-7 1,1-2-1,-1 3 641,-1 2 0,1 2 0,-1 1 0,1-2 0,1 7 0,0-2 0,0 1 0,-1-5 0,-1 1 0,1 1 0,-1-3 0,1 4 0,-1-2 0,2-1 0,1-1 0,0-1 0,0-2 0,0-2 0,-1-1 0,3-1 0,-1-2 82,2 4-82,-4-10 0,1 1 0,4 16 0,-3-13 0,2 1 0,2 2 0,1-1 0,-4-7 0,0-1 0,4 1 0,-1-5 1430,3-6-1430,0-4 410,9-6-410,9-21 0,-11 3 0,2-4 0,1-3-743,-3 0 0,0-2 1,0-2-1,1-2 743,1 0 0,0-3 0,1 0 0,-1-1 0,-2 3 0,0-2 0,-2 2 0,-1-1 0,0 0 0,1-2 0,-1-1 0,-1-1 0,-3 1-374,-4 4 1,-3 0-1,-1 0 1,-2-1 373,0 1 0,-1-1 0,-1 0 0,-1-1 0,3-7 0,-1-1 0,-1-1 0,-2 1 0,-5-1 0,-2 0 0,-2 1 0,2 1 0,2-3 0,0 2 0,-1 2 0,-2 4 0,-2 1 0,2 5 0,2-10 0,3 34 0</inkml:trace>
  <inkml:trace contextRef="#ctx0" brushRef="#br0" timeOffset="24100">27606 3884 24575,'14'-14'0,"3"-1"0,3-3 0,-1-3 0,2-1 0,8-3 0,1 0 0,-4-4 0,-3 2 0,10 0 0,-8-1 0,-17 26 0,-1 8 0,3 11 0,0-1 0,8 17 0,-10-19 0,5 12 0,-10-19 0,2 6 0,0 5 0,-2-3 0,0 0 0,-3-9 0</inkml:trace>
  <inkml:trace contextRef="#ctx0" brushRef="#br0" timeOffset="28454">27410 1656 24575,'-1'-5'0,"-1"0"0,0-9 0,2-17 0,-1-3 0,3-4 0,5 2 0,2-1-1052,-1 1 0,2-2 0,1 4 1052,2 6 0,3 1 0,2-1 0,1-3 0,0 4 0,-1 3 0,1 0 0,1 2 0,3-1 0,-1 0 0,3-7 0,0 1 0,7 4 0,0 1 0,-3-1 0,2 1-333,4 4 1,3 0 0,1 1 332,0 2 0,1 1 0,4 2 0,-9 3 0,3 1 0,1 1 0,0 0 0,-1 2 0,6 0 0,-1 1 0,0 2 0,-1 1 0,0 1 0,0 1 0,0 2 0,-1 0 0,0 1 0,1 0 0,-2 1 0,-1 1 0,4 3 0,-2 1 0,1 2-307,-8-1 0,2 0 0,-2 2 0,-1 1 307,6 8 0,-2 2 0,-2 0-241,-5-3 1,-1 1 0,-1 2 240,2 5 0,-2 2 0,-1-1 0,4 3 0,-3 0 36,-1-1 1,-2 2-37,0 2 0,-3 0 0,-7-12 0,-1 1 203,4 6 0,-1 2-203,-2-5 0,-1 0 0,1 6 0,0 3 0,-4-9 0,-1 2 0,-1 1 0,2 8 0,0 1 0,-1 0 0,0 0 0,-2 1 0,0 0 0,-2 0 0,-1 1 0,-1 1 0,0-7 0,-2 1 0,0 0 0,-1 1-83,-1-2 1,-2 1 0,1 0 0,-1 0 82,2 5 0,0 0 0,0 1 0,-1-2 0,-1-1 0,-1-1 0,1-1 0,0-2 0,1 1 0,1-2 0,0 0 0,-2 11 0,-1-3 0,1-17 0,0-2 0,0 5 0,-1-2 729,-4 6-729,3 4 1953,-2-13-1953,4-3 1311,-2-2-1311,2-12 1959,1-1-1959,0-1 0,1 0 0,0-1 0,0-1 0</inkml:trace>
  <inkml:trace contextRef="#ctx0" brushRef="#br0" timeOffset="28939">29628 2850 24575,'0'40'0,"0"1"0,0-1 0,0-5 0,0 0 0,0 3 0,0-4 0,0 3 0,0 0 0,0 0 0,0-4-1082,0 2 0,0-3 1,0 0 1081,1 13 0,0-5 0,0 1 1020,4-14-1020,-4 1 133,2-9 0,-3-15 0,0-3 0</inkml:trace>
  <inkml:trace contextRef="#ctx0" brushRef="#br0" timeOffset="29756">29571 3186 8191,'27'0'0,"-3"1"0,3 2 1638,6 1 0,3 0-1465,-1 1 1,-1 0 1263,-7 1 0,-3 1-1437,4 2 1898,-18 2-1898,-3 0 3276,-8 5-1821,-12 0 1,-7 3-1456,-1 2 0,-3 1 0,-1 1 292,-6 1 0,-2 0 0,1-1-292,1-1 0,0 0 0,2-4 0,-6 2 0,4-7 130,4-9-130,13-6 0,8 0 0,11 1 0,9 1 0,10 6 0,-4 1 0,3 1-749,1 6 0,0 1 749,7 2 0,1 4 0,-4 2 0,1 4 0,-1 0-63,-6-5 0,0 0 0,-2 2 63,2 2 0,-1 2 0,-4-1 0,-2 4 0,-5-2 0,-6 3 0,-10-6 0,-23-6 0,1-14 0,-3-1 0,-4 1 0,-1-1 0,6-3 0,3-1 0,-7-2 0,31 0 0</inkml:trace>
  <inkml:trace contextRef="#ctx0" brushRef="#br0" timeOffset="30506">29916 2241 8191,'17'3'0,"-3"7"3276,7 27-2383,-15-16 1,-2 2 515,-1 12 0,-6 2-1409,-7-5 0,-8-2 0,-4-1 0,-5-1 0,1-2 575,-4 1 1,-3-3-576,5-5 0,-3 0 0,-2 0 0,2-2 1092,-1 0 0,1-3 0,-2 2-675,-3 1 1,-3 1 0,0 0 0,3-2-1511,6-2 1,3-2 0,-1 1 868,-4 2 1,0 0-1,7-4 224,8-4 0,2 2 612,15 0-612,15 2 0,8 1 0,5 0 0,5 0 0,4 0-224,-6-2 1,2 0 0,2 0 0,1-1-1,0 0 224,3-1 0,1 0 0,0-1 0,0 0 0,-1-1 0,6 1 0,-1-1 0,-2 0 0,-2-2 0,-2-1 0,-3-1 0,-6-2 0,8 0 0,-30 0 0,-4 0 0</inkml:trace>
  <inkml:trace contextRef="#ctx0" brushRef="#br0" timeOffset="30989">29710 1775 24575,'6'-8'0,"7"-6"0,11-15 0,1 3 0,-7 3 0,2-1 0,-2 2 0,0 0 0,1-6 0,-2 0 0,-3 8 0,-1 3 0,2-3 0,-12 37 0,-4 12 0,2 9 0,0 4 0,0-12 0,-2 2 0,1 0-219,1 9 1,-1 1 0,-1-2 218,0 0 0,-1-1 0,1-9 0,0 1 0,-1-4 0,-2-3 0,0-3 0,-1 6 0,1-21 0</inkml:trace>
  <inkml:trace contextRef="#ctx0" brushRef="#br0" timeOffset="31189">29755 2189 24575,'22'5'0,"2"-3"0,8 0 0,6-1 0,-2 0 0,1-2 0,-4 1 0,-1 0 0,-9 0 0,1 0 0</inkml:trace>
  <inkml:trace contextRef="#ctx0" brushRef="#br0" timeOffset="32106">30215 1852 24575,'7'-25'0,"1"0"0,0-6 0,2-6 0,-1 6 0,3-5 0,0-3 0,0 0 0,-2 1-656,-1 3 1,-1 1-1,-1-1 1,1-1 0,-1-3 186,1 2 1,-1-2 0,1-2 0,-1-1 0,0 0 0,-1 1 0,0 1 372,-1-3 0,0 1 1,-1 0-1,-1 0 1,1 1-1,-2-1 96,0 1 0,0-1 0,-1 1 0,0-1 0,0 1 0,-1 0 0,1 1 0,0-2 0,-1 1 0,0 1 0,0 1 0,-1 4 0,0-3 0,0 3 0,-1 2 0,0 0 0,0-11 0,0 1 0,0 7 1023,-2 11 0,1 5-1023,1-5 1138,0 17-1138,-1 5 0,2 2 0,0 1 0</inkml:trace>
  <inkml:trace contextRef="#ctx0" brushRef="#br0" timeOffset="32623">30183 324 24575,'21'-6'0,"0"-1"0,8-2 0,5-2 0,0-2 0,4-4 0,1-2 0,0 0-341,-2 4 0,0 1 1,-2-2 340,-2-1 0,-2-2 0,-6 4 0,1-2 0,0 0 335,-15 13-335,7 26 169,-3 4-169,3 2 0,1 4 0,-5-2 0,-1 0-419,0-2 0,0-2 419,-1 0 0,-3-2 0,0 5 0,-2-13 0,-4-3 0</inkml:trace>
  <inkml:trace contextRef="#ctx0" brushRef="#br0" timeOffset="36192">27886 435 24575,'-6'-4'0,"-4"-2"0,3 1 0,-6-2 0,-1-3 0,-6 0 0,-5-3 0,-16 6 0,2 6 0,9 10 0,-2 7 0,3 2 0,-1 5 0,2-1-354,3-1 0,1 0 0,-1 2 354,0-1 0,-2 2 0,0 0 0,1 0 0,-2 6 0,2 0 0,1-1-658,4-8 0,1-1 1,0 1 657,-5 10 0,0 1 0,3-2 0,2-3 0,2-1 0,2-1 0,-1 2 0,0 0 0,0-1 0,1 0 0,0-1 0,-1 8 0,0 0 0,-3-2 0,2-2 0,5 1 0,-1-6 0,10-15 0,1-1 0,2-6 0,1-1 0</inkml:trace>
  <inkml:trace contextRef="#ctx0" brushRef="#br0" timeOffset="36543">26866 865 24575,'5'25'0,"2"1"0,1-2 0,2 0 0,2-4 0,-2-3 0,5-2 0,-7-7 0,2 0 0,6-3 0,16-1 0,0-4 0,2-1 0,3-4 0,-2-1 0,-6 3 0,-3 0 0,8-7 0</inkml:trace>
  <inkml:trace contextRef="#ctx0" brushRef="#br0" timeOffset="41129">31283 1363 24575,'0'28'0,"0"-7"0,0 3 0,2 5 0,1 4-1093,-3-1 1,0 4 0,1-2-34,1 7 1,1 1 1125,-3-5 0,0 3 0,0-1-1061,0-8 1,0-1 0,0 2 1060,-1 2 0,-1 2 0,0 2 0,1 2 0,0-1 0,1 1 0,0 2 0,0 0 0,-1 1-455,0-3 0,-1 0 0,0 2 0,-1 0 0,1-1 0,0 0 455,1-3 0,0 0 0,0-1 0,0 1 0,0 0 0,-1 1-282,-1 4 1,0 1-1,-1 0 1,0 1-1,1-2 1,0-1 281,1 1 0,0-1 0,1-2 0,-1 1 0,0 1-247,0-6 0,0 1 0,0 0 0,-1 0 1,2 0-1,-1-1 247,1 4 0,1 0 0,1-1 0,-1-1 0,0-1 0,0-1 0,0 0 0,0-3 0,0-1 864,0 12 0,0-5-864,0-6 0,0-7 0,0-17 0,0-6 0</inkml:trace>
  <inkml:trace contextRef="#ctx0" brushRef="#br0" timeOffset="41481">30971 3391 24575,'10'39'0,"0"0"0,0-1 0,0 3 0,2 3 0,-3-11 0,1 2 0,1 1 0,0 0 0,-1-2-421,2 4 0,-1 0 0,1-2 0,-1-2 421,2 2 0,-1-2 0,2-4 0,3-1 0,0-5 0,0 3 545,15-4-545,-10-20 0,17-21-655,-18 11 0,0-3 655,7-11 0,0-2 0,-9 9 0,-1 0 0,4-5 0,-3 1 0,-1-1 0,-7 7 0,-6 4 0</inkml:trace>
  <inkml:trace contextRef="#ctx0" brushRef="#br0" timeOffset="48835">30328 3299 24575,'0'-21'0,"0"-8"0,0 1 0,0-3-1093,2 2 1,0-2 0,0 0 362,-2 2 1,0 1 0,1-5 729,2-3 0,0-5 0,1-3 0,0 0 0,-1 3 0,-1-1 0,0 1 0,-1 0 0,2-4 0,1 7 0,1-2 0,0-3 0,1 0 0,0 0 0,-1 3 0,-1 3 0,0-8 0,-1 4 0,0 1 0,1 0 0,3 0 0,1-2 0,-1 4 0,-2 7 0,0-6 0,-1 17 0</inkml:trace>
  <inkml:trace contextRef="#ctx0" brushRef="#br0" timeOffset="49569">30170 2287 8191,'20'-32'0,"-9"12"1638,7-4 0,4-1-745,-2 6 1,1 0-894,-1-2 0,0-1 0,1 0 0,9-3 0,-2 2 1409,-6 4 0,-2 2-1409,5-2 1719,-9 10-1719,-13 5 0,0 2 0,-3 1 0</inkml:trace>
  <inkml:trace contextRef="#ctx0" brushRef="#br0" timeOffset="50169">30570 4074 24575,'0'-37'0,"2"1"0,1-6 0,-1 9 0,-1-3 0,0-1 0,1-2-656,1 1 1,1-2-1,1 0 1,0-1 0,1 0 205,0-1 0,1 0 0,0 0 1,0 0-1,0 0 450,1 1 0,-1 1 0,0 0 0,1 1 0,0 1 0,1-2 0,1 1 0,0 2 0,-1 1-6,-1-2 1,-2 3 0,0 3 0,-1 3-1,0 5 1,-1-2 0</inkml:trace>
  <inkml:trace contextRef="#ctx0" brushRef="#br0" timeOffset="50870">30463 3519 8191,'10'-19'0,"1"-1"0,4-3 524,9-6 1,5-5 0,0 2-525,-6 4 0,-1 1 0,3-2 0,-1 2 0,3-2 0,1-1 0,-1 2 0,-4 4 0,8-5 0,-2 1 584,-4 2 0,1-2 0,-3 4-584,0 2 0,-2 4 2144,7-8-2144,1-2 3276,-20 21-1814,-4 3 1814,0 3-2976,2 19 0,0 10-300,-2 11 0,0 3 0,2-10 0,0-1 0,-5 3 0,1-1 0</inkml:trace>
  <inkml:trace contextRef="#ctx0" brushRef="#br0" timeOffset="52120">29157 4316 24575,'23'-24'0,"-9"0"0,1-7 0,0-2 0,2 0 0,2-3 0,0-1 0,0-3-547,-3 7 1,1-3 0,0-1 0,0 0 0,1 0 0,-1 1-1,1 0 1,1 0 0,-1 0 0,1 0 0,-1 0 0,1 1-1,-1 1 1,0 0 0,0 0 0,0 0 0,0 2 0,-1 0-31,4-5 0,0 1 0,0 2 0,0-2 577,-2 6 0,0-1 0,1 0 0,-2 1 0,0 2 0,2-4 0,-2 1 0,2-1 0,2-1 0,2-1 0,0-1 0,-2 1 0,0-1 0,-2 0 0,1 0 0,-1 2 0,1-1 0,0 0 0,-1 2 0,2-2 0,0 3 0,0-4-8,-1 0 0,2-4 0,0-2 1,-1 4-1,-4 6 0,3 2 1,-1 1-1,3-9 0,-1-1 1,0 1-1</inkml:trace>
  <inkml:trace contextRef="#ctx0" brushRef="#br0" timeOffset="52520">29860 2127 24575,'7'38'0,"-1"1"0,1 0 0,1-3 0,2 3 0,0 1 0,1 1 0,2 1 0,-2-7 0,0 1 0,2 0 0,0 0 0,1 1 0,-1 1 0,1 0-410,-1 0 0,1 0 1,-1 2-1,1-1 1,0 1-1,0 0 0,1 0 1,-1-1-1,0-2 0,0 1 1,1 0-1,0 0 1,-1-1-1,1 0 0,-1 0 1,0-1 0,0 2 1,-1-1 0,1-1 0,0 1 0,-1-1-1,0 0 1,-1 1 408,0 0 0,1 0 0,-2 1 0,1 0 0,-1-2 0,0-1 0,-1-2 0,4 8 0,-2-3 0,0-1 0,-1 1 0,-1 4 0,0 1 0,-2-1 0,-1-4 169,-2-6 1,-2-4 0,0 0 0,0 5 0,-1-2 0,-2 10 0</inkml:trace>
  <inkml:trace contextRef="#ctx0" brushRef="#br0" timeOffset="53289">25825 3948 24575,'4'-32'0,"0"-1"0,1 4 0,2-1 0,1-1 0,2-2 0,1-1 0,2-1-820,0 0 1,1-2 0,1-1 0,2 0 327,0 2 1,1 0 0,1-1-1,0 0 1,-1 0-165,-1 2 1,0 0-1,0 1 1,0-1 0,1 0 321,1-2 0,2 0 0,0 0 1,0 1-1,-1 0 334,-1 3 0,-2 1 0,1 0 0,0 1 0,0 1 0,5-6 0,0 2 0,0 0 0,0-1-104,-1 0 0,-1 1 1,2-2-1,2-2 104,-3 7 0,1-3 0,2 0 0,1-1 0,0-1 0,1 2 0,-1 0 0,-2 3 0,0 2 0,0 0 0,1 0 0,1 0 0,1-2 0,2-1-260,-5 5 1,1-1 0,1-1 0,1-1 0,1 0 0,0-1 0,1 0 0,0 0 0,1 1 0,-1 0 0,0 2 0,0 0 259,2 1 0,-1 0 0,1 0 0,0 1 0,0 1 0,1 0 0,-1 0 0,1 0 0,0 1 0,0 0 0,0 0-103,0-1 1,0 1 0,1-1 0,-1 1 0,1 0 0,0 0 0,0 1 0,0 1 0,0 0 0,0 2 0,0 1 102,5-2 0,0 2 0,0 0 0,1 2 0,-1 1 0,1 0 0,-1 2 0,0 1 0,0 2 62,5-1 1,0 1 0,-1 1 0,0 3 0,1 1-1,0 3 1,0 2-63,-4 2 0,1 3 0,1 1 0,-1 2 0,0 2 0,1 1 0,0 2 0,-1 1 0,-4 1 0,1 0 0,-1 3 0,1 1 0,0 1 0,-1 0 0,0 1 0,0 1 0,-1 0 0,-2-1-100,2 2 0,-1 0 1,-1 0-1,0 1 1,-1 1-1,0 0 1,0 1-1,-2 0 0,1 1 100,0 1 0,0 1 0,-1 1 0,0 0 0,-1 1 0,0 1 0,-1 0 0,-2 0 0,-1 1 0,2 4 0,-2 1 0,-1 0 0,-2 2 0,0-1 0,-1 0 0,-2 0 0,0 0 74,-2-1 0,-1-1 0,-1-1 0,-1 1 0,-1 1 0,0 0 0,0 2-74,0-2 0,-1 1 0,1 2 0,-1 0 0,0 0 0,0 0 0,-2-1 0,0-2 0,-1-2 16,1 9 0,-2-3 0,-1-1 0,-1-1 0,0 1-16,-1 0 0,-1 1 0,0-1 0,-1-1 0,-1-4 0,1 3 0,-1-4 0,-1 1 219,-1 3 0,0 0 0,0 0-219,-2-5 0,1 0 0,-1 2 0,-1 4 0,0 4 0,0-1 0,0-7 0,-1-1 0,0-3 0,0 0 0,1 1 0,-1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53:16.412"/>
    </inkml:context>
    <inkml:brush xml:id="br0">
      <inkml:brushProperty name="width" value="0.05292" units="cm"/>
      <inkml:brushProperty name="height" value="0.05292" units="cm"/>
      <inkml:brushProperty name="color" value="#FF0000"/>
    </inkml:brush>
  </inkml:definitions>
  <inkml:trace contextRef="#ctx0" brushRef="#br0">16709 9350 24575,'31'0'0,"0"0"0,-1 0 0,6 2 0,3 2 0,4 0 0,2 0 0,3 1 0,-14-3 0,2 1 0,2 0 0,1-1 0,1 1 0,1 0 0,1 0 0,1 0 0,1 0 0,1 1-205,-9 0 0,2-1 0,0 1 0,1 0 1,0 0-1,1 1 0,1-1 0,0 1 0,1 0 1,0-1-1,1 1 0,0 0 0,0-1 0,1 1 1,0 0-1,0-1 48,-4 0 1,1 0 0,0 0 0,1 0 0,0 0 0,1 1 0,0-1 0,0 0 0,0 0 0,1 0 0,0 0 0,0 0 0,1 0 0,-1 0 0,0 1 0,0-1 0,0 0 0,0 0 0,0 0 0,-1 0 0,1 0-1,-2 0 1,1 1 0,-1-1 0,1 0 0,0 0 0,-1 0 0,1 0 0,-1 0 0,1 0 0,-1 0 0,1 1 0,-1-1 0,1 0 0,-1 0 0,1 0 0,-1 0 0,0 0 0,0 0 0,1 0 0,-1 0 0,0 0-8,1 1 0,1-1 0,0 0 0,0 0 0,0 0 0,-1 1 1,1-1-1,0 0 0,0 1 0,0-1 0,-1 0 0,1 0 1,-1 0-1,-1 0 0,1 0 0,-1 0 0,0 0 0,-1-1 1,0 1-1,-1 0 80,6-1 1,-1 1 0,-2-1 0,1 1 0,-2-1 0,1 0 0,-1 0 0,0 0 0,0 0 0,0 0 0,0 0-1,1 1 1,1-1 0,0 1 0,2 0 83,-5 0 0,1 0 0,0 0 0,1 0 0,0 0 0,1 1 0,-1-1 0,2 1 0,-1 0 0,0 0 0,0-1 0,1 1 0,-1 0 0,-1 0 0,1-1 0,-1 1 0,-1-1 0,0 1 0,0-1-127,1 0 0,0 1 0,-1-1 0,0 0 1,-1 0-1,0 1 0,-1-1 0,1 0 1,0 0-1,0 0 0,0 0 0,0 0 1,1 0-1,1 1 0,1-1 0,0 1 127,-4-1 0,1 0 0,0 0 0,2 1 0,-1-1 0,2 1 0,-1-1 0,1 1 0,1 0 0,-1-1 0,0 1 0,0 0 0,0-1 0,0 1 0,0-1 0,-1 0 0,-1 1 0,0-1 0,-1 0 0,0 0 0,-2-1 0,7 1 0,-1 0 0,-1 0 0,0 0 0,-1 0 0,-1-1 0,0 1 0,0-1 0,0 0 0,-1 0 0,1 0 0,-1 0 0,0 0 0,1 0 0,0-1 0,1 1 0,0 0 0,1-1 0,-1 1 0,0-1 0,0 0 0,0 1 0,0-1 0,0-1 0,-1 1 0,0-1 0,0 1 0,0-2 0,-1 1 0,3-1 0,-1 0 0,1 0 0,-1-1 0,0 1 0,0-1 0,-1-1 0,0 1 0,0-1 0,-1 1 0,-1-1 0,0 0 0,3 0 0,-1 0 0,0-1 0,-1 1 0,0-1 0,-1 0 0,-1 0 0,-1 0 0,-1 0 0,-2 0 0,8 0 0,-2-1 0,-2 0 0,-2 0 0,-2 0 0,-1 0 0,6-4 0,1 1 0,0-1 0</inkml:trace>
  <inkml:trace contextRef="#ctx0" brushRef="#br0" timeOffset="687">16912 11755 24575,'31'4'0,"1"-1"0,0 0 0,0 0 0,4 0 0,2 0 0,4 0 0,2 0 0,3 0 0,2 1-205,-14-2 0,1 0 0,2 0 0,2 1 1,0-1-1,2 1 0,1-1 0,1 1 0,1-1 1,0 1-1,1-1 0,1 1 0,0 0 0,0-1 1,0 1-1,1 0 68,-9-1 0,0 1 1,1-1-1,0 0 1,1 1-1,0-1 1,0 1-1,1-1 1,0 1-1,0 0 1,1-1-1,0 1 1,0 0-1,1-1 1,0 1-1,0 0 1,1-1-1,0 1 0,0 0 1,0 0-1,1-1 1,-1 1-1,1 0 1,0 0 36,-6-1 1,0 0 0,0 1-1,0-1 1,0 1 0,1-1-1,0 0 1,1 1 0,-1-1 0,1 1-1,0-1 1,0 1 0,1-1-1,-1 1 1,1-1 0,0 1 0,0-1-1,0 1 1,0-1 0,1 1-1,-1-1 1,1 1 0,-1-1-1,1 1 1,-1-1 0,1 1 0,0 0-1,-1-1 1,1 1 0,0-1-1,-1 1 1,1 0 0,-1-1 7,-1 1 1,0 0 0,0-1 0,0 1 0,1 0 0,-1-1 0,1 1 0,0 0 0,0-1 0,0 1 0,0 0 0,1 0 0,-1-1 0,0 1 0,1 0 0,-1 0 0,0 0 0,1-1 0,-1 1 0,0 0 0,1 0 0,-1 0 0,0-1 0,0 1 0,0 0 0,0 0 0,-1-1 0,1 1 0,-1 0 0,1-1 0,-1 1 0,-1 0 0,1-1 0,-1 1 0,1 0 0,-2-1 49,5 1 0,0 0 1,-1 0-1,0-1 1,0 1-1,0 0 1,0 0-1,0-1 1,-1 1-1,1 0 1,-1-1-1,0 1 0,0 0 1,0-1-1,0 1 1,0 0-1,-1-1 1,1 1-1,-1 0 1,0-1-1,1 1 1,-1-1-1,0 1 0,0 0 1,0-1-1,0 1 1,0-1-1,0 1 1,0-1-1,0 1 42,2 0 0,0 0 0,0-1 0,1 1 0,0 0 0,-1 0 0,1 0 0,0-1 0,-1 1 0,1 0 0,-1 0 0,0-1 0,0 1 0,0 0 0,0 0 0,-1-1 0,0 1 0,0 0 0,-1-1 0,0 1 0,0 0 0,-1-1 0,-1 1 0,0-1 0,0 0 0,-2 1 0,0-1-120,9 1 1,0-1 0,-2 1-1,-1-1 1,0 1 0,-1-1-1,0 0 1,-1 0 0,0 1-1,-1-1 1,0 0 0,0 0-1,-1 1 1,1-1 0,-1 0 0,0 1-1,1-1 120,3 1 0,1 0 0,-1 0 0,0 0 0,0 1 0,0-1 0,-1 0 0,-1 0 0,1 1 0,-2-1 0,1 0 0,-2 0 0,0 0 0,-1 0 0,6 1 0,-2-1 0,0 0 0,-1 0 0,0 0 0,-1 0 0,-1 1 0,0-1 0,-1 1 0,1 0 0,4 1 0,0 0 0,0 0 0,-1 1 0,-1-1 0,-1 1 0,-1-1 0,-2 0 283,7 1 0,-2-1 1,-1 0-1,-2 1 1,0 0-284,4 3 0,0 1 0,-3 0 0,-6-1 0,2-1 0,-6 1 0,-1 0 0,-10-1 0,-19-6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06:38.531"/>
    </inkml:context>
    <inkml:brush xml:id="br0">
      <inkml:brushProperty name="width" value="0.05292" units="cm"/>
      <inkml:brushProperty name="height" value="0.05292" units="cm"/>
      <inkml:brushProperty name="color" value="#FF0000"/>
    </inkml:brush>
  </inkml:definitions>
  <inkml:trace contextRef="#ctx0" brushRef="#br0">13106 9651 24575,'9'11'0,"8"10"0,13 9 0,-10-7 0,1 0 0,-4-6 0,1 0-304,1 6 1,-2-2 303,6 3 0,-8-4 0,2 0-689,13 12 689,-14-10 0,2 2-974,3-2 1,1 1 973,-1 7 0,1 1 0,4-1 0,2 2 0,-4-2 0,1 2 0,0 0 0,2 1 0,1 0 0,1 2 0,-3-3 0,2 1 0,0 1 0,0-1-479,-5-6 1,0 0-1,1 0 1,-1 0-1,1 0 479,1 3 0,0 1 0,1 0 0,-1 0 0,1-1 0,-1-1 0,0-2 0,0 1 0,0-1 0,-1 1-820,4 5 1,-1 0 0,0 0 0,0-1 818,-4-5 0,-1-1 1,0 1-1,1 0 1,1 1 0,2 0 0,-1 2 0,1-2 0,-3 0 0,5 6 0,-1-1 0,1 1 0,-5-7 0,2 2 0,1 0 0,-2-2 0,-2-2 0,0-1 0,-2-2 0,0 1-249,7 7 0,2 2 1,-4-2 248,-2-5 0,-1 1 0,2-1 0,1 3 0,0-1-164,-4-4 1,-1-2 0,0 1 163,8 8 0,1 2 0,-4-5 0,2 1 0,-2-1 0,4 5 0,-2-2 0,1 0 0,0 1 318,-1-3 1,2 2 0,-2-1-319,-5-4 0,-1 0 0,1 0 0,7 7 0,1 2 0,-1-3 1092,-7-7 0,-1-3 0,0 0-1085,9 6 1,0-2-8,-6-6 0,1 0 0,1-1-131,-1 0 0,1 1 0,-1-1 131,0 0 0,0 1 0,-1-2 0,3 0 0,0-1 190,-1-1 1,2 1 0,-4-1-191,-2-2 0,-1 0 0,8 5 0,3 1 0,-4-1 0,-9-4 0,1 1-116,9 3 1,5 3-1,0 1 116,0 4 0,0 1 0,2-1 0,-4-4 0,1-1 0,1 0 0,-2 0-474,-2 1 0,-2-1 0,0 1 1,0-2 473,5 1 0,0-1 0,-1 1 0,0 1 0,0 1 0,1 1 53,-2-2 0,1 2 1,1 0-1,0 0-53,0 2 0,1 0 0,0 1 0,0 1 0,-4-3 0,1 0 0,1 0 0,-1 1 0,0-1 0,-1-1 0,0 1 0,-1-1 0,1 0 0,-1-1 0,6 4 0,-1 0 0,0-1 0,0 1 0,-5-3 0,0 0 0,0 1 0,0-1 0,0 0 0,4 2 0,0 0 0,0 0 0,0 1 0,-5-2 0,1 0 0,0 1 0,-1-1 0,-1-1-395,2 0 1,-2-1 0,1 0 0,-1 0 394,1 1 0,1 1 0,-2-2 0,-1-1 0,8 6 0,-1 0-311,-6-5 1,0 0-1,0 0 311,6 4 0,1 2 82,-10-7 1,3 2-1,1 1 1,-1 1-1,-1-3-82,6 5 0,-2-1 0,4 3 0,-9-7 0,2 2 0,2 2 0,0 0 0,-1-1 0,-1-1-130,4 4 1,-2-1 0,1 1-1,1 1 130,-4-3 0,1 1 0,1 1 0,0 0 0,0 0 0,-1 0 0,2 1 0,-2 0 0,1 0 0,0 0 0,0 2 0,-3-3 0,1 1 0,1 0 0,-1 1 0,-1-2 0,0-1 505,4 4 1,-1-2 0,0-1 0,-1-1-506,-3-1 0,0-2 0,-1 0 0,-1-3 0,11 8 0,-4-4 1138,-9-9 1,-2-1-1139,3 5 1803,-12-8-1803,7 4 3002,-7-2-3002,13 12 1265,-6-7-1265,-3-3 0,0 0 0,6 6 0,-5-6 0,0 0 0,8 8 0,6 7 0,1-1 0,-7-5 0,1 4 0,-2-2 0,3 6 0,0-5 0,-5-2 0,-10-13 0,-3-3 0,5 11 0,1-2 0,2 5 0,-3-7 0,-6-12 0,-2 2 0,0-5 0,-4 2 0,2-5 0,-2 1 0</inkml:trace>
  <inkml:trace contextRef="#ctx0" brushRef="#br0" timeOffset="19098">10861 12755 24575,'5'2'0,"0"-9"0,0-9 0,2-10 0,4-7-1093,0-3 1,3-3 0,-1 1-1,-2 4 1,-1 1 0,2-4 837,0 5 0,2-2 0,0-2 1,1 0-1,-1 2 255,0-3 0,0 2 0,1-2 0,2-2 0,-2 7 0,1-1 0,1-2 0,1-1 0,1-1 0,-1 1 0,0 0 0,1 0 0,0 0 0,0-1 0,0 1 0,0-1 0,1 0 0,0-1-348,0 2 1,0-1 0,0 0-1,0 0 1,1-1 0,0 1-1,-1 0 1,1 0 347,-1 2 0,0 0 0,0 0 0,1 0 0,-1 0 0,0 1 0,0 1 0,-2 1-324,3-4 1,0 1-1,-2 1 1,1 0-1,-1 1 1,0 0 323,2-4 0,0-1 0,0 2 0,0 0 0,-1 1 0,2-3 0,0 1 0,-1 1 0,-1 3-457,-1 4 1,-2 2-1,2-1 457,-1 0 0,1-3 0,1 1 0,-2 4 420,5-2 1,0 2-421,4-7 0,1-1 0,-5 8 0,0-1 0,0 2 0,5-5 0,1 1 0,-6 5 0,0-1 0,-1 0 0,8-6 0,-2 0 1242,-2-2 0,-1-2-1242,-7 12 0,1 0 0,-1 0 0,0-2 0,0-1 0,-1 2 1638,5-3 0,-1 1-835,2 0 0,-1 1 738,-2 3 0,-2 1-1541,9-12 2281,0 0-2281,-11 12 0,0-1 0,1-2 0,0-2 0,4-2 0,-1 0 0,-5 7 0,-3 2 0,1 1 0</inkml:trace>
  <inkml:trace contextRef="#ctx0" brushRef="#br0" timeOffset="20183">12586 9182 24575,'4'2'0,"2"1"0,-1-3 0,2 3 0,2-3 0,2 2 0,16-2 0,3 0 0,1-3 0,1-2 0,-7 0 0,-1-1 0,4 1 0,-3-2 0,1-3 0,-15 6 0,-5 2 0,-3 1 0,0 1 0,1 1 0,0 1 0,0 3 0,7 16 0,-2 9 0,4 7 0,2 4 0,-3 0 0,-1 1-299,-2-5 0,1 1 0,-1-1 299,-2-3 0,-1-2 0,0 0 0,-1-1 0,1 0 0,-2-3 0,1 4 0,0-3 0,3 13-340,-3-15 340,-4-11 0,1 4 0,-2-10 0,0 5 0,0-9 0,0 2 0,0-7 0</inkml:trace>
  <inkml:trace contextRef="#ctx0" brushRef="#br0" timeOffset="22781">11292 10509 24575,'11'0'0,"15"0"0,12-9 0,1 0-1059,-10 2 0,5-3 1,1 0 1058,3-3 0,0-1 0,4-1-547,-9 3 1,3 0 0,1-1 0,2 0 0,-1 0 0,-1 0-1,-2 1 1,0 0 0,0 0 0,0 0 0,0-1 0,-1 1 536,5-3 1,-1 1 0,0-1 0,0 0 0,1 1-372,-4 1 0,0 0 0,2-1 0,-2 2 1,-1-1-1,-1 1 381,2 0 0,-2 0 0,-1 1 0,4-2 0,-2 0 0,2-1 0,1-1 0,1 0 0,-1 1 0,-2 0-655,6-1 1,-1 0 0,-2 1-1,2-2 655,-4 1 0,0 1 0,1-2 0,0 0 0,0-1-152,0 0 0,1-1 1,0-1-1,0 0 1,1-1-1,-2 0 152,-1 0 0,0-1 0,-1 0 0,1 0 0,0 0 0,1-1 0,0 1 0,1 0 0,1 0 0,-1 0 0,0-1 0,-1 1 0,-3 1 0,3-3 0,-2 0 0,-1 0 0,-1 2 0,0 0 515,6-3 0,1 2 0,-3 1 0,-4 2-515,5-3 0,-4 1 0,-8 6 0,1 0 0,1-1 0,1-2 0,2-1 0,-2 2 0,-2 1 0,0 1 0,1-1 0,8-5 0,3-2 0,-3 3 1210,0 1 1,-2 1-1211,0 2 0,-1 1 0,-10 3 0,-1 2 1638,0 3 0,-1 0-686,10-7 2324,-2 6-2602,-12 0 241,-4 5-915,11-3 2015,6-1-2015,-8-1 0,-1 1 0,3-1 0,-5 0 0</inkml:trace>
  <inkml:trace contextRef="#ctx0" brushRef="#br0" timeOffset="23515">15001 8651 24575,'5'1'0,"1"-1"0,5 5 0,7-4 0,20 3 0,-16-4 0,1 0 0,2 0 0,1 0 0,0 0 0,-2 0 0,9 0 0,-7 0 0,-12 0 0,-9 1 0,1 1 0,-5 1 0,5 11 0,-3 3 0,5 18 0,-7 2-758,1-15 1,0 1 757,-2 9 0,0 1 0,-2-1 0,-1 0 0,1 2 0,-1 1 0,-4 4 0,-2 1 0,-1 1 0,0 2-223,1-8 1,0 2-1,0-2 223,-1 8 0,2-3-23,-2-5 0,3-7 1,5-10-1,-1-13 0</inkml:trace>
  <inkml:trace contextRef="#ctx0" brushRef="#br0" timeOffset="27586">17950 5342 24575,'6'0'0,"4"0"0,0 2 0,11-2 0,1 6 0,21-6 0,-9 2 0,6 0 0,-5-2 0,5-1 0,3 1 0,1 1-547,-7 0 1,2 0 0,1 1 0,1 0 0,1 1 0,0-1 77,-1 1 1,0-1 0,0 1 0,1 0 0,1 0 0,2 0 0,0 0 140,-5-1 0,1 1 0,1-1 1,1 0-1,1 0 0,0 0 1,-1 1-1,0-1 0,0 0 1,-3 0 266,5 0 0,-2 1 0,-1 0 0,0-1 1,0 1-1,0-1 0,2 0 0,1-1 61,-6 0 0,2 0 0,0 0 0,2-1 0,0 0 0,-1 0 0,1 0 0,-1 0 0,0-1 0,-2 1 0,-2-1-308,5 0 1,-2 0-1,-1-1 1,-1 1 0,0-1-1,-1 0 1,1 0-1,0 0 308,2-1 0,0 1 0,0 0 0,0-1 0,-1 1 0,-1-1 0,-1 0 0,-2 0-316,7 0 0,-2-1 0,-2 0 0,-2 0 0,-2 0 316,9-1 0,-4-1 0,-5 2 427,-6 1 1,-8 1 0,-14 0-1,-6 2 1</inkml:trace>
  <inkml:trace contextRef="#ctx0" brushRef="#br0" timeOffset="34940">16205 10671 24575,'-2'10'0,"0"1"0,-5 2 0,-15 24 0,2-4-390,4-9 0,-2 2 390,0 1 0,-2 3 0,-2 1-726,1 0 1,-3 2 0,0 1 0,-2 1 725,4-5 0,-1 0 0,-1 1 0,0 0 0,-1 2-423,3-4 1,-1 1-1,-1 1 1,1 1 0,-1-1-1,0-2 1,1-1 422,-5 3 0,1-2 0,0-1 0,0 0 0,0 1 0,1-1 0,1 1 0,-1 0 0,0 0 0,0-1 0,1-3-352,-5 4 1,-1-3 0,1-1-1,0 2 352,0 3 0,-2 1 0,2-1 0,2-3 0,3-5 0,1-2 0,0 1 0,0 4 0,0 2 0,2-4 0,6-4 0,0-1-335,-3 6 0,-1 1 335,0 0 0,0 0 0,0-2 0,0 0 0,-3 5 0,0-1 0,4-8 0,2-1 1083,0 3 1,0 1-1084,-10 7 0,1 0 1488,9-10 1,1 0-1489,-6 7 0,0-2 1911,-3 1-1911,10-8 1659,1-1-1659,4-5 0,4-3 0,1-2 0,0 0 0,-2 2 0,1-1 0,-3 2 0,1 3 0,1-5 0,-1 5 0,2-4 0,0-1 0,2 3 0,0-5 0,0-1 0,2 2 0,-4-1 0,3 2 0,-1-3 0,1-1 0,2-1 0,-1 1 0,-1-1 0,1 1 0,-4 5 0,-6 4 0,-4 7 0,-1-1 0,-5 9 0,13-14 0,-6 7 0,10-14 0,0-1 0,0-1 0,4-2 0,-1 0 0</inkml:trace>
  <inkml:trace contextRef="#ctx0" brushRef="#br0" timeOffset="36091">18073 10874 24575,'-10'6'0,"-6"12"0,-3 3 0,-5 4 0,0 2 0,-3 4 0,-3 2-547,6-7 1,-1 3 0,-2 1 0,0 1 0,-2 0 0,0 0 77,1-2 1,-1 1 0,0 0 0,-2 0 0,0 1 0,0 0 0,-1 1 103,3-3 1,-1 0 0,0 2 0,-1-1 0,0 1 0,-1-1 0,1 1 0,-1-1 0,0-1 115,2-3 0,0 0 0,0 0 1,-1-1-1,0 1 0,0-1 0,0 0 1,1-1-1,-1 1 0,1-1 249,-2 2 0,0-1 0,1 1 0,-1-1 0,1-1 0,-1 1 0,0-1 0,0 1 0,-1-1-130,1-1 1,-1 0 0,-1 0 0,-1-1 0,1 1 0,0-1 0,0 0 0,1-1-1,2 0 1,1-1 129,-8 6 0,3-2 0,0 0 0,2-1 0,-1 0 0,0 0-334,-3 0 0,0 1 1,-1-1-1,1 0 1,2-1-1,2 0 334,-5 4 0,2 0 0,2-1 0,2-1 0,-1 0 0,2-2 0,-1 2 0,1-1 0,-2 2 0,0 1 0,2-2 82,-1 3 0,2-1 1,-1 0-83,-2 1 0,-1 1 0,1-1 0,5-1 0,0-1 0,0 1 0,-3 2 0,0-1 0,-1 1 462,6-4 1,0 0 0,0 1 0,0 0-463,-1 0 0,0-1 0,0 2 0,0 0 0,1-2 0,0 1 0,0 1 0,1-1 0,2 0 0,-6 7 0,2 0 0,-1 2 0,1-3 0,-2 2 0,0 0 0,3 0 0,5-5 0,3-1 0,0 1 0,-2-1 0,-3 1 0,-1 1 0,0-2 0,4-1 1638,-3 7 0,3-4-1551,1-6 0,3-3 3189,5-4-2267,1 2 2267,1-5-2578,5-3 1108,0-4-1806,0-1 0,3-1 0,-1 0 0,1-3 0,0 1 0,0-2 0</inkml:trace>
  <inkml:trace contextRef="#ctx0" brushRef="#br0" timeOffset="37458">19573 10866 24575,'-16'16'0,"0"4"0,-4 7 0,-1 2 0,0-4 0,-2 1 0,-2 2 0,-1 3-469,2-3 1,-1 3 0,-1 1 0,-2 2 0,0 0 0,0 0 0,0-1 58,2-3 0,0 1 1,-1-1-1,0 0 1,0 1-1,-1-1 0,0 1 1,0 0 44,1-2 1,0 1 0,-1 0 0,0 0 0,0-1 0,0 1 0,0-1 0,0 0 0,1 0-3,-2 0 0,1 1 1,0-1-1,0-1 1,0 1-1,1-2 1,0 0-1,0 0 367,-3 2 0,1 0 0,1-1 0,-1-1 0,1-1 0,0 0-176,-4 3 1,0-1 0,0 0 0,1-1 0,2-1 175,0 2 0,2-1 0,0 0 0,-1 0 0,1-3 0,0 1 0,0-1 0,0 1 0,1-1 0,-4 4 0,1-1 0,0 1 0,0 0-287,-1 2 0,-1 0 1,1 1-1,-3 0 287,5-5 0,-1 0 0,-1 1 0,0 0 0,-1 1 0,1 0 0,3-3 0,0 2 0,0 0 0,0 0 0,1-1 0,-1 1 0,1-2 50,-2 2 1,0-1-1,0-1 1,1 1-1,0-1 1,0 1-51,-5 5 0,1 1 0,0-1 0,0 0 0,2-2 0,0-1 0,1-1 0,0-1 0,0 1 309,-2 1 1,1 0 0,-2 1 0,-1 1-310,3-2 0,-2 2 0,-1 1 0,0 0 0,1-1 0,0 0 0,-1 0 0,0-1 0,1-1 0,0 1 0,-1 2 0,2-2 0,0 2 0,-1 1 0,0-1 0,1 0 0,1-1 0,-3 0 0,2-1 0,0 0 0,0 0 0,-1 1 0,4-2 0,0 1 0,-1 1 0,1 0 0,0-2 0,2-1 0,-6 4 0,2-2 0,1 0 0,-1-1 226,-2 3 1,0 0-1,0 0 1,3-3-227,4-2 0,1-2 0,-1 1 0,-1 0 0,-1 0 0,-1 0 0,2 0 0,-2 2 0,3 0 0,-2 1-13,-4 3 1,-1 2 0,2-3 12,5-6 0,2-1 0,1-1 726,0 1 0,0 0-726,1-1 0,-2 2 0,0-1 454,-1 1 1,0-1 0,-2 2-455,1 1 0,0 1 0,-2 1 0,1 1 0,-3 0 0,1 2 0,-1-1 0,0 0 0,1 0 0,0-1 0,1 1 0,0-2 0,-2 7 0,1-2 0,1-2 0,3-5 0,0-2 0,1-2 0,-3 5 0,1-2 0,-4 2 2661,-2-1-2661,11 3 0,-3-3 0,-3 2 0,4 2 0,0-1 0,-4 2 0,1-1 1404,8-9 1,3-3-1405,0 1 490,8-11 1,4-6 0,0-1 0</inkml:trace>
  <inkml:trace contextRef="#ctx0" brushRef="#br0" timeOffset="38761">19883 12462 24575,'-4'10'0,"-2"1"0,-4 9 0,-7 10 0,6-9 0,-1 2-1047,-3 1 1,-2 2-1,1 0 1047,-4 7 0,-1 2-820,3-6 1,-2 3 0,0 1 0,0-2 785,0-1 0,0-2 0,-2 4 34,3-4 0,-1 5 0,-1 1 0,-2 2 0,1-1 0,-1-2 0,2-4 0,-1 0 0,0-2 0,-1 1 0,0 1 0,-2 2 0,1 0 0,-1 2 0,-1 0 0,0 2 0,-1 0 0,-1-1 0,1-1 0,0-1 0,-2 1 0,0-1 0,0-1 0,0 0 0,-1 0 0,0 0 0,-1 1 0,2-2 0,-1 1 0,-1 1 0,1-1 0,-1 0 0,0 1 0,0-2 0,1 0-410,3-2 0,-1 0 1,1-1-1,0-1 1,0 1-1,0 0 0,-1 0 1,0 1 334,-2 2 0,-1 0 0,0 1 0,-1 0 1,1 0-1,0 0 0,-1 0 0,1 0 75,3-4 0,1 1 0,-1 0 0,1 0 0,-1-1 0,0 1 0,1 0 0,-1-1 0,1 0 0,-4 3 0,1-1 0,-1 1 0,0-1 0,0 0 0,1 0 0,1-2 0,0 0-547,-3 2 1,1-1 0,1-1 0,0 0 0,1-1 0,-1 0 533,-2 3 0,0 0 1,1 0-1,1-1 1,1-2 12,0 0 0,2-2 0,0 0 0,0 0-221,-2 4 0,-1 1 0,1-1 0,0-1 221,3-4 0,0 0 0,0-1 0,1 1 0,-1 1 0,0-1 0,0 1 0,1 0 61,-7 4 1,1-1 0,1 1-62,1-1 0,0 0 0,0 1 624,1 0 0,0 0 0,0-1-624,0-3 0,-1-1 0,-1 1 0,6-2 0,-2 0 0,0 1 0,0 0 0,-4 1 0,0 1 0,0-1 0,1 0 0,-6 5 0,1-1 0,2-1 0,7-5 0,1-2 0,3-3 0,-7 6 0,15-10 0,10-12 0</inkml:trace>
  <inkml:trace contextRef="#ctx0" brushRef="#br0" timeOffset="39580">19830 14530 24575,'-5'-2'0,"1"1"0,-1 2 0,-10 12 0,-4 13 0,-4 4 0,1-4 0,-2 2-820,5-3 1,-2 4 0,-2 1 0,-1 2 614,1-5 0,-1 2 0,-1 0 1,-2 2-1,0 0 0,0 0-264,0-1 1,1 0 0,-1 1 0,-1 0 0,-1 0 0,-1 2 0,-1 1 360,5-7 1,-2 2 0,0 0-1,-1 2 1,-1-1 0,0 1-1,-1 0 1,1-1 0,0 0-1,1-1 1,1 0 107,-3 1 0,1 0 0,0-1 0,0 0 0,1 0 0,-1-1 0,1 0 0,0 0 0,0-1-410,-3 3 0,0 0 1,1-1-1,-1 0 1,1 0-1,0-2 0,1 0 1,1-1 319,-1 0 0,1 0 1,1-2-1,0 0 1,1-1-1,-1 1 90,-6 3 0,1 0 0,0 0 0,0 0 0,0-1-242,1 0 1,0 0-1,-1-1 1,1 1 0,-1 0 241,3-2 0,0 0 0,-1 1 0,0-1 0,2-1 0,2-1 0,-3 2 0,2-2 0,1-1 0,1 0 0,-4 4 0,2-2 0,2-2 0,-1 0 0,3-4 1330,-9 8-1330,3-1 819,25-23 0,5 1 0,-1-2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6T03:23:56.378"/>
    </inkml:context>
    <inkml:brush xml:id="br0">
      <inkml:brushProperty name="width" value="0.05292" units="cm"/>
      <inkml:brushProperty name="height" value="0.05292" units="cm"/>
      <inkml:brushProperty name="color" value="#FF0000"/>
    </inkml:brush>
  </inkml:definitions>
  <inkml:trace contextRef="#ctx0" brushRef="#br0">13689 1250 24575,'53'11'0,"-15"-5"0,7 0 0,3 0 0,0-1 0,4-1 0,1 0 0,3-1-1639,-11 0 1,2 0-1,1-1 1,2 1 0,0-1-1,0 0 1633,-1 0 1,-1-1-1,2 0 1,0 0-1,1 0 1,0 0 0,2 0 5,-1 0 0,3 0 0,1 0 0,0 0 0,0 0 0,-1 0 0,-3 0 0,-3-1 0,6 1 0,-3-1 0,-3 0 0,2 0 0,3 1 0,-2 1 0,6 0 0,1 0 0,0 1 0,-3-1 0,-5 0 0,-10 0 1260,10-1 0,-3 0-1260,1 0 0,7 2 0,-1-1 0,-10-1 0,-14-1 0,-1 0 0,6 0 0,4 0 0,-1 0 0,9 0 0,-2 0 573,-8 2 0,0 1-573,15-3 0,4 1 0,-15 3 0,0 1 0,4-1 0,-3-2 0,3-1 0,0 1 0,-2 0-399,5 0 1,-3 1 0,2 0 398,2 1 0,1 0 0,-2-2 0,-7-1 0,-2-1 0,-3 1 0,1 1 0,-1 1 2358,16-3 1,0 0-2359,-12-1 0,-4 2 0,-4 3 41,4-4-1,-2 1-40,-12 3 0,-6-4 0,-15 0 0</inkml:trace>
  <inkml:trace contextRef="#ctx0" brushRef="#br0" timeOffset="968">13619 2467 24575,'35'0'0,"4"-3"0,6-1 0,-2 1 0,3 0 0,3 0-2458,-5 1 0,1 0 1,3-1-1,4 1 2271,-8 0 1,4 0 0,3-1 0,2 1 0,0 0-1,0-1 1,-3 2 0,-4-1 1,7 1 0,-5 1 0,0 0 0,1 0 1,5-1 184,-7-1 0,3 1 0,3-2 0,2 1 0,1 0 0,-1-1 0,-2 1 0,-2 1 0,-5-1-178,9 1 1,-5 1 0,-2 0 0,0 0 0,2-1 177,-5 0 0,2 0 0,-1-1 0,2 0 0,0 1 0,1 0 0,1 2 0,2 0 0,2 0 0,-1 0 0,0 1 0,-4 0 0,-3-1 0,8-1 0,-6 1 0,-1-1 0,5 1-152,-1 0 1,4 0 0,2 0 0,0 1 0,-5-1 0,-8 1 151,-1 0 0,-6-1 0,0 1 1064,3 0 0,1 0 0,-1 1-1064,15 3 0,-1 0 0,-12-3 0,1 0 867,-3 1 1,2 0 0,-2 0-868,3-3 0,2-1 645,-3 1 0,6 1 1,1 0-1,-5-1-645,9-1 0,4 0-122,-10 0 0,9 0 0,2 0 0,-2 0 1,-10 0 121,6 0 0,-5 0 0,0 0 0,3 0 0,-11 0 0,-3 0 0,-25 0 0,-2 0 0,-8 0 0</inkml:trace>
  <inkml:trace contextRef="#ctx0" brushRef="#br0" timeOffset="4400">11783 899 24575,'9'0'0,"0"0"0,37-13 0,-15 2 0,-5 2 0,3-2 0,15-9 0,1-5 0,-1-4 0,0-2 0,-11 12 0,1 0 0,-2-3 0,-1-5 0,-3-2 0,-6 3 0,-1-12 0,-6-9 0,-4-3 0,-4 2 0,-1 9 0,-2 3 0,-4 12 0,0 8 0,-3 8 0,2 2 0,-5 2 0,-2 19 0,-7 31 0,4-21 0,0 2 0,3 21 0,-1 4 0,-2-18 0,0 1 0,1 3 0,3 14 0,4 3 0,-3 1-132,-2-13 0,-2-1 0,0 1 1,1 0 131,4 3 0,1 2 0,1-2 0,0-3 0,-3-4 0,0-2 0,2-1 0,0 21 0,2-8 0,2-23 0,0 12 0,0-39 0,0-31 0,0-14 0,7 4 0,4-2 0,-1 3 0,2 3 0,0 9 0,2 3 263,5-2 1,0 5-264,-2 10 0,7-3 0,-14 11 0,-6 5 0,2 3 0,-1 6 0,1 0 0,9 43 0,-6-21 0,-1 21 0,-2 2 0,-2-5 0,-6 5 0,-2-3 0,3-20 0,-5 20 0,6-44 0,4 3 0,-4-8 0,4 0 0</inkml:trace>
  <inkml:trace contextRef="#ctx0" brushRef="#br0" timeOffset="5233">11860 750 24575,'31'0'0,"-3"0"0,13-4 0,6-3 0,-6 4 0,2-3 0,10-6 0,-1-1 0,-18 8 0,-4-1 0,6-7 0,-14 5 0,-12 5 0,11-5 0,-13 5 0,-2-2 0,1 2 0,0-5 0,-2 2 0,6-8 0,-8 6 0,9-14 0,-10 14 0,7-21 0,-4 18 0,2-15 0,-4 19 0,1-5 0,-4 8 0,2-2 0,-2 3 0,0 2 0</inkml:trace>
  <inkml:trace contextRef="#ctx0" brushRef="#br0" timeOffset="6248">17984 696 24575,'7'31'0,"-1"-1"0,4 25 0,-4-5 0,1 11 0,-2-9 0,-1-20 0,0-1 0,2 18 0,0 7 0,1-13 0,0-12 0,6 19 0,-4-15 0,-7-24 0,5 10 0,-5-15 0,0 0 0,1-2 0,0-2 0,18 4 0,-12-3 0,17 1 0,5-2 0,-9-2 0,13-2 0,-23 1 0,-4-2 0,-6 3 0</inkml:trace>
  <inkml:trace contextRef="#ctx0" brushRef="#br0" timeOffset="6685">17877 911 24575,'29'0'0,"1"4"0,8 2 0,-3-5 0,8 1 0,-5 0-916,-10 2 1,1 0 915,21-3 0,7-2 0,-12 2 0,-12 3 118,-2-3 0,-6-2 0,-20 1 1,-2 0-1</inkml:trace>
  <inkml:trace contextRef="#ctx0" brushRef="#br0" timeOffset="12602">22029 797 24575,'8'0'0,"-2"0"0,8 0 0,-2 0 0,28 2 0,21 1 0,-3 0 0,-19-2 0,-1-1 0,8 1-841,-8-1 1,8 1 0,6 0 0,2 0 0,3 0 0,-1 0 0,-1 0 0,-4 0 0,-5-1 840,5 1 0,-7-1 0,-1-1 0,3 1 0,7 0 0,-10 0 0,6 0 0,2 0 0,4 0 0,1 0 0,1 0 0,0 0 0,-2 0 0,-2 0 0,-3 0 0,-4 0 0,6 0 0,-4 0 0,-3 0 0,-1 0 0,2 0 0,2 0 0,3 0 0,3 0 0,2 0 0,-1 0 0,0 0 0,-3 0 0,-3 0 88,11 2 1,-2 0-1,-5 0 1,-5-1-89,7 0 0,-8 0 0,-2 3 0,-10-1 0,-22-3 0,-2 0 0,-4 0 5479,-2 0-5479,0 0 1728,1 0-1728,0 0 0,7 0 0,-6 0 0,5 0 0,-8-2 0,0 2 0,-2-2 0</inkml:trace>
  <inkml:trace contextRef="#ctx0" brushRef="#br0" timeOffset="13534">22522 1818 24575,'26'-2'0,"18"1"0,14 0 0,0 1 0,-9 0 0,-1 0 0,13 0-820,-21 0 1,7-1 0,5 1 0,5-1 0,2 0-1,3 0 1,1 1 0,0-1 0,-2 0 0,-3 1 0,-3-1-1,-4 1 607,6-1 0,-6 1 0,-2 0 0,-1 0 1,2-1-1,3 1 0,6 0 213,-13-1 0,3 1 0,4-1 0,3 1 0,1-1 0,2 0 0,1 0 0,-1 1 0,1-1 0,-2 0 0,-2 1 0,-2-1 0,-3 1 0,-3 0 0,-5 0-95,14 1 1,-5 0-1,-5 1 1,-2-1 0,1 1-1,3-1 95,7-1 0,3 0 0,0 0 0,-1 0 0,-7 0 0,-8 2 1042,12 1 0,-14 1-1042,-14-4 0,-23 0 0,2 2 5289,-2-2-5289,2 2 4515,-2-2-4515,2 0 0,-1 0 0,0 0 0,-2 0 0,-2 0 0</inkml:trace>
  <inkml:trace contextRef="#ctx0" brushRef="#br0" timeOffset="14849">22163 3034 24575,'51'-4'0,"0"0"0,0 1 0,0-1 0,0 1 0,0-1 0,0 1 0,-4 1 0,4 0 0,3 0 0,3 1 0,1 0 0,2 0 0,1 0 0,-1 0 0,0 0 0,-1 0 0,-1 0 0,-4 0 0,-2 1 0,-4-1-1405,12-1 1,-7 1 0,-3 0-1,-1 0 1,2 0 0,5 0-1,7 0 1326,-21 1 1,4 0-1,4-1 1,2 1 0,2 0-1,3 0 1,1 0-1,1 0 1,1 0 0,-1 0-1,1 0 1,-1 1-1,-1-1 1,-2 0 0,-2 0-1,-2 0 1,-2 0-1,-5 0 1,-2 0-230,18 0 0,-6 0 0,-4 0 0,-3 0 1,0 0-1,3 0 0,3 0 308,-3 0 0,3 0 0,2 0 0,2 0 0,0 0 0,-1 0 0,0 0 0,-2 0 0,-3 0 0,-4 0 61,9 0 0,-3 0 0,-2 0 0,-3 0 0,-3 0 0,-3 0-61,11 0 0,-6 0 0,2 0 0,-2 0 0,3 0 0,-4 0 0,-13 0 0,-4 0 0,-13 0 0</inkml:trace>
  <inkml:trace contextRef="#ctx0" brushRef="#br0" timeOffset="15616">22100 3874 24575,'29'0'0,"0"0"0,7 2 0,8 2 0,5 1 0,1 0 0,-1 0 0,-2-1 0,-2 0 0,2 0 0,5 1 0,9-1-547,-22-1 1,5-1 0,3 1 0,4 1 0,3-1 0,2 0 0,2 0 0,2 1-1,1-1 1,0 0 0,0 1 0,0-1 0,-1 0 0,-1 0 0,-2 0 0,-3 0 0,-3-1-1,-2 1 398,9 0 0,-4-1 0,-3 1 0,-2 0 0,-1-1 0,1 1 0,1-1 0,3 0 0,5-1 0,5 1 66,-19-2 0,3 1 0,2-1 0,3 1 0,3-1 0,1 0 1,2 1-1,2-1 0,1 0 0,1 0 0,0-1 0,1 1 0,0 0 1,0-1-1,0 1 0,-1-1 0,-1 1 0,0-1 0,-3 0 0,-1 0 1,-1 1-1,-3-1 0,-3 0 0,-2 0 0,-3 0 0,-3-1 83,19 0 0,-7 0 0,-5 0 0,-2 0 0,-3-1 0,1 0 0,2 0 0,4 0 0,5 0-52,-10 0 0,5 0 0,3-1 1,3 1-1,2-1 0,1 0 1,1 0-1,1 0 0,-1 0 1,-1 0-1,-2 0 0,-2 0 1,-4 0-1,-3 0 0,-5 0 1,-4 1-1,-7 0 52,24-4 0,-15 0 0,4 1 0,14-1 0,8 0 0,-9 1 0,-27 4 0,-29 2 0</inkml:trace>
  <inkml:trace contextRef="#ctx0" brushRef="#br0" timeOffset="16916">26893 201 24575,'-8'2'0,"-5"1"0,4 1 0,-8 2 0,4-1 0,-22 13 0,18-8 0,-16 9 0,0 8 0,13-11 0,-4 6 0,3 1 0,10-6 0,-8 7 0,7-3 0,7-5 0,-14 28 0,13-13 0,-6 2 0,9-4 0,2 3 0,1 4 0,0 1 0,0 0 0,0 1 0,2 1 0,2 3 0,-1-8 0,1-3 0,7 11 0,4 1 0,6-7 0,2 8 0,3-2 0,-2-4 0,-13-17-163,11 9 1,7 9-1,-5-6 163,-4-1 0,12 2 0,-1-2 0,-14-8 0,8-6 0,-19-12 0,6-1 0,-5-3 0,10 1 488,-10-5-488,5-2 0,4-23 0,-3-17 0,7-5 0,-14 2 0,-5-5 0,-5 10 0,-2-1 0,0 2 0,4-2 0,-1 2 0,-7-7 0,-1 1 0</inkml:trace>
  <inkml:trace contextRef="#ctx0" brushRef="#br0" timeOffset="17365">26743 927 8191,'41'37'0,"0"-1"0,-9-8 0,1 0 0,-2-2 2243,-1 1 1,-2-3-2244,-3-3 0,0 0 1405,9 15 0,-6-3-1405,-15-17 899,8 15 1,-1 1-900,-10-14 6534,9 17-6534,-9 2 651,-3-14-651,4 11 103,-6-21-103,3-5 0,-6-4 0,2-2 0</inkml:trace>
  <inkml:trace contextRef="#ctx0" brushRef="#br0" timeOffset="17782">27561 1282 12548,'2'-4'0,"2"1"4704,-4 3-4704,10 17 0,1 23 0,-1 10 0,-8-6 0,-2 9 0,-1-7 0,1-12 0,-2 0 0,-4 10 0,-3 10 0,-2-1 0,2-10 0,1-15 0,0-1 348,-5 12 1,-3 6-1,3-10 1,1-11 0,0 5-1</inkml:trace>
  <inkml:trace contextRef="#ctx0" brushRef="#br0" timeOffset="18716">27982 2541 24575,'-8'6'0,"0"0"0,-5 4 0,-11 7 0,-3 3 0,-12 14 0,11-10 0,-5 7 0,-2 1 0,6 0-679,2 2 1,4 1 0,-1-1 678,-7 3 0,-1 0 0,3 4-404,9-2 1,3 3 0,1 1 0,3-5 403,-3 7 0,3 2 0,4-2 0,0 7 0,1 1 0,1-7 0,2 5 0,3-3-235,1 9 0,7-4 235,8-22 0,1-4 0,-2 0 0,11-5 0,1-4 1336,-7-10-1336,17 3 2210,10-8-2210,-21-3 572,20-6-572,-6-18 0,-10 1 0,-5-2 0,0-2 0,4-17 0,-15 11 0,-1 1 0,0-6 0,-8-2 0,-3 4 0,-1 22 0,-2-28 0</inkml:trace>
  <inkml:trace contextRef="#ctx0" brushRef="#br0" timeOffset="19099">27586 3465 8191,'30'21'0,"1"0"0,9 6 2531,-6-9 1,-2 0-2532,5 13 2818,-13-16-2818,4 18 1719,-19-24-1719,5 8 6784,4 13-6784,-11-17 0,7 17 0,-1 1 0,-5-11 0,4 19 0,-8-26 0,-4-5 0,2 0 0,-2-4 0,0 0 0</inkml:trace>
  <inkml:trace contextRef="#ctx0" brushRef="#br0" timeOffset="19666">28251 3587 8191,'27'0'0,"3"6"0,4 0 2012,-4-4 0,3 0-2012,9 7 0,4 4 0,-4-2 0,-2-3 0,-3 0 1457,6 3 1,-2 1-1458,-12-1 0,-6-2 1845,-7-6-1845,12 9 6380,-26-8-6380,0 2 1195,-2 2-1195,-2 4 0,-19 11 0,-12 7 0,4-2-639,8-5 1,-2 0 638,-5 2 0,-5 2 0,-3 1 0,1-2 0,-9 3 0,0-3 0,3-2 0,2-1 0,0-2 0,-4 2 0,-4 0 0,13-5 0,18-9 0,-12 2 0,24-7 0,5-4 0,2 2 0,27-1 0,13-2 0,-7 1 0,0 0 0,6 0 0,-2 0 0,11 0 0</inkml:trace>
  <inkml:trace contextRef="#ctx0" brushRef="#br0" timeOffset="20533">27210 1698 24575,'35'-30'0,"-5"6"0,8-6 0,10-8 0,-3 3 0,-5 3 0,0 0 0,0 0 0,3-3 0,-6 3 0,-6 2 0,-6 4 0,2-5 0,-8 8 0,-14 19 0,6 44 0,-4-11 0,1 20 0,0 8 0,-5-7 0,-1 1 0,2 0 0,-2 0 0,-4 0 0,-1-1 0,0-7 0,-2-2 0,0-1 0,-1 0 0,2 5 0,1-2 0,-2-8 0,1-5 0,3 0 0,-3-14 0</inkml:trace>
  <inkml:trace contextRef="#ctx0" brushRef="#br0" timeOffset="20835">27544 2193 24575,'25'5'0,"5"-3"0,6-1 0,4 0 0,1 0 0,0 0 0,1-2 0,15-2 0,-7 0 0,-21 2 0,15-6 0,-42 7 0</inkml:trace>
  <inkml:trace contextRef="#ctx0" brushRef="#br0" timeOffset="31932">13772 1658 24575,'11'-12'0,"-4"3"0,5 2 0,9 0 0,12-1 0,8 5 0,2 1 0,-14-1 0,-1 1 0,10 0 0,-3 4 0,0 6 0,-15-3 0,2 7 0,-11-5 0,-6-1 0,-2 6 0,-2-6 0,-5 19 0,-9-7 0,0 10 0,-8-5 0,-3-1 0,-1 6 0,-13 6 0,-3-2 0,0-7 0,-9-2 0,0-4 0,12-13 0,7-1 0,4-1 0,16-4 0,7 2 0,4-2 0,4 2 0,24 8 0,6 2 0,8 4 0,-5-3 0,0 1 0,-4 0 0,-4 0 0,-5-2 0,20 13 0,-31-10 0,-2 10 0,-8 21 0,-11-6 0,-10 2 0,-7 1 0,5-19 0,-5-2 0,-4 3 0,-5 0 0,-1-4 0,-9-2 0,0-5 0,7-2 0,2-3 0,5-3 0,3-3 0,2-7 0,17 3 0,-9-3 0</inkml:trace>
  <inkml:trace contextRef="#ctx0" brushRef="#br0" timeOffset="32799">14790 1765 24575,'11'-10'0,"-7"5"0,38-32 0,-11 13 0,-7 4 0,-2 1 0,5-2 0,-11 7 0,-12 10 0,-3 3 0,-1 8 0,0 13 0,0 9 0,0-1 0,-3 15 0,0 1 0,1-2 0,-5 1 0,-5 10 0,2-8 0,1 5 0,-3-8 0,-4 7 0,4-8 0,-1 7 0,3-11 0,-1 6 0,2-8 0,-1 2 0,2-7 0,1-5 0,4-17 0,2-6 0</inkml:trace>
  <inkml:trace contextRef="#ctx0" brushRef="#br0" timeOffset="33099">14694 2336 24575,'28'0'0,"7"-4"0,4 0 0,6-1 0,2 1 0,8-1 0,-1 0 0,-17 1 0,-5 1 0,2 3 0</inkml:trace>
  <inkml:trace contextRef="#ctx0" brushRef="#br0" timeOffset="33966">15577 1770 18525,'4'-5'0,"-2"0"2761,2 1-2761,-2 2 1033,4 2-1033,0 0 539,2 0-539,13 0 1717,-10 0-1717,10 0 0,0 0 0,-9 0 0,22 4 0,-23-1 0,9 3 0,-11 17 0,-3-13 0,0 13 0,-4-2 0,-2-12 0,-14 22 0,-7 5 0,-10 8 0,9-13 0,-6 6 0,-1 2 0,4-6 0,-3 2 0,1 0-221,-3 4 0,-3 4 0,5-8 221,-5 5 0,13-16 0,1-4 0,2-2 0,0-3 0,13-11 0,-2 0 0,7-2 663,2 0-663,5-1 0,4 0 0,1 3 0,40 9 0,-9-7 0,6 6 0,-25-12 0</inkml:trace>
  <inkml:trace contextRef="#ctx0" brushRef="#br0" timeOffset="34748">16647 1742 24575,'-6'6'0,"1"0"0,-7 4 0,-7 17 0,-3 4 0,-8 0 0,5 3 0,-4 7 0,5-7 0,-4 0 0,1 2 0,3-3 0,14-19 0,-3 2 0,13-12 0,8-2 0,19 7 0,9 0 0,4-3 0,4-1-398,0 1 1,3 1-1,-3-2 398,-3 0 0,-3-3 0,0-1 0,-6-2 0,-10-3 0,-7 3 0,5-3 0,-15 4 0,-1-2 1193,1 1-1193,-1-2 0,0 1 0,-2-1 0,0 1 0</inkml:trace>
  <inkml:trace contextRef="#ctx0" brushRef="#br0" timeOffset="35215">16799 1939 24575,'-8'28'0,"5"-4"0,-2 14 0,2-7 0,0-1 0,1 6 0,-1 4 0,0 1 0,3-8 0,0 11 0,-5-9 0,4-19 0,-4 18 0,5-27 0,0 4 0,0 9 0,0-10 0,0 11 0,0-15 0,0 0 0,0 0 0,0-2 0,0 0 0,0-2 0</inkml:trace>
  <inkml:trace contextRef="#ctx0" brushRef="#br0" timeOffset="53483">22639 1393 24575,'34'-22'0,"0"-6"0,3 7 0,-6-1 0,5-5 0,-2 3 0,-5 3 0,0 0 0,11-10 0,5-4 0,-12 8 0,-10 6 0,12-14 0,-33 33 0,0 1 0,-2 5 0,0 7 0,0 15 0,0 6 0,0 8 0,0 2 0,0-6 0,0 1 0,0 19 0,0-6 0,0-24 0,0 23 0,0-33 0,0-6 0,0 4 0,0-6 0,0 0 0,0-2 0,0-2 0,0-2 0,0 0 0</inkml:trace>
  <inkml:trace contextRef="#ctx0" brushRef="#br0" timeOffset="54032">23042 1628 24575,'35'-10'0,"14"1"0,-7-2 0,-1 3 0,9 1 0,-9 1 0,-2 3 0,-2-3 0,6-1 0,-8 1 0,-7 0 0,-5 1 0,-3 1 0,-17 4 0,1 0 0</inkml:trace>
  <inkml:trace contextRef="#ctx0" brushRef="#br0" timeOffset="54781">23678 1253 8191,'40'-15'0,"-5"5"0,0 3 5063,0 2-5063,16-3 2818,-17 8-2818,-24-2 1719,8 4-1719,-14-2 6784,-1 6-6784,4 2 0,-6 6 0,4-1 0,-11 30 0,1-14 0,-10 15 0,-3 2 0,-5-4 0,8-10 0,-2-1 0,-16 4 0,21-19 0,-12 9 0,17-19 0,0 2 0,-11 15 0,7-13 0,-7 13 0,14-19 0,44 12 0,-11-10 0,4 0 0,17 4 0,6-1 0,-12-5 0,2-2 0,-2 0 0,7 0 0,-1 0 0,-8-2 0,0 0 0,-5 0 0,11-2 0,-15 0 0,-6 0 0,-19-1 0,8-2 0</inkml:trace>
  <inkml:trace contextRef="#ctx0" brushRef="#br0" timeOffset="56481">23368 3302 24575,'14'-7'0,"12"-4"0,6-2 0,16-6 0,3-1-412,-13 7 0,0-1 0,0 2 412,11-6 0,-2 4 0,1 6 0,-8 4 0,-13 4 202,4 3 0,-1 2-202,-14 1 204,3 5-204,-10 1 0,-4-5 0,3 5 628,-6 1-628,0-4 0,-18 20 0,7-13 0,-11 10 0,-6 3 0,13-17 0,-16 12 0,22-20 0,-3 1 0,-1-5 0,4 2 0,-5-2 0,5 0 0,2 0 0,4 2 0,16 6 0,8 5 0,14 5 0,-8-2 0,-2-5 0,-1-1 0,-6 0 0,17 3 0,-30-5 0,-4 3 0,2 2 0,-4 30 0,-9-16 0,-2 2 0,5 1 0,-4 1 0,-12 4 0,-7 1 0,3-6 0,-4 3 0,-1-5 0,-5 4 0,5-10 0,4-13 0,-15 11 0,-3-2 0,0-15 0,-8 8 0,24-12 0,22 0 0,6-1 0,6 2 0,6 0 0,23 0 0,14 6 0,-3 1 0,2 1 0,-14-2 0,-2 1 0,6 1 0,-3 1 0,0 4 0,-18-4 0,1 1 0,-11-4 0,-10-2 0,-3 4 0,-3-3 0,-3 4 0,8-6 0,0 0 0</inkml:trace>
  <inkml:trace contextRef="#ctx0" brushRef="#br0" timeOffset="57332">24841 3111 24575,'-15'27'0,"-6"1"0,6-4 0,-3 2 0,-15 14 0,-1 1-837,12-14 1,1 0 836,-12 14 0,-2-1 0,1-5 0,2-4 156,0 7-156,-2-5 0,4-3 369,19-13-369,-5 6 0,18-18 0,15 6 841,17 3-841,-8-5 0,5-2 0,6-2 0,6-1 0,-2-1-322,3 0 0,2 0 322,-2-3 0,3 0 0,0 0 0,-1 0 0,-2 0 0,-3 0 0,1 0 0,-2 0 0,9 0 0,-7 0 0,-23-2 0,-15 1 0,-1 0 0,-2 1 0</inkml:trace>
  <inkml:trace contextRef="#ctx0" brushRef="#br0" timeOffset="61749">23664 1031 24575,'29'-7'0,"10"3"0,9-5 0,-11 2 0,6-2 0,-4 2 0,-7 2 0,0-1 0,22-5 0,0 1 0,-20 6 0,-5 1 0,7 2 0,-7-1 0,-2 2 0,-13 5 0,10 18 0,-13 2 0,2 9 0,-9 11 0,-9-19 0,-10 7 0,-2-2 0,0-10 0,-16 18 0,-1 0 0,14-20 0,-18 15 0,-4-3 0,7-16 0,-13 5 0,-1-2 0,16-10 0,3 1 0,5-1 0,18-8 0,5 2 0,8-4 0,5-1 0,15 1 0,20-1 0,-13 3 0,7 2 0,-15 2 0,-13-1 0,9 5 0,-15-7 0,0 4 0,0-1 0,0 2 0,11 11 0,-3-3 0,5 8 0,-9-7 0,-4-3 0,-4 0 0,-2-5 0,-5 8 0,2-9 0,-35 25 0,2-14 0,6-2 0,-4-1 0,-3-3 0,0-4-319,2 1 1,0-2 318,-9 1 0,2 0 0,-4 0 0,3-2 0,20-5 0,8 0 0,-8 0 0,16 0 0,1 0 0,4 0 0</inkml:trace>
  <inkml:trace contextRef="#ctx0" brushRef="#br0" timeOffset="63632">23558 3304 24575,'6'-7'0,"17"-14"0,11-1 0,-3 5 0,7-2 0,-3 2 0,-4 3 0,-1 1 0,14-5 0,1 4 0,-14 9 0,-1 6 0,21 17 0,2-10 0,-17 10 0,-32-12 0,-2-4 0,3 8 0,-5-3 0,3 6 0,-3 8 0,0-10 0,0 10 0,-3-9 0,1-3 0,-10 17 0,-6-2 0,1 0 0,-1 1 0,-14 10 0,7-4 0,1-1 0,2-7 0,-5 10 0,10-16 0,8-9 0,-24 20 0,22-19 0,-13 9 0,7-1 0,8-10 0,-9 13 0,11-14 0,-1 4 0,1 0 0,3-5 0,-6 15 0,4-12 0,-5 12 0,6-7 0,-1 0 0,-1-1 0,4-2 0,-2-4 0,4 4 0,0-6 0,2 0 0,17-2 0,30 4 0,-3-4 0,12-2 0,5-1 0,-6 2-767,-13 0 0,-2 1 1,0 0-1,3-1 767,8-1 0,4 1 0,1-2 0,-1 1 0,-4 0 0,-5 0 0,-2 0 0,-3 0 0,-5 0 0,9 0 0,-4 0 0,4 0 0,-8 0 0,-21 0 0,-10 0 0,3 0 0,-8 0 0,0 0 0</inkml:trace>
  <inkml:trace contextRef="#ctx0" brushRef="#br0" timeOffset="64282">24845 3373 24575,'6'30'0,"0"5"0,2 9 0,1 3 0,-2-15 0,-1 2 0,-2 5 0,-1 6 0,-1 1 0,1-6 0,0-2 0,-1 1 0,-1 15 0,-2 7 0,1-11 0,0-3 0,0-14 0,0-5 0,0-16 0,0-4 0,0-2 0,0-2 0,0-2 0</inkml:trace>
  <inkml:trace contextRef="#ctx0" brushRef="#br0" timeOffset="69400">21999 2601 24575,'-11'0'0,"-24"0"0,16 0 0,-22 7 0,-9 7 0,4 5 0,-1 3-897,11-7 0,-2 1 0,0 1 897,-8 4 0,-1 2 0,0-1-498,8-4 0,-1 0 0,1-1 0,1-1 498,-2 1 0,0-1 0,-1 1 0,1 1 0,-2 1 0,-1 0 0,2-1 0,-4 1 0,1-2 0,-3 2 0,0 0 0,-3 3 0,-1 0 0,3-2 0,-5 1 0,2-1 0,2-1 0,0 0 0,2 0 0,3-3 0,1-3 0,7-2 0,10 0 0,-10 1 0,1 0 0,17-5 1760,-16 6-1760,12-4 2923,2-4-2923,-15 7 0,21-11 0,-7 3 0,10-1 0,4-2 0,-9 4 0,8-3 0,-4 1 0,2 3 0,3-5 0,1 2 0,5-3 0</inkml:trace>
  <inkml:trace contextRef="#ctx0" brushRef="#br0" timeOffset="70615">20240 2910 24575,'-18'16'0,"6"-3"0,-13 17 0,-5 5 0,3-3 0,-1 3 0,3-3 0,-2 4 0,-1 0 0,2-3-617,-8 7 0,1-2 617,7-2 0,0 1 0,3-5 0,-9 7 402,11-7-402,4-8 205,15-19-205,-2-1 0,1 6 0,-3-5 627,-3 12-627,0-8 0,1 1 0,-4 11 0,6-13 0,-4 12 0,6-15 0,1 1 0,-2-2 0,2 0 0,-3 1 0,2 0 0,2 1 0,-2-2 0,7 1 0,18 9 0,8 0 0,7 1 0,5 1-752,1-1 1,7 3 0,1 1 0,-3-3 751,1 0 0,-2-3 0,3 1-594,-7-4 0,3 0 0,1 0 1,0 0-1,-3-2 594,2 1 0,-2-1 0,-2-1 0,0-1 0,2-2 0,-1-1 0,0 1 0,3 1 0,1 1 0,-12-3 0,-9-3 0,3 0 0,-26 0 0,0 0 0</inkml:trace>
  <inkml:trace contextRef="#ctx0" brushRef="#br0" timeOffset="78232">29759 1926 24575,'0'13'0,"0"0"0,0 22 0,-5 5 0,4-1 0,-9 14 0,6-24 0,0-1 0,-2 16 0,0-10 0,1-4 0,4-16 0,-3 1 0,4-22 0,3-23 0,-2-5 0,5-4 0,23-4 0,4 0 0,-16 1 0,3 3 0,12 16 0,7 4 0,-6 5 0,-3 4 0,24 14 0,-44 3 0,4 18 0,0 6 0,4 9 0,-7 6 0,-2 7 0,-6-1 0,-3 3 0,-5-7 0,-2 3 0,-1-4 0,2 2 0,-2-2 0,1-4 0,-2 2 0,3-12 0,2-12 0,0 23 0,6-42 0,15 0 0,5-11 0,7 2 0,10-23 0,-6-1 0,-2-2 0,-2-5 0,-3 0 0,-7 9 0,8-17 0,-2 2 0,-15 19 0,9-19 0,-7 0 0,-6 11 0,0-4 0,-1 1 0,-5 7 0,0-14 0,-2 30 0,-3 0 0,0 4 0,-13 18 0,12 2 0,-9 22 0,-1 8 0,7 7 0,3-7 0,-1 8 0,2-5 0,2-10 0,1 0-208,2 10 0,0 6 1,0-9 207,0 8 0,5-7 0,2 7 0,2-8 0,11 4 0,-7-5 0,1-2 0,14-4 0,-20-26 0,8 5 0,-12-11 0,-3-2 0</inkml:trace>
  <inkml:trace contextRef="#ctx0" brushRef="#br0" timeOffset="79932">30089 2763 24575,'0'-13'0,"2"4"0,-1-7 0,4-7 0,8-5 0,6-9 0,2 2-867,10-7 0,2-2 867,-5 3 0,0-3 0,2 0 0,3 4 0,0 0 0,-4 4 0,-7 5 0,-3 1 209,6-10 1,-4 5-210,-10 15 0,-8 10 0,-1 9 0,-2 2 0,0 5 1315,0 0-1315,4 15 0,-3-6 0,3 12 0,-4 26 0,-4-18 0,1 10 0,-1 0 0,-7-10 0,5-5 0,0 2 0,-5 13 0,2-16 0,1 1 0,-3 20 0,-1-6 0,4 0 0,7-24 0,-5 17 0,6-31 0,20-14 0,19-10 0,3-5 0,8-2 0,-10 9 0,3 1 0,3-1 0,-3-1-799,-2-2 0,-1-1 1,0 0-1,2 2 799,4 1 0,2 2 0,-2-1 0,-4-1-67,-5-6 1,-4-1 0,-3 3 66,-3 7 0,-4-1 0,-6-15 0,-6 1 0,-5 10 0,2-29 0,-6 33 3158,-2-5-3158,0 13 236,0 2-236,-3 1 0,2 1 0,-5 2 0,-11-1 0,-14 2 0,-2 6 0,0 0 0,-12 0 0,14 8 0,-3 5 0,-5 5 0,3 2 0,13-3 0,1 1 0,-15 6 0,1 2 0,19 1 0,6-2 0,-2 0 0,1 8 0,5 0 0,17-1 0,-1-3 0,2 5 0,3 2 0,6 1 0,9-6 0,6 0 0,-1-2 0,-4 6 0,3-4 0,15-8 0,8-3 0,-9-7 0,3-7 0,-6-10 0,8-4 0,-9-3 0,8-14 0,-12 2 0,10-5 0,1-2 0,-7 1 0,3-6 0,-3-5 0,-6 4 0,4-4 0,-1-2 0,-8 0 0,-10 1 0,-6 0 0,-2-2 0,1-8 0,-3-2 0,-3 2 0,-6-1 0,-4 0 0,-1 6 0,-1-1 0,-2 7 0,-5 1 0,3 1 0,-1 5 0,3 19 0,-2 0 0,5 6 0,0 4 0,0 0 0,6 2 0,5 15 0,0-10 0,5 17 0,15 21 0,-20-17 0,-1 2 0,5 13 0,-1 5 0,-4 1 0,-3 3 0,-4-12 0,-1 0 0,0-3 0,4-2 0,-1-3 0,-4 8 0,2-12 0,2-27 0,15 1 0,6-9 0,-3 4 0,-4-3 0</inkml:trace>
  <inkml:trace contextRef="#ctx0" brushRef="#br0" timeOffset="81229">32637 2333 24575,'-9'-12'0,"0"2"0,2 10 0,-30 15 0,4 4 0,-5 12 0,2 2 0,6 1 0,13 1 0,1 7 0,7-4 0,12-8 0,4-1 0,-9 13 0,4-3 0,18-1 0,11-39 0,3-7 0,-3 5 0,22-15 0,-3-2 0,-30 12 0,26-18 0,-41 26 0,-1 2 0,0 2 0,-4 9 0,2 0 0,-2 22 0,0 5 0,-6-5 0,-2 8 0,0-3-809,1 0 0,-3 2 809,-1-4 0,-4 4 0,-1 2 0,-2-2-858,-1-3 0,-1-2 0,-1 0 0,0 0 858,1 1 0,-1-1 0,0 0 0,-1 1 0,-3 3 0,-1 0 0,0 1 0,0-1-436,2-1 1,0 0 0,1-1 0,1-2 435,-1-1 0,0-3 0,-1 2 0,-2 5 0,-3 3 0,1-1 0,4-7 0,4-8 0,0-2 0,-14 17 0,4-6 0,14-19 1174,0-4-1174,5-9 3306,6-13-3306,-3-29 2311,2 14-2311,-1-29 0,20 16 0,6 0-329,-5 10 0,1 1 329,4-3 0,3-2 0,5 1 0,10 2 0,7 1 0,4 2 0,1-1 0,-7 5 0,1 0 0,1 1 0,2-1 0,3-2-936,-4 2 1,4-1 0,1-1 0,1-1 0,0 1 0,0 0 0,-2 0 935,3-1 0,0 0 0,0 0 0,-1 1 0,-2 0 0,-1 1 0,-3 1 0,-1 1 0,-1 1 0,-2-1 0,-3-2-155,4-6 0,-3-2 1,-3 1-1,-7 4 155,-5 4 0,-6 0 0,2-11 0,-2 0 0,4-6 420,-12 8-420,-1-1 0,-2 1 6449,-4-3-6449,-3-7 0,0 0 954,-3 5-954,-5-14 0,-4 39 0,-5 5 0,-36 5 0,26 5 0,-25 2 0,11 30 0,22-20 0,-13 13 0,1 2 0,15-13 0,-3 3 0,1 5 0,13 5 0,4 0 0,-3 23-433,5-12 1,2 6-1,0-5 433,0-8 0,1-1 0,4 8 0,4 5 0,2-3 0,8 3 0,1-4 0,-4-8 0,5-1 0,8 0 0,7 0 0,-4-7 0,-10-14 0,1-2 0,6 5 0,3 1 0,1-3 0,15-7 0,-2-5 0,-15-2 0,0-2 0,19-6 0,-11-1 0</inkml:trace>
  <inkml:trace contextRef="#ctx0" brushRef="#br0" timeOffset="93182">23784 3158 8191,'35'0'0,"0"0"0,4 0 0,-5 0 5063,-9 0-5063,4 1 2818,-26 2-2818,8 15 1719,-9-5-1719,3 15 0,-2 4 0,-9 20 0,4-22 0,-4 1 0,-11 7 0,-4-3 0,-18 3 0,8-8 0,-4 5 0,-1-1 1827,3-2 0,-1-1 1,1-1-1828,3-4 0,1 0 0,0 0 0,-8 10 0,8-8 0,18-20 0,-15 7 0,15-8 0,-14 9 0,0-1 0,12-8 1302,-16 13-1302,30-19 0,8 3 0,31-3 0,11 1 0,-4-1 0,9-2 0,-3 1-1045,-6 0 0,2 0 1045,-1 2 0,6 0 0,0 0 0,-10-1 0,-7 0 0,-3 0 0,14 3 0,-6-1 0,-16-3 0,-14 0 0,-2 0 0,-8 0 0,0 0 0</inkml:trace>
  <inkml:trace contextRef="#ctx0" brushRef="#br0" timeOffset="109430">15319 3212 24575,'47'11'0,"0"1"0,0-1 0,0 1 0,1-6 0,4-2 0,3 0 0,0-1 0,-1 1 0,-5 0 0,5 3 0,-4 1 0,-1-1 0,5-1-1639,-9-4 1,1-1-1,2-1 1,3-1 0,2 1-1,5 0 1514,-13 0 1,5 1 0,4-1 0,1 1 0,3 0 0,0 0 0,0-1 0,0 1-1,-2 0 1,-3-1 0,-2 1 0,-5-1-236,12 0 1,-8 0 0,-2 0 0,0 0 0,5 0 0,7 0 359,-16 0 0,6 0 0,3 0 0,4 0 0,2 0 0,1 0 0,2 0 0,0 0 0,-1 0 0,-1 0 0,-3 0 0,-2 0 0,-4 0 0,-5 0 0,-5 0-6,15 0 1,-8 0-1,-5 0 1,0 0-1,6 0 6,-1 0 0,4 0 0,2-1 0,1 1 0,-1 0 0,-4 0 0,-3 1 0,9 1 0,-3 0 0,-4 0 0,-2 0-369,0-2 0,-2 0 0,3 1 369,-3 2 0,5 0 0,0 0 0,-2 0 0,-8 0 1266,6 1 0,-4 0-1266,6-1 0,3 0 0,-2 0 0,4 0 0,-5 0 0,-19-3 0,-1 0 832,11 0 0,-5 0 1,-16 0-1,-10 0 1</inkml:trace>
  <inkml:trace contextRef="#ctx0" brushRef="#br0" timeOffset="110196">15195 4517 24575,'18'9'0,"34"8"0,0-3-1893,-10-6 1,11 0 0,7 0-1,0 0 1,-6-2 1892,-10-2 0,-4-1 0,1-1 0,9 0 0,-10 0 0,5 1 0,4-1 0,3 1 0,3-1 0,1 0 0,0 1 0,0-1 0,-2 0 0,-3-1 0,-3 0 0,8 0 0,-3 0 0,-2-1 0,-1 0 0,1 0 0,1-1 0,3 0 0,-6 1 0,1-1 0,2-1 0,1 1 0,1-1 0,-1 1 0,0-1 0,-2 1 0,-2-1 0,-2 1 0,14-1 0,-3 1 0,-2-1 0,-2 1 0,-2-1 0,-1-1 0,-1-2 0,-1 0 0,-2-1 0,-3 1 0,-3 1 843,2 0 0,-3 1 0,-2 0-843,22-3 0,-12 3 1475,-27 3-1475,25 0 0,-38 0 0,2 0 5458,-8 1-5458,2 0 0,-4 1 0,2-2 0</inkml:trace>
  <inkml:trace contextRef="#ctx0" brushRef="#br0" timeOffset="112746">18005 4572 24575,'41'6'0,"-1"0"0,3-1 0,6-2 0,3 1 0,-3-1 0,-5-1 0,-3 0 0,3 0 0,5 0-1229,-6-1 0,5 1 0,4-1 0,2 0 1,0 0-1,-2 0 0,-3-1 0,-5 1 1133,8-1 0,-5 0 0,-2 0 1,4 0 95,5 0 0,4 0 0,1 0 0,-4 0 0,-7 0 1065,10 0 1,-11 0-1066,-17 0 0,-2 0 1658,17 0-1658,-41 1 0,-2 0 0,-2 1 0</inkml:trace>
  <inkml:trace contextRef="#ctx0" brushRef="#br0" timeOffset="114663">14958 3942 24575,'30'-22'0,"0"1"0,8-3 0,4-2 0,2 1 0,4-1 0,-3 1-2979,-1 4 0,2-2 2979,-7 0 0,7-6 0,2-1 0,-4 2 0,-9 6 0,-7 7 0,-3 0 535,6-6 1,3-3 0,-8 4-536,-4 0 992,-9 10-992,2-3 0,-13 10 0,2 2 3211,-2-1-3211,0 4 148,2 0-148,-2 1 0,0 14 0,0 39 0,-7-26 0,-2 3-581,6 12 0,0 4 581,-8 4 0,-1-2 0,8-23 0,0 1 0,-4 22 0,-1-6 0,3-20 0,-2 13 0,2-13 0,3-16 0,-6 18 1162,5-21-1162,-1 7 0,1-10 0,0 3 0,1 0 0,-2 0 0,1 10 0,-6-2 0,5 5 0,-2-8 0,3-6 0,0-3 0,-4-2 0,3 2 0,-3 0 0,2 2 0,0 0 0,0-1 0,2-2 0</inkml:trace>
  <inkml:trace contextRef="#ctx0" brushRef="#br0" timeOffset="115164">15380 4212 24575,'26'9'0,"0"0"0,3-1 0,4-1 0,10 0 0,7 0 0,-2 0-1252,-9-2 1,-1 0-1,1-1 1252,8 0 0,1-1 0,0-1 0,-3 1 0,0-1 0,-3 0 430,2-2 0,-2 0-430,-1 0 0,-5 0 170,-8 0 1,-26 0 0,0 0 0</inkml:trace>
  <inkml:trace contextRef="#ctx0" brushRef="#br0" timeOffset="116695">23565 1250 24575,'-9'-2'0,"-3"0"0,-31 15 0,15-4 0,-5 4 0,-11 4 0,-10 6 0,-3 0 0,6-3-940,6-4 1,4-2 0,-7 4 939,8-2 0,-6 4 0,-4 3 0,-1-1 0,1 0 0,5-1 0,6-5 0,-6 1 0,7-3 0,-3 3 0,-3 3 0,-5 5 0,-1 1 0,3-2 0,7-3 0,-6 2 0,6-2 178,-4 2 1,5-2 0,4-4-1,32-17 1</inkml:trace>
  <inkml:trace contextRef="#ctx0" brushRef="#br0" timeOffset="117147">22199 1236 10201,'28'11'0,"0"0"0,3 4 0,0 2 1689,7 0 0,4 0-1689,5 4 0,5 2 0,-6-2 0,-13-5 0,0 1 0,15 6 0,6 3 0,-9-2 1387,-19-7 0,-2 2-1387,20 13 0,-3-1 1678,-16-8-1678,2 3 0,-2-3 4924,-14-12-4924,7 11 1620,-10-14-1620,-4-5 0,0 2 0,-2-5 0</inkml:trace>
  <inkml:trace contextRef="#ctx0" brushRef="#br0" timeOffset="122896">16636 3823 24575,'0'-8'0,"2"-2"0,0 6 0,16-21 0,-7 11 0,25-23 0,-22 22 0,9-1 0,1 1 0,-6 7 0,26-11 0,8 17 0,4 3-894,-24-3 1,2 0 893,6 1 0,9 0 0,1 2 0,-9 0 0,-4 1 0,-4 1 0,14-3 0,-1 4 0,-17 5 0,-5 3 0,-7-2 0,15 14 0,-25-15 1787,6 44-1787,-9-30 0,-9 25 0,-6 1 0,-3-23 0,-7 4 0,-7 6 0,1-6 0,3-9 0,-1-3 0,-12 12 0,-4 0 0,2-9 0,-3 0 0,1-1 0,7-3 0,1 0 0,-2 1-551,-6 0 1,-5 0 0,1 1 0,4-2 550,5 1 0,4-1 0,-3-2 0,-8-1 0,-3-2 0,8-2 0,-9 5 0,4-8 0,3-2 0,22-1 0,-22 1 0,36-5 0,-2 2 2201,51 3-2201,-6 3 0,-1-4 0,7-1-628,7 1 0,7 1 1,-5-2 627,-4-1 0,1-2 0,-1 2 0,7 0 0,-1 1 0,-10-2 0,-10-1 0,-4 0 0,16 0 0,-6 0 0,-18 0 0,-4 0 0,-16 0 0,-2 0 0</inkml:trace>
  <inkml:trace contextRef="#ctx0" brushRef="#br0" timeOffset="124313">23339 3081 24575,'12'5'0,"6"10"0,4-1 0,4 3 0,10 18 0,2 3 0,-6-10 0,1 3 0,-5 1 0,2 7 0,0-1 0,-5-5 0,0-2 0,0 0 0,-1 3 0,4 7 0,-1 0 0,-4-7 0,-3-7 0,-2-2 0,5 7 0,1 3 0,-2-3 0,-3-5 0,-1-1 0,10 6 0,1 0 0,5 5 0,0 0 0,2 1 0,-2-1 0,-7-10 0,-3-1 0,-1 0 0,-6-5 0,-12-14 0,-2-1 0,-3-4 0</inkml:trace>
  <inkml:trace contextRef="#ctx0" brushRef="#br0" timeOffset="124762">22956 3999 24575,'20'-21'0,"0"-1"0,12-16 0,11 11 0,11-1 0,-4 3-2497,-12 2 0,1 0 2497,-2 6 0,7-2 0,4-1 0,-1 1 0,-4 0 0,0-2 0,-2 1 0,-2 1 0,0 1 0,5 1 0,-1 2 0,0-3 0,-5-4 0,1-3 0,-3 0 0,-9 5 1320,1-5-1320,-6-3 0,-4 1 852,-10 12-852,3-11 0,-9 19 0,1-3 0,-3 8 0,0 0 0</inkml:trace>
  <inkml:trace contextRef="#ctx0" brushRef="#br0" timeOffset="128463">17988 3554 8191,'51'-13'0,"1"-1"0,-10 6 0,-1 1 2140,6-1 0,1 3-2140,0 4 0,-4 2 0,11-1 1454,-12 2 0,-4 1-1454,-14-2 1813,2 6-1813,-4 8 6487,-13-5-6487,14 13 0,0 2 896,-14-12-896,18 25 0,-27-33 0,0 6 0,-21 12 0,-19 3 0,-6 0 0,19-7 0,-5 0-488,-5-4 0,-11 0 0,-4 0 0,3-1 0,8-3 488,2 0 0,-1-2 0,-1-4 0,-11 0 0,-2-1 0,4 0 0,11-2-293,-17 2 293,17-7 0,-4-2 0,9 1 0,11 3 0,-8-5 0,18 6 0,10 2 0,2 2 2401,8 4-2401,15 5 0,14 0 0,-1 1 0,3 1 0,-12-8 0,1 0 0,18 6 0,-2 0 0,-11-5 332,5 0-332,-22-2 0,-12-2 0,5 1 0,-6-3 0,1 2 0,-2 0 0,0 0 0,-2 6 0,0-6 0,-23 28 0,-14 7 0,-2-1 0,15-16 0,-1-4 0,-21 1 0,4-4 0,1-4 0,0-3 0,6-2 0,-14-2 0,2-2 0,23-4 0,-9 0 0,4-1 0,21 0 0,-2-1 0,8 4 0</inkml:trace>
  <inkml:trace contextRef="#ctx0" brushRef="#br0" timeOffset="129711">23850 992 24575,'12'30'0,"-1"0"0,8 6 0,-1-2 0,1 9 0,0-8 0,5 6 0,0-1 0,6 4 0,2 3-1129,-6-7 1,3 7 0,0-1-1,-2-5 1129,-3-8 0,-1-4 0,-1 1 691,12 18 0,-8-10-691,-21-27 0,-3-7 0,-2-3 0</inkml:trace>
  <inkml:trace contextRef="#ctx0" brushRef="#br0" timeOffset="130096">23762 1893 24575,'3'-13'0,"12"-12"0,15-17 0,1 12 0,4 0-1813,-7 5 1,3-2 1812,0 3 0,4-3 0,1 0 0,-4 2 0,10-6 0,-1-1 0,-9 6 0,2-3 0,-1-1 0,-2 1 0,0-4 0,-3 0 0,0 2 565,9-11 1,-3 2-566,-6 1 0,-3 4 148,1 0 0,-18 25 1,-7 6-1</inkml:trace>
  <inkml:trace contextRef="#ctx0" brushRef="#br0" timeOffset="136529">18918 3656 24575,'2'4'0,"0"2"0,-2 0 0,-2 2 0,-7 8 0,-10 8 0,-7 6 0,1-1 0,-2 2 0,-1 0 0,4-4 0,0 1 0,-4 1-507,-8 10 0,-6 5 0,2-2 1,6-8 506,11-11 0,1-1 0,-13 15 0,-5 5 0,13-12 0,20-19 0,-1 15 0,36-12 0,8-2 0,11-1 0,-4-2 0,7-1 0,4-1 0,-2 0-1198,0-1 1,-1-1-1,2 0 1,3 0 1197,-8-2 0,2 0 0,2 0 0,1 0 0,-1-1 0,-2-1 0,3 0 0,0-1 0,-1 0 0,-2 0 0,-3-1 500,10 1 0,-5 0 1,-1 0-501,0 0 0,-1 0 0,-16 0 0,-22 0 0,4 0 0,-12-2 0,0 2 0,-2-2 0</inkml:trace>
  <inkml:trace contextRef="#ctx0" brushRef="#br0" timeOffset="136980">19063 3758 24575,'5'45'0,"1"-1"0,-5-7 0,-1 1 0,1 3 0,3 0 0,1 3 0,0 2 0,-2-1-1460,-1 4 1,-2 0 0,0 0-1,0-3 1460,2 0 0,1-4 0,-2 3 0,-2 2 0,-1 5 0,0-3 0,0-6 866,1-1 1,0 0-867,-1 1 0,0 6 0,0-1 0,1-9 0,1 14 471,0-6 0,0-7-471,0-29 0,0-1 0,0-6 0,0-1 0,0-2 0</inkml:trace>
  <inkml:trace contextRef="#ctx0" brushRef="#br0" timeOffset="169712">5062 16261 24575,'8'-2'0,"13"0"0,13 2 0,0-2 0,9 0 0,-2-1-1175,4-1 1,3 0 1174,4 0 0,5 1 0,1 1-941,-15 0 0,1 0 0,-1 1 1,-2 0 940,3 0 0,-3 1 0,6 1 0,0-1 0,6 0 0,2 0 0,-2 0 0,-6 0 0,-2 0 0,-5 0 0,2 0 81,0 0 1,2 0 0,2 0 0,0 0-82,0-1 0,1 1 0,2 0 0,-2 0 0,-1 1 0,0 0 0,-2 1 0,0 0 0,4 0 0,-4-1 0,4-1 0,1 0 0,1 0 0,-1 0 0,-3 1-648,10 1 1,-1 0 0,-3 0 0,-2-1 647,-1 0 0,-4-2 0,3 1 0,-4 0 0,3 0 0,-2 0 0,-8 0 380,-7 0 0,-2 0-380,12 0 0,5 0 0,-9 0 0,-5 0 0,16 0 0,3 0 0,-4 0 1463,-5-2 0,-2-1-1463,-12 2 1079,1-6-1079,-23 7 0,-2-2 0,-2 2 0</inkml:trace>
  <inkml:trace contextRef="#ctx0" brushRef="#br0" timeOffset="170677">4788 17134 24575,'37'0'0,"1"0"0,11 0 0,4 0 0,-3 0 0,3 0 0,-1 0 0,8 0-1229,-17-1 0,6 0 0,5 0 0,2 0 1,0 0-1,0 0 0,-3 0 0,-5 0 1058,8 0 0,-4 1 0,-1 0 0,0-1 0,3 1 171,-6-1 0,2 0 0,2-1 0,0 1 0,0 0 0,-3 0 0,-2 0 336,1 1 1,-2 0 0,-2 0 0,-1 0 0,2 0-337,11 0 0,2 0 0,-3 0 0,-4 0 0,-6 0 0,-4 0 0,0 0 0,1 0 0,0 0 0,-2 0 0,12 0 0,-2 0 0,-12 0 0,3 0 0,9 0 0,5 0 0,-4 0 0,-7 0 0,-2 0 0,5 0 0,0 0 894,-8-3 0,-5 0-894,-1 2 0,11-5 0,9 6 0,-19-3 0,1 0 0,1 2 0,0 0 2959,-4-3 0,-1 0-2959,22 3 1296,-33-2-1296,32 3 0,-41 0 0,10 0 0,0 0 0,-10 0 0,32-5 0,-23 4 0,16-7 0,-19 6 0,-8-1 0,-4 1 0</inkml:trace>
  <inkml:trace contextRef="#ctx0" brushRef="#br0" timeOffset="172810">4207 16238 24575,'6'2'0,"13"3"0,11-1 0,8-1 0,-1-1 0,3-1 0,0 0 0,9 3 0,0-1 0,4-3 0,-8 0 0,-18 3 0,-14-1 0,-2 3 0,-6-1 0,-1 2 0,0 0 0,-1 0 0,-2 0 0,-8 8 0,-10 11 0,-3-4 0,-4 2 0,-2 6 0,-2 0 0,0-8 0,0-1 0,-10 13 0,17-27 0,9-4 0,5-2 0,10 7 0,5 0 0,23 9 0,-3 1 0,1 0 0,1-1 0,-5-1 0,-1 0 0,-9 0 0,-3 0 0,10 16 0,-15-11 0,3 2 0,-9 12 0,-2-16 0,-8 26 0,1-29 0,-5 6 0,-17-6 0,12-6 0,-16 0 0,-2-1 0,0-4 0,6-1 0,-4 0 0,1-3 0,3 0 0,-6 0 0,-12 2 0,37-2 0,7 2 0,2-2 0</inkml:trace>
  <inkml:trace contextRef="#ctx0" brushRef="#br0" timeOffset="173478">5054 16667 24575,'15'-10'0,"6"-7"0,2-1 0,-2 1 0,1-1 0,1-1 0,3-6 0,-9 11 0,2-11 0,0 0 0,-10 12 0,12-22 0,-18 36 0,5 11 0,-3 26 0,-2 9 0,2 5 0,-2-10 0,0 7 0,-2-8 0,-1 5 0,-2 4 0,-2-3 0,1-16 0,-5 17 0,6-39 0,-2-1 0,4-4 0,-2-2 0</inkml:trace>
  <inkml:trace contextRef="#ctx0" brushRef="#br0" timeOffset="173795">5113 17039 24575,'13'2'0,"0"0"0,14-2 0,3-2 0,2-2 0,-4-1 0,-1-1 0,6 1 0,-3 0 0,-4-6 0,-20 9 0</inkml:trace>
  <inkml:trace contextRef="#ctx0" brushRef="#br0" timeOffset="175028">6075 16439 24575,'31'-12'0,"-5"3"0,7 0 0,8-1 0,-5 1 0,8 1 0,1-1 0,-7 1 0,-28 8 0,-4 2 0,0 2 0,-1 7 0,8 11 0,-7-7 0,3 11 0,-7-4 0,-5-2 0,-15 33 0,6-29 0,-12 20 0,-5-6 0,3-2 0,6-13 0,0 0 0,-2 2 0,7-11 0,-9 4 0,13-11 0,-18 14 0,20-16 0,-2 3 0,4-3 0,2 0 0,-1 1 0,4-2 0,4 0 0,0-2 0,6 1 0,-2 0 0,15-1 0,-5 0 0,18-2 0,2 0 0,-7 0 0,1 0 0,2 0 0,12-6 0,-26 5 0,18-7 0,-33 8 0,-2-2 0</inkml:trace>
  <inkml:trace contextRef="#ctx0" brushRef="#br0" timeOffset="176061">7332 16410 24575,'-12'10'0,"-15"12"0,-1 7 0,-2 1 0,-10 5 0,8-4 0,2-1 0,7-9 0,4-2 0,2-2 0,10-11 0,1-2 0,2 1 0,0-4 0,2 4 0,8-2 0,4 0 0,25 5 0,-8-4 0,3-1 0,9 0 0,1 1 0,-1-1 0,2 0 0,15-3 0,-2 0 0,-26 0 0,1 0 0,9-2 0,5-1 0,-8 1 0,0 1 0,-4-3 0,-5 1 0,-18 3 0,-4-2 0,0 2 0,-4-2 0,2 2 0</inkml:trace>
  <inkml:trace contextRef="#ctx0" brushRef="#br0" timeOffset="176595">7523 16543 24575,'4'19'0,"0"17"0,-4 0 0,0 2 0,0-6 0,0 0 0,0 19 0,0-1 0,-3-17 0,1-4 0,0 14 0,-5-2 0,6-32 0,-6 19 0,6-18 0,-3 9 0,4-15 0,0-2 0,0 0 0</inkml:trace>
  <inkml:trace contextRef="#ctx0" brushRef="#br0" timeOffset="187061">9834 16330 24575,'9'0'0,"19"0"0,16 0 0,-6 0 0,10 0 0,3 0 0,-7 0-982,3-1 0,2 2 982,-6-1 0,7 1 0,5 0 0,2 0 0,-2 1 0,-4-1-537,6 1 0,-4 1 0,1-1 0,3 0 537,-7 0 0,2 0 0,1-1 0,1 0 0,0 1 0,0-1 0,1 0 0,0 1 0,0-1 0,1 1 0,-2-1 0,-2 0 0,4-1 0,-2 0 0,0 0 0,-1 0 0,-1 0 0,-4 0 0,-2 0 0,0 0 0,2 0 0,1 0 0,2-1 0,3 0 0,2-1 0,-1 1 0,-4-1 0,-6 1 0,4 1 0,-6-1 0,6 1 0,0-1 0,9-1 0,4 1 0,-1-1 0,-6 1 0,-12 0 0,-4 1 0,-2 0 126,5 0 1,7 0 0,-3 0-1,-13 0-126,-7 0 0,1 0 0,-25 0 0</inkml:trace>
  <inkml:trace contextRef="#ctx0" brushRef="#br0" timeOffset="188095">10052 17053 24575,'55'3'0,"-26"1"0,5 1 0,4-1 0,8 0 0,1 1 0,-3-2-2072,-5 1 1,-3-1-1,5 0 2072,2 2 0,6 0 0,1 0 0,-2 0 0,-9-2 0,-1-2 0,-2 0 32,4 1 0,2 0 1,-1 1-33,12 1 0,-4-1 0,-14-2 0,2 0 0,5 1 0,6 0 0,1 0 0,-7-1 0,-6 0 0,0-2 0,9 1 0,6 0 0,-2 0 0,-9 0 0,-1 0 0,-1 0 0,13 1 0,3-2 0,-12 0 0,4-1 0,-1 0 0,-4 0 0,9 2 0,-1-2 0,-2-2 0,3-1 0,2 1 0,-7 2 0,1 2 0,0 1 0,-5-2-172,13-2 0,0-1 172,-2 4 0,7 0 0,-1 0 0,-11 0 0,-15 1 0,-1-2-293,14 0 1,5-2 0,-2 1 292,8 1 0,-4 0 0,-8-2 0,0 0 0,10 0 0,-9 2 2604,-22 0-2604,-5-3 350,-14 4 1,-1 0 0,-2 0 0</inkml:trace>
  <inkml:trace contextRef="#ctx0" brushRef="#br0" timeOffset="190245">9882 17707 24575,'32'5'0,"-2"-4"0,4-1 0,4 2 0,5 1-1370,10-2 0,6-2 1,-4 1 1369,-18 0 0,-2 0 0,5 0-617,2 0 0,7 0 1,4 0-1,0 0 1,-3 0-1,-6 0 617,4 0 0,-6 0 0,6 0 0,0 0 0,5-1 0,3 1 0,0 0 0,-3 1 0,-5 1 0,-1 2 0,-1 0 0,-1-1 0,-2 0 0,7-2 0,-3 0 0,7 1 0,-4 0 0,7 2 0,4 1 0,-1-1 0,-4 1 0,-8-2 0,-3 0 0,-6 0 0,5 0-148,1-1 1,5 0-1,2 0 1,0-1 0,-3 1 147,-1 0 0,-2 0 0,-1-1 0,-2 1 0,7-2 0,-2 0 0,4 0 0,-5 0 0,5 0 0,1 0 0,-2 0 0,-6 0 0,-1 0 0,-4 0 0,1 0 0,4 0 0,2 0 0,-1 0 0,-9 0 0,17 0 0,-12 0 0</inkml:trace>
  <inkml:trace contextRef="#ctx0" brushRef="#br0" timeOffset="191011">9961 18444 24575,'17'9'0,"23"-1"0,19-2 0,-2-1 0,-12 0 0,-1-1 0,8 0-1405,-6-1 1,8 1 0,4-1-1,3 1 1,-1-1 0,-2 0-1,-6-1 1107,-2 1 0,-3-1 0,-3-1 0,2 1 0,4 0 298,1-1 0,5 0 0,3 1 0,0-1 0,-3 0 0,-4 0 0,-6-1 814,3 1 1,-7-1-1,5-1-814,-1 1 0,6-1 0,2 0 0,-3-1 0,-8-1 0,10-4 0,-3-1 0,0 4 0,3 2 0,-4-3 0,7-8 0,-9 1 1771,1 8-1771,-11-8 0,-31 10 0,-4 2 0</inkml:trace>
  <inkml:trace contextRef="#ctx0" brushRef="#br0" timeOffset="199244">9840 16459 24575,'10'-5'0,"-3"1"0,10-2 0,10 0 0,2 1 0,-1 0 0,10-1 0,2 3 0,-1 8 0,-3 0 0,-1 3 0,-26-2 0,1 1 0,-8-1 0,0 2 0,-4 2 0,2-1 0,-6 2 0,2-4 0,-6 2 0,-15 2 0,-7 0 0,-2 1 0,-1 0 0,-1 1 0,-1-1 0,-5-1 0,7-4 0,17-3 0,-13-2 0,26 0 0,2-1 0,7 2 0,24-2 0,-15 0 0,39 4 0,-34-3 0,13 5 0,-6-3 0,-13 1 0,22 3 0,-23-3 0,8 1 0,-7 2 0,-6-3 0,4 2 0,-4-1 0,-2 0 0,4 2 0,-6-1 0,2 0 0,-4 7 0,-5 18 0,2-12 0,-5 9 0,2-23 0,-6 6 0,2-5 0,-8 3 0,-22 9 0,20-8 0,-11 1 0,1-1 0,17-4 0,-17 0 0,17-2 0,4-3 0,-16 5 0,13-4 0,-9 3 0,13-4 0,2 0 0,2-2 0,2 0 0</inkml:trace>
  <inkml:trace contextRef="#ctx0" brushRef="#br0" timeOffset="202893">12001 18510 24575,'8'0'0,"4"0"0,26 3 0,7 1 0,8-3 0,-13-1 0,11-2 0,1 0 0,-8 0 0,-5 1 0,-1-1-280,3-4 0,3 0 1,-3 0 279,-2 2 0,-5 1 276,1-3-276,18-3 139,-40 8-139,-1-1 0,18-3 0,-20 3 0,16-3 0</inkml:trace>
  <inkml:trace contextRef="#ctx0" brushRef="#br0" timeOffset="204895">14159 16348 24575,'-5'-1'0,"0"0"0,3-1 0,-8 2 0,2 0 0,-4 2 0,-9 7 0,5-3 0,-4 5 0,-1 5 0,14-8 0,-14 22 0,17-19 0,-2 16 0,2 2 0,3-13 0,0 18 0,2 0 0,3-20 0,4 14 0,2 0 0,3-11 0,5 7 0,1 0 0,-6-7 0,12 7 0,-17-17 0,-2-3 0,0-4 0,2-9 0,3-11 0,1-9 0,1-8 0,-4 5 0,0 0 0,-2-4 0,2 0 0,-1 2 0,-7 12 0,4-9 0,-9 5 0,-2 13 0,0-7 0,-3 13 0,8 4 0,-2 2 0</inkml:trace>
  <inkml:trace contextRef="#ctx0" brushRef="#br0" timeOffset="205326">14175 16683 11875,'4'4'0,"1"2"4843,15 19-4843,-8-15 2210,14 24-2210,-20-27 1245,6 8-1245,-11-10 4402,5 0-4402,-1 7 0,0 0 0,2 4 0,-4-8 0,-1-4 0</inkml:trace>
  <inkml:trace contextRef="#ctx0" brushRef="#br0" timeOffset="205794">14576 16856 8191,'35'-35'0,"-11"11"5063,12-18-5063,-7 2 2818,-21 22-2818,9-10 1719,-15 22-1719,4 21 6784,-5-5-6784,4 16 0,-5 8 0,-5-3 0,-1 7 0,-3-1 0,-2-5 0,-1 1 0,-1 0 0,-9-5 0,8-4 0,-1-4 0</inkml:trace>
  <inkml:trace contextRef="#ctx0" brushRef="#br0" timeOffset="205962">14588 17060 24575,'5'2'0,"15"0"0,4-2 0,13 0 0,-12 0 0,-8 0 0,-13 0 0</inkml:trace>
  <inkml:trace contextRef="#ctx0" brushRef="#br0" timeOffset="207393">14070 18135 24575,'-11'5'0,"0"5"0,4-1 0,-2 24 0,7 10 0,1 11 0,3-18 0,2 1 0,3-8 0,1-2 0,3 16 0,10-4 0,-13-31 0,22 25 0,-20-23 0,14 13 0,4-16 0,-10-4 0,18-1 0,-23-4 0,-1-5 0,8-16 0,-7 7 0,8-17 0,0-2 0,-7 8 0,1 0 0,-1-1 0,0-8 0,-9 20 0,5-26 0,-12 32 0,2-11 0,-25-12 0,14 14 0,-19-15 0,-3-1 0,15 14 0,-4-1 0,4 4 0,14 14 0</inkml:trace>
  <inkml:trace contextRef="#ctx0" brushRef="#br0" timeOffset="207865">14199 18482 8191,'29'5'0,"-7"-1"5063,-10-2-5063,-5 0 2818,-2 0-2818,-1 2 1719,0 0-1719,0 0 6784,2 4-6784,-1-4 0,4 8 0,-6-6 0,4 4 0,-5-6 0,2 0 0,2 0 0,0-2 0,-1 0 0,-2-2 0</inkml:trace>
  <inkml:trace contextRef="#ctx0" brushRef="#br0" timeOffset="208478">14700 18283 24575,'44'-9'0,"-5"0"0,-27 8 0,0-1 0,-6 3 0,0 0 0,-2 2 0,-2 0 0,-2 1 0,0 1 0,0 2 0,0 5 0,-31 24 0,3 0 0,3-9 0,-5 3 0,2-4 0,4-5 0,-1-2 0,-10 13 0,-1 1 0,4-7 0,3-1 0,8-7 0,0 1 0,-14 17 0,5-1 0,11-14 0,-5 10 0,31-26 0,1 2 0,36-3 0,-11 1 0,18-7 0,5-1 0,-22 2 0,0 0 0,6 0 0,4-2 0,-6 2 0,9-1 0,-2 1 0,-43-1 0</inkml:trace>
  <inkml:trace contextRef="#ctx0" brushRef="#br0" timeOffset="-199153.73">2373 16211 24575,'-48'-8'0,"4"5"0,-9 2 0,5 1 0,8-2 0,-1 4 0,-9 4 0,-9 5 0,1 2 0,11 0 0,12 0 0,3 5 0,-6 6 0,-7 6 0,1 3 0,9 0 0,9 1 0,7 0 0,-2 1-479,-8 1 1,0-1 0,5 2 478,5 16 0,9 2 174,4-4 1,8 1-175,7-17 0,4 1 0,0 0 0,-5 2 0,0 0 0,5-3-554,6-2 1,5-3 0,4-4 553,5-2 0,5-4 0,-2 1 0,9 9 0,4-2 0,-10-13 0,6 0 0,-1-2 0,-3-1 0,8 3 0,-2-3 0,-7-4 0,0-2 0,1-4-263,0-4 1,0-2-1,-3-3 263,4-5 0,-2-4 0,-3 0 0,1-2 0,-6-1 0,-8-3 0,-5-3 0,6-20 0,-5-3 0,-12 12 0,-3-3 0,3-11 0,1-7 0,-5 5 0,-8 7 0,-3 0 0,6 6 0,0-2 0,-4 2 0,-17-6 0,-1 5 0,5-3 428,-13 1 0,-1 7-428,18 22 0,-15-11 0,25 20 0</inkml:trace>
  <inkml:trace contextRef="#ctx0" brushRef="#br0" timeOffset="-198703.73">2161 16915 24575,'39'22'0,"0"1"0,0-1 0,10 2 0,2 1 0,-9-5 0,1 7 0,-2-1 0,-5 0 0,-19-7 0,1 15 0,-1 2 0,-8-9 0,12 21 0,-18-31 0,-1-10 0,2 1 0,-3-6 0,1-2 0</inkml:trace>
  <inkml:trace contextRef="#ctx0" brushRef="#br0" timeOffset="-189235.73">9937 18210 24575,'8'-8'0,"17"-15"0,-4 3 0,14-10 0,-5-5 0,-3 1 0,-5 5 0,1-13 0,-15 32 0,5-21 0,-9 27 0,7 28 0,-3 1 0,-1 13 0,-1 3 0,-1 3 0,1 9 0,-2 0 0,-2-14 0,1 11 0,1-4 0,-3-26 0,0 32 0,1-43 0,-2 10 0,0-17 0,0 0 0</inkml:trace>
  <inkml:trace contextRef="#ctx0" brushRef="#br0" timeOffset="-188602.73">10017 18527 24575,'30'0'0,"1"0"0,15 0 0,-8-1 0,6-1 0,-1-1 0,10-4 0,-2-1 0,-3 2 0,-3 0 0,-9-1 0,-9 0 0,-18 5 0</inkml:trace>
  <inkml:trace contextRef="#ctx0" brushRef="#br0" timeOffset="-177420.73">10577 18042 24575,'6'-4'0,"1"0"0,0-2 0,1 2 0,22-11 0,-17 7 0,15-3 0,-7-1 0,-12 8 0,34-4 0,-25 6 0,17 2 0,1 0 0,-15 0 0,10 0 0,-20 2 0,-5 0 0,4 5 0,-5-2 0,2 6 0,-4-6 0,-2 18 0,-1-14 0,-5 43 0,-1-28 0,-5 11 0,-2 1 0,-1-8 0,-3 0 0,0 0 0,3-7 0,-7 5 0,0 8 0,12-22 0,-13 19 0,17-26 0,-15 17 0,-5-1 0,2 0 0,-2-2 0,17-12 0,-2 3 0,3-4 0,-1 0 0,2-1 0,2-2 0,-2 3 0,5-4 0,17 4 0,24-5 0,5 1 0,4 0-209,-10-2 0,-1 0 209,11 0 0,-5 0 0,-7-2 0,-16 1 0,-11-2 0,-8 1 0,1 2 0,0-2 418,1 2-418,0 0 0,1-2 0,0 2 0,1-4 0,-2 2 0,-2 0 0,0 0 0</inkml:trace>
  <inkml:trace contextRef="#ctx0" brushRef="#br0" timeOffset="-171267.73">10748 16518 24575,'-10'12'0,"-8"6"0,-5 7 0,-2 0 0,-7 7 0,3-1 0,1-1 0,6-6 0,1 0 0,9-12 0,6-8 0,2 0 0,0 0 0,2 0 0,2 0 0,17 7 0,0-3 0,19 6 0,-12-6 0,6 0 0,1 1 0,4 1 0,0-3 0,3-1 0,0-3 0,-1-2 0,18-1 0,-8 0 0,-4 0 0,-14 0 0,8 0 0,-30 0 0,-2 0 0,0 0 0,-1 0 0,0 0 0,0 0 0,0 0 0,0 0 0,0 0 0,0-2 0,-1 2 0,-2-2 0</inkml:trace>
  <inkml:trace contextRef="#ctx0" brushRef="#br0" timeOffset="-170570.73">10946 16620 24575,'0'28'0,"0"11"0,-4 1 0,2 6 0,0-1 0,0 0-278,2-15 0,0 0 278,0 20 0,0 1 0,0-16 0,0-4 137,0 11-137,0-3 0,0-28 0,0-5 0,0 1 0,-1-2 104,0 6 1,-1-8 0,2 3 0</inkml:trace>
  <inkml:trace contextRef="#ctx0" brushRef="#br0" timeOffset="-122454.73">3735 17720 8191,'55'-7'0,"0"0"0,-11 4 0,5 1 0,1 0 0,-2 0 506,-6 1 0,-2-1 1,2 1-1,2 0-506,6 0 0,4 0 0,2 1 0,0 0 0,-2 2 246,0 1 0,1 1 1,-1 0-1,-2 1 1,-2-1-247,-5 0 0,-2-2 0,-1 1 0,-1 2 700,13 3 0,-1 3 1,-15 0-701,-16 2 4682,-11 0-4682,-9-4 3156,-12 23-3156,4-19 0,-24 26 0,-8 5 1309,15-23 1,0-1-1310,-4 4 0,-4 4 0,-1-2-539,-6-1 1,-2-2 0,3-1 538,3-2 0,-3 1-477,-5 0 1,-10 2-1,0-1 1,8-3 476,5-4 0,1-1 0,-8 2 0,-5 0 0,3-4-294,-6-6 1,4-5 293,16 0 0,0-1 187,-14 1 1,6-3-188,21-4 1512,8 4-1512,21 0 2056,23-5-2056,0 6 0,13 1 0,12 0 0,-4 2-461,-7 2 1,0 0 460,8 0 0,6 1 0,-4 1 0,-11 1 0,-3 0 0,-5 0 0,-6-1 0,-1 0 0,23 4 0,-7 0 0,-29-5 0,10 3 0,-24-4 0,-2 2 0,-4 13 1655,-3-4-1655,-3 12 0,-11 0 0,-5 3 0,-10-1 0,-2 0 0,4 2 0,-3-1-413,-11-4 1,-1-7 412,10-15 0,1-3 0,2 2 0,0 0 0,-8-3 0,4 0 0,5-2 0,6 2 0,25-2 0,3 2 0</inkml:trace>
  <inkml:trace contextRef="#ctx0" brushRef="#br0" timeOffset="-121769.73">5325 17908 24575,'54'-3'0,"-26"5"0,1 1 0,9 0 0,1 2 0,0 6 0,-3 0 0,8 0 0,-10 8 0,-32-13 0,-12 18 0,-4 5 0,0 3 0,-9 3 0,-8 8 0,-2-2 0,-3-6 0,-2-2 0,-3 0-801,6-3 1,-1 0 0,-2 0 0,0-1 800,-4 1 0,-3-1 0,2-1 0,4-4 0,-6 1 0,3-2 0,-9 8 0,9-4 0,25-16 0,-12 14 0,29-23 0,4 0 0,24 3 0,8-1 0,8-2 0,-7 0 0,7 2 0,2-4-52,5-5 0,1-4 0,-1 1 52,-7 3 0,-2 2 0,4-1 0,4-3 0,5-2 0,-2 0 0,-9 2 0,-7 2 0,-3 0 0,11 1 0,-10 0 0,-27 1 0</inkml:trace>
  <inkml:trace contextRef="#ctx0" brushRef="#br0" timeOffset="-121354.73">6014 18402 8191,'0'-52'0,"0"22"0,0-1 2216,1-11 1,-2-2-2217,-2-5 0,0 3 2892,2-9-2892,-6 7 1796,7 34-1796,0 10 1636,2 2 1,-1 0 0,0 2-1</inkml:trace>
  <inkml:trace contextRef="#ctx0" brushRef="#br0" timeOffset="-120255.73">5908 18323 8191,'45'-25'0,"0"0"0,-13 5 0,1 0 1511,13-7 0,4-1-1511,-15 7 0,2-1 0,1-1 0,-2 2 0,1 0 0,-2 1 0,7-3 0,-4 3 0,7-2 0,5-2 0,2-2 0,2 1 0,-3-1 0,-2 2 0,-7 2 21,9-5 0,-6 2 1,-1 0-1,5-3-21,-4 4 0,5-3 0,4-1 0,-1-1 0,-2 2 0,-7 2 0,-10 3 0,3-5 0,-7-1 716,0-1 1,0-2 0,-8 6-717,-11 9 4633,6-10-4633,-15 32 1879,0 4-1879,1 8 2307,-3 15 1,0 4-2308,3 3 0,-2 5 0,-1 11 0,-1-6-379,-2-13 0,0-1 379,2 2 0,1 4 0,0-1 0,-3 15 0,0-3 0,3-19 0,0 1 0,0 4 0,0 4 0,0-7 0,0 8 0,-1-7 0,-1-4 0,2-17 0,-1 12 0,1-24 0,4 4 0,-4-5 0,2 0 0</inkml:trace>
  <inkml:trace contextRef="#ctx0" brushRef="#br0" timeOffset="-119022.73">6033 18238 24575,'25'-27'0,"-3"6"0,3 0 0,-4 4 0,4-1 0,7-4 0,7-4 0,2-1 0,-5 4 0,2-1 0,2 0 0,-5 3 0,7-5 0,2 0 0,-4 1 0,-7 5 0,-5 3 0,-3 1 0,20-12 0,-8 5 0,-27 18 0,-7 1 0,0 3 0,-2 1 0,3 9 0,-1 2 0,1 42 0,-2-18 0,-1 5 0,-2 10 0,1-6 0,0-11 0,0-2 0,0 6 0,1 4 0,-2 0 0,-2 14 0,-1 0 0,0-18 0,0 1 0,0 0 0,-1 3 0,0 0 0,0-2 0,-1 4 0,0-4 0,-4 14 0,8-35 0,-5 10 0,7-22 0,-2-2 0,0-2 0,2 0 0,-2-2 0</inkml:trace>
  <inkml:trace contextRef="#ctx0" brushRef="#br0" timeOffset="-118588.73">6221 18912 24575,'23'0'0,"3"4"0,12-3 0,5 1 0,4 0-1696,-6-4 0,4-3 1696,5 1 0,7-1 0,-4-1 0,-11-1 0,-2 1 0,0-1 0,6-1 0,0 0 0,-4 1 531,-1-1 1,-4 2-532,11-1 0,-32 4 0,-14 3 0</inkml:trace>
  <inkml:trace contextRef="#ctx0" brushRef="#br0" timeOffset="-116638.73">7817 17751 24575,'-12'19'0,"-15"25"0,6-12 0,-3 6-822,3-6 0,-4 4 0,0 1 1,1-3 821,2-1 0,2-2 0,-3 2 0,-8 8 0,-3 5 0,0-2 0,7-10 1032,-6 7-1032,0-2 0,6-7 539,22-25-539,11 1 0,22 5 0,2-4 0,7-1 0,6 0 0,6-2 0,2 0-219,-9-2 0,2-1 0,-1 0 0,0-1 219,6 2 0,-2-1 0,1-2-289,6-4 1,0-2-1,-12 0 289,-5 0 0,-5-3 0,-4-1 0,-16 4 0,-5 1 0,-5 2 0</inkml:trace>
  <inkml:trace contextRef="#ctx0" brushRef="#br0" timeOffset="-116239.73">7877 18120 24575,'9'37'0,"1"1"0,-2 9 0,0 4 0,-2-21 0,0 1 0,-2 12 0,0 7 0,0-8 0,5 13 0,-8-15 0,-1 2 0,2-1 0,0 0 0,-2-4 0,0 1 0,0 6 0,0-3 0,0 0 0,0-6 0,0-26 0,2 8 0,-2-15 0,2-2 0</inkml:trace>
  <inkml:trace contextRef="#ctx0" brushRef="#br0" timeOffset="-112954.73">9656 18022 8191,'40'-32'0,"0"6"0,1 2 4766,-8 6-4766,9-1 0,6-2 0,4 1 0,-1 1 908,-11 4 1,0 1-909,3-1 0,3 0 0,-8 2 0,2-1 1888,4 4-1888,-38 18 6225,-5 4-6225,6 23 312,-5-13-312,-2 17 0,-4 5 0,-12-6 0,-3-1 0,4 8 0,-5 0 0,-7-11 0,-6 0 0,-1-2 0,5-5 0,-1-2 0,0-1 688,-11 8 0,-1 1-688,3-5 0,-2 1 0,7-5 0,0 2 0,-3-6 0,2-2 0,19-10 0,-3-3 0,11-2 0,4-2 0,0 2 0,2-1 0,13 3 0,9 6 0,13-5 0,12-1 0,-4 1 0,-8 2 0,2 0 0,18-1 0,9 0 0,-12-1 0,-3 3 0,1-5 0,-4-1 0,-24 0 0,17-3 0,-33 0 0,-3 0 0</inkml:trace>
  <inkml:trace contextRef="#ctx0" brushRef="#br0" timeOffset="-111621.73">10545 18155 24575,'4'-8'0,"-2"2"0,10-4 0,0 2 0,14-8 0,3-1 0,-2 3 0,5-6 0,4-2 0,-2 2 0,-2 0 0,6-7 0,-5 4 0,-6 3 0,-21 15 0,0-5 0,-2 8 0,-2-1 0,3 11 0,-3 3 0,9 33 0,-10-10 0,0 0 0,5-3 0,-1 0 0,-4 19 0,-1-1 0,2-18 0,1-2 0,-3 0 0,1 1 0,0 2 0,0-5 0,-1-11 0,0 11 0,0-23 0,2 0 0,-2 2 0,2 0 0,-2 0 0,0 2 0,0-4 0,0 0 0,0-2 0</inkml:trace>
  <inkml:trace contextRef="#ctx0" brushRef="#br0" timeOffset="-109072.73">10645 18432 24575,'6'2'0,"5"0"0,28 4 0,-5-6 0,0 1 0,21 7 0,-8-7 0,-6-1 0,-16 3 0,19-3 0,-18-5 0,-12 4 0,7-5 0,-15 6 0,0-2 0,0 2 0,-4 0 0,0 0 0</inkml:trace>
  <inkml:trace contextRef="#ctx0" brushRef="#br0" timeOffset="-96756.73">7509 18036 24575,'2'8'0,"2"4"0,-2 14 0,0 4 0,1-3 0,-1 21 0,0 0 0,-2-21 0,0 21 0,0-3 0,0-25 0,2 18 0,-2-28 0,2-8 0,0 0 0,33 0 0,9-2 0,-16 0 0,4 0 0,18 0 0,-2 0 0,1 0 0,2-3 0,-3 0 0,-19 2 0,9-7 0,-32 8 0,0 0 0,-2 4 0,0 2 0,-1 6 0,4 28 0,-6-7 0,3 7 0,-2 2 0,-10 2 0,6-9 0,-3 2 0,-18 6 0,-5-1 0,6-3 0,-2 0 0,-1-6 0,-4 1 0,2-2 0,-4 6 0,0-4 0,22-26 0</inkml:trace>
  <inkml:trace contextRef="#ctx0" brushRef="#br0" timeOffset="-96307.73">7503 18284 9254,'10'-3'0,"-2"0"1823,29-3 0,10 0-1823,-7-3 0,3 0 0,2 1 0,5 0 0,-2-1 0,-1-1 0,-1 0 0,-5 1 0,-3 2 0,-2 0 1430,16-3 1,-7 1-1431,-25 8 1762,23-8-1762,-21 4 0,-10 2 0,5-1 0</inkml:trace>
  <inkml:trace contextRef="#ctx0" brushRef="#br0" timeOffset="-95690.73">8462 18078 24575,'-8'20'0,"-3"4"0,-1 6 0,-1 2 0,-3 12 0,0-7 0,-3 7 0,1-2 0,-2 2 0,1 0 0,2-9 0,-1 1 0,1-2 0,-4 11 0,3-8 0,5-14 0,3 5 0,10-24 0,7 1 0,3 0 0,17 7 0,6-3 0,11 2 0,-6-1 0,-9 0 0,1-1 0,8-1 0,8-1 0,0 0 0,-8-2 0,-9-2 0,-1-2 0,14-1 0,-2 0 0,-2 0 0,-3-4 0,-21 3 0,5-5 0,-17 5 0,0 0 0</inkml:trace>
  <inkml:trace contextRef="#ctx0" brushRef="#br0" timeOffset="-95406.73">8561 18504 24575,'9'47'0,"1"0"0,-1 0 0,0-1 0,1 2 0,0-2 0,-2-5 0,0 0 0,0-1 0,0 1 0,0 4 0,-1-5 0,-5-24 0</inkml:trace>
  <inkml:trace contextRef="#ctx0" brushRef="#br0" timeOffset="-94105.73">10468 16396 9935,'5'10'0,"-3"-3"5096,1 36-5096,1-14 0,-3 17 0,5 3 0,-1-1 2153,-3-13-2153,2 6 0,2 10 0,-2-11 0,-3-11 775,3-1 0,-1 1-775,-3-4 5394,3-12-5394,-2 7 0,5-14 0,11-4 447,-3-2-447,30 0 0,-22 0 0,22 0 0,-13 0 0,1 0 0,15 0 0,7-1 0,-1 2 0,-15 1 0,-6-2 0,-3 1 0,-11 4 0,-6-2 0,-2 1 0,-8 0 0,2 0 0,1 24 0,-2-16 0,2 31 0,-5-28 0,-2 7 0,-19 16 0,-9 2 0,-3 1 0,12-20 0,0-4 0,-2-7 0,-4-2 0,-24-17 0,25 3 0,-13-6 0,31 9 0</inkml:trace>
  <inkml:trace contextRef="#ctx0" brushRef="#br0" timeOffset="-93689.73">10591 16370 24575,'18'5'0,"26"3"0,7-1 0,-20-3 0,2 0 0,17 1 0,7-1 0,-5-2 0,-13-4 0,-3-1 0,3 0 0,-5 1 0,-5-4 0,-26 4 0,0 2 0</inkml:trace>
  <inkml:trace contextRef="#ctx0" brushRef="#br0" timeOffset="-93037.73">11756 16394 24575,'-5'10'0,"-18"22"0,0 8 0,2-9 0,-3 2 0,-2-2 0,0 1 0,-3 10 0,0-2 0,7-17 0,2-1 0,0 9 0,5-7 0,8-18 0,2 6 0,5-8 0,4 0 0,11 3 0,25 1 0,-9-6 0,0 0 0,17 4 0,3-6 0,-11 0 0,-20 0 0,11 0 0,-1 0 0,-17 0 0,21-3 0,-25 2 0,2-1 0,-7 2 0,-2 0 0</inkml:trace>
  <inkml:trace contextRef="#ctx0" brushRef="#br0" timeOffset="-92619.73">11754 16634 24575,'18'47'0,"-1"0"0,-6 1 0,-2 4 0,0-3 0,3 3 0,-1-1-705,-4-6 0,-1 2 1,-2-3 704,-3 0 0,-1-5 0,6 8 339,-6-1 1,0-4-340,0-24 349,0 18-349,0-32 0,0-2 0,0 0 0</inkml:trace>
  <inkml:trace contextRef="#ctx0" brushRef="#br0" timeOffset="-79922.73">10471 18123 9547,'4'-2'0,"0"0"5115,22-13-5115,-15 8 0,28-22 0,5-4 0,-14 6 0,-2 3 0,8-8 0,1 0 0,-6 3 0,-3-1 0,-3 2 1304,15-13 0,-4 4-1304,-11 6 1536,-23 32-1536,0 10 5769,0 12-5769,-2 9 0,4 7 0,2 10 0,-1-3-1037,0-3 0,0 2 1037,1 0 0,0 8 0,1-1 0,-2-9 0,-1-2 0,0-5 0,2 12 0,-1-5 0,-4-15 0,3-6 0,-4-9 0,0-7 0,0 1 0,0-4 0,0 1 0</inkml:trace>
  <inkml:trace contextRef="#ctx0" brushRef="#br0" timeOffset="-79540.73">10953 18473 24575,'23'0'0,"-11"0"0,25-1 0,3-1 0,-14-1 0,11 0 0,10-1 0,-10 1 0,-6-1 0,5-2 0,-3 1 0,-21 3 0,-2-5 0,-8 7 0,0-2 0</inkml:trace>
  <inkml:trace contextRef="#ctx0" brushRef="#br0" timeOffset="-61791.73">4546 15355 24575,'2'8'0,"-8"13"0,1-5 0,-8 19 0,-8 6 0,-3 2 0,10-17 0,-2 3 0,-5 5 0,-5 7 0,-2 2 0,2-4-216,-1 3 1,1-3 0,-2 2 215,4-6 0,-2 2 0,1 0 0,1 0 53,-5 13 0,3 0 1,2-6-54,3-10 0,3-4 0,6 0 0,4-7 0,4-17 0</inkml:trace>
  <inkml:trace contextRef="#ctx0" brushRef="#br0" timeOffset="-61257.73">3829 15668 24575,'0'18'0,"10"17"0,-3 4 0,3-11 0,2 2 0,1 6 0,0 2-564,4 11 1,1-1 563,-4-11 0,-1 1 0,-2 1 0,-2 3 0,-1-7 0,1 3 137,-6-7 1,1-1-138,3 6 0,-5-20 0,6 11 0,18-29 0,0-1 0,12-4 0,10-2 0,-2 0 0,-5 2 0,4-1-480,-4-1 0,8-2 1,4-1-1,-3 0 1,-8 2 479,9-3 0,-3 1-91,0-2 1,4 0 0,-13 1 90,-11 0 0,-16 8 0,-12 3 0</inkml:trace>
  <inkml:trace contextRef="#ctx0" brushRef="#br0" timeOffset="-53672.73">11660 17921 24575,'10'6'0,"6"0"0,-8-2 0,4 2 0,-12 0 0,-13 15 0,-9 7 0,-2 2 0,-3 2 0,-6 5 0,0 0 0,2-3 0,4-4 0,-1-4 0,15-10 0,12-1 0,5-9 0,24 8 0,-10-11 0,12 0 0,0-2 0,-13-1 0,17 0 0</inkml:trace>
  <inkml:trace contextRef="#ctx0" brushRef="#br0" timeOffset="-53207.73">11737 18311 9571,'0'8'0,"-2"8"5114,2-2-5114,-2 2 2604,2-6-2604,-2-6 383,0-2 0,0 0 1,0-2-1</inkml:trace>
  <inkml:trace contextRef="#ctx0" brushRef="#br0" timeOffset="-52658.73">11540 17728 12240,'-8'-2'0,"-13"0"4771,-2 22-4771,1 0 0,-1 2 0,4 2 0,1 2 0,-1 2 0,1 3 0,5 8 0,2-2 2145,2-4-2145,4 0 0,3 3 0,3-2 0,5 1 0,10 7 0,2 1 0,-6 0 0,4 0 0,10-9 0,6-3 0,-4-6 0,1-2 0,23-2 0,-2-8 0,-30-13 0,17-10 0,1-8 0,-12-25 300,4-2 1,-12 9 0,-16 28 0</inkml:trace>
  <inkml:trace contextRef="#ctx0" brushRef="#br0" timeOffset="-52340.73">11768 18222 8191,'24'15'0,"-1"1"0,7 8 2410,-7-9 0,1 2-2410,-2 13 0,-3 0 2848,-2-6-2848,2 12 0,-2 1 1749,-9-12-1749,5 7 1673,-10-16 0,-2-12 1,-1 0-1</inkml:trace>
  <inkml:trace contextRef="#ctx0" brushRef="#br0" timeOffset="-51940.73">12123 18258 11789,'8'0'0,"0"0"4859,-4 26-4859,0 6 1112,-6-4 0,-1 1-1112,-1 11 1257,-6-9-1257,-16 6 0,4-14 0,-6 8 0,-1 0 4446,1-5-4446,-6 7 0,22-27 0,11-6 0,22-5 0,12 3 0,15-7 0,-11 6 0,-10-8 0,-17 8 0,-3-3 0</inkml:trace>
  <inkml:trace contextRef="#ctx0" brushRef="#br0" timeOffset="-49340.73">9640 17683 24575,'-4'8'0,"1"5"0,-22 12 0,12-4 0,-21 14 0,1 3 0,-1 0-981,15-18 0,-1 1 981,-6 9 0,-5 7 0,1 0 0,6-8 0,-6 7 236,0 1 0,3 0-236,12-11 0,6-14 0,2 8 0,9-17 0,18 9 0,24 8 0,8 1-394,-17-9 0,3-1 394,4 2 0,7 2 0,3-1 0,-3-3 0,-6-5 0,-1-3 0,0 0 0,2-1 0,6 3 0,2-1 0,-1 0 0,-2-1 0,3 0 0,-3-1 0,-2-1 0,-3-1 0,-3 0 0,-9 0 0,-7 0 0,9 0 0</inkml:trace>
  <inkml:trace contextRef="#ctx0" brushRef="#br0" timeOffset="-49040.73">9858 18192 24575,'0'55'0,"0"-22"0,0 3 0,0 7 0,0 7 0,0-3-873,1 6 0,-2 4 873,0-14 0,-2 7 0,0 1 0,0-2 0,0-6 282,-1 13 0,-1-2-282,-2-7 0,-1 5 0,1-14 0</inkml:trace>
  <inkml:trace contextRef="#ctx0" brushRef="#br0" timeOffset="-46475.73">8736 16496 8191,'-48'17'0,"2"-2"2048,-2-12 1,-3-1-2049,17 3 0,-3 0 0,-4-2 0,-7-2 0,-1 1 0,5 1 0,-6 3 0,-2 1 0,6-1 0,-9 0 0,-4 0 0,1 0 0,5 0 0,5 0 0,4 1 0,-1-1 0,-7 1-212,7-1 1,-6 1 0,-3 0 0,-3 0-1,1 1 1,1-1 0,2-1 0,6 0 211,-2 1 0,5-2 0,1 1 0,-1 0 0,-7-1 0,5 1 0,-4-1 0,-4 1 0,-3 0 0,1 0 0,-1 0 0,3-1 0,4-1 0,4-1 288,-5-1 1,6-1 0,1 0 0,0-1-1,-3-1-288,-5 2 0,-4-1 0,-2 0 0,1 0 0,1-2 0,5-1 0,-6-3 0,4-2 0,2-2 0,1 0 0,4 1 0,1-2 0,1 0 0,3 1 0,-2 0 0,2-1 0,2 2 0,-20-2 0,11 3 0,25 4 0,-3 4 0</inkml:trace>
  <inkml:trace contextRef="#ctx0" brushRef="#br0" timeOffset="-45956.73">5602 16261 8191,'-35'13'0,"1"-1"0,-12 7 0,0 1 2228,14-4 0,0 0-2228,-9 6 0,-2 1 0,11-3 0,-1 1 0,4-1 0,1 1 0,0 4 385,-4 3 0,-4 7 1,0 0-1,6-4-385,5-1 0,3 1 0,-7 7 0,-3 5 0,4-3 0,3 2 0,5-3 842,6-12 1,2 1-843,-5 14 0,7-5 0,17-16 0,18 9 0,15 2 0,-2-13 0,10-2 0,5-1 0,1-1 0,-4 1 781,0 1 1,-3-1-1,2 0 1,9 0-782,-16-5 0,6 1 0,4 0 0,3 0 0,2 0 0,-1 0 0,-1-1 0,-2-1 0,-4-1 0,-6-1-846,16 2 1,-9-3-1,0 0 1,6 0 845,-5 1 0,7 0 0,3 1 0,1 0 0,-5-1 0,-6 0 0,-10-3 0,5 1 0,-7-1 0,9 2 0,0 0 0</inkml:trace>
  <inkml:trace contextRef="#ctx0" brushRef="#br0" timeOffset="-44607.73">10744 16450 24575,'-31'0'0,"0"0"0,-8 0 0,-5 0 0,-2-1 0,-6 1 0,-9 1-1093,18 1 1,-6 2 0,-5 1 0,-3 1-1,-2-1 1,0 1 0,2-1 0,2 0-1,5-2 844,-4 0 1,6-1 0,1-1 0,0 0-1,-4 0 1,-5 2 248,10-1 0,-5 1 0,-4 1 0,-2 0 0,-3 0 0,1 0 0,-1 0 0,2 0 0,3 0 0,3-1 0,4 0 0,6-1 11,-18 1 0,9-1 0,3-1 0,-4 0-11,-2 1 0,-5-1 0,1 0 0,3 0 0,7 2 621,6 1 1,5 0 0,4 1-622,3 0 0,5 1 0,2-1 0,6-1 0,15-4 0</inkml:trace>
  <inkml:trace contextRef="#ctx0" brushRef="#br0" timeOffset="-44040.73">8720 16059 8191,'0'53'0,"-21"-6"2507,5 2 1,-7 5-2508,-8-15 0,-7-2 0,1-1 0,10-4 0,2-1 0,-5 0 0,-8 2 0,-6 1 0,0-3 0,7-5 1412,3-5 0,3-2-1412,-19 11 0,6-5 1725,25-18-1725,28 9 6766,16 3-6766,7-6 0,10 0 0,2 0 0,-5 1 0,0 1 0,4 0 0,2 1-742,1-2 0,4 1 0,3 0 1,-1 0-1,0-1 0,-6 0 742,5 2 0,-4-1 0,-1 0 0,1 0 0,-1-2 0,2 0 0,1 0 0,-5-1 0,-7-2 0,1 3 0,-6-3 0,23-1 0,-18 3 0,-31-12 0,-4 0 0,0 0 0</inkml:trace>
  <inkml:trace contextRef="#ctx0" brushRef="#br0" timeOffset="-36759.73">5966 17323 10168,'-4'2'0,"-2"2"5079,2-2-5079,3 0 2504,4 0-2504,9-2 1456,-3 0-1456,8 0 5368,-4 0-5368,13 4 0,22 0 0,3 0-1439,-4 5 1439,4-6 0,12 0 0,-10-1 0,0 0 0,-17-3 0,5-1 0,0 0 0,1-1 0,-1 0 0,-3 0 0,-1-3 0,-1 0 0,15 2 0,-3 0 0,-2-5 0,-32 7 0,13-3 0</inkml:trace>
  <inkml:trace contextRef="#ctx0" brushRef="#br0" timeOffset="-35123.73">9333 17670 8191,'53'-8'0,"-1"1"0,0 0 0,1 0 0,-1 0 0,5-1 0,-1 1 0,-3 1 0,-8 1 2531,-4 1 1,-7 2-2532,-1 2 2818,-7 2-2818,-19 6 1719,-3 4-1719,10 14 6784,-9 3-6784,7 8 0,-9-6 0,-5 2 0,-4 2 0,-3-1 0,2-1 0,-4 0 0,-12 3 0,-8 1 0,3-5 0,6-8 0,-4 0-748,-9 2 1,-11 6 0,-4 2 0,0-2-1,7-5 748,6-2 0,3-5 0,-6 3 0,2-3 0,-6 1 0,-3 2 0,-3 0 0,0-1 0,2-1 0,5-2 0,-8 3 0,3-3 0,1-1 0,0 0 0,0 0 0,0 0 0,2-1 0,3-1 0,-4-2 0,3-1 0,24 2 0,38 2 0,28 3 0,8-1 0,-8-3 0,-3-2 0,6-2-666,-11-3 0,9 0 0,7 1 1,3 0-1,2 0 0,-3-1 0,-4-2 1,-8-2 665,1-1 0,-6-2 0,-1-2 0,5 1 0,7-1 0,7 1 0,3-2 0,-1 1 0,-6 0 0,-10 0 0,2 0 0,-7 0 0,13 0 0,-13-2 636,-33 0 1,-2-1 0,-2 2 0</inkml:trace>
  <inkml:trace contextRef="#ctx0" brushRef="#br0" timeOffset="-27359.73">15807 16801 24575,'38'-6'0,"-8"5"0,4 1 0,13 0 0,5 1-1588,-9-1 1,4 0 0,2 1 0,-1-1 1587,-5 2 0,-2 0 0,3-1 0,6 1-598,-3-2 1,6 1 0,4-1-1,2 0 1,2 0 0,-2 0 0,-2-1-1,-4 1 598,-2-1 0,-2 0 0,-2 0 0,-1-1 0,2 1 0,3-1 0,-2 1 0,3-1 0,1 1 0,1 0 0,0-1 0,0-1 0,-2 0 0,-3 0 0,7-3 0,-2 0 0,-2-1 0,-1-1 0,-1 0 0,-3 0-99,7-2 1,-4-1-1,0 0 1,3-1 98,-5 2 0,4-2 0,1 0 0,0 0 0,-4 1 0,-5 1-175,4-2 0,-6 1 0,0 0 175,2-1 0,0 1 0,-9 2 429,-5 2 1,-26 7 0,0-2 0</inkml:trace>
  <inkml:trace contextRef="#ctx0" brushRef="#br0" timeOffset="-26907.73">15818 16369 24575,'-3'8'0,"-2"4"0,-7-2 0,4 2 0,-2-4 0,8-4 0,0-2 0</inkml:trace>
  <inkml:trace contextRef="#ctx0" brushRef="#br0" timeOffset="-26208.73">17905 16253 24575,'20'6'0,"-5"1"0,19 6 0,-16-4 0,15 0 0,5-1 0,6 1 0,4 0 0,11 1 0,-5 0-270,-6 1 1,1 1 269,0 1 0,8 3 0,-1 0 0,-9-1 0,-7 1 0,-3 2 0,8 5 0,3 4 0,-11-4 0,-13 2 0,13 13 0,-40-30 0,-9 2 0,-10 3 539,-3 7-539,-9 4 0,-10 7 0,5-2 0,5 2 0,0 0-534,3-6 0,-5 3 0,0 1 0,2 1 534,-3 10 0,2 2 0,2-4 0,-1-3 0,0 2 0,3 0 0,-4 6 0,0 0 0,6-7 0,0-5 0,2-3 0,-6 13 0,3-5 0,10-15 0</inkml:trace>
  <inkml:trace contextRef="#ctx0" brushRef="#br0" timeOffset="-14341.73">21258 16385 24575,'-4'-2'0,"-2"2"0,-31 17 0,0 4 0,1-5 0,-7 1 0,3 0 0,1 0 0,-1 0 0,-11 3 0,-6 1 0,9-3 0,20-8 0,1 1 0,-9 7 0,-4 3 0,10-3 0,14-6 0,-16 26 0,-1 13 0,22-15 0,5 3 0,-2 0 0,-5 1 0,-1 2 0,5 1 0,8 13 0,6 3 0,2-7-951,-2-12 1,7-2 950,8-3 0,8 5 0,3-1 0,-5-6 0,2 3 0,1-2 0,4 2 0,4 4 0,2-4 0,-2-7 0,1-3 0,-4-4 0,-6-3 0,1-1-360,19 3 1,8 1 0,-9-7 359,-5-9 0,5 3 0,5-4 0,-6-16 0,-1-6 0,0-5 0,0-3-408,4-3 0,-3-2 408,-10 0 0,-6-6-22,-10-4 0,-4-7 1,-3 4 21,0-1 0,-3-2 0,-2 2 0,1-7 0,-1-1 0,-3 6 0,-4 6 0,-1 3 0,-1-1 0,0-1 0,0 0 0,-2 1 174,-3-1 0,0 2 0,-3 3-174,-3 4 0,-1 1 0,-4-12 0,-5 0 0,-1 10 0,-5 0 0,-1 4 0,-12-5 0,0 3 0,3-7 0,2 5 0,-16 11 0</inkml:trace>
  <inkml:trace contextRef="#ctx0" brushRef="#br0" timeOffset="-11825.73">22310 16116 24575,'-12'9'0,"-6"6"0,-7 15 0,-6 10 0,3-2 0,-3 4 0,-1 3-2289,0-4 0,-2 1 0,-1 3 1,0 1 2288,7-8 0,-1 2 0,-1 1 0,1 0 0,1-1 0,0-3 0,-3 5 0,1-3 0,1-1 0,1 2-153,-2 3 1,1 2-1,1 0 1,4-1 152,0 7 0,5 0 0,2 1 301,7-5 0,3 2 0,0 0 0,-1-3-301,-4 1 0,0-1 0,5 1 0,9 1 0,5 4 0,2-3 0,-1-13 0,5-2 0,7 3 0,7 8 0,-1-8-53,9-2 53,-7-3 0,2 0 0,5-12 0,-3-4 0,-9 1 0,20 2 0</inkml:trace>
  <inkml:trace contextRef="#ctx0" brushRef="#br0" timeOffset="-11207.73">22088 17057 24575,'5'10'0,"2"10"0,-1 28 0,-1 3 0,1-9 0,-5-1 0,-2 14 0,0-1 0,-1-12 0,-5 4 0,-4 2 0,-5 10 0,2-12 0,-3-10 0,0-10 0,1-5 0,8-15 0,6-40 0,-1 1 0,4-5 0,11-2 0,5-4 0,-1 1 0,-6 6 0,0 1 0,5 0 0,9-1 0,7-1 0,1 2 0,-5 7 0,-5 6 0,2 4 0,10-3 0,5 2 0,-4 13 0,-9 27 0,-2 7 0,6-11 0,-3 5 0,-9 16 0,-5 10 0,-4-3 0,-3-3 0,-4 0 0,0 5 0,-2 4 0,-1-6 0,-2-6 0,0-4 0,-1 0 0,0-4 0,0-8 0,4-12 0,2-6 0,0-2 0,21-17 0,-16 11 0,13-11 0</inkml:trace>
  <inkml:trace contextRef="#ctx0" brushRef="#br0" timeOffset="-10792.73">22990 16052 23641,'10'49'0,"0"-1"0,1 1 0,-1-1 0,-3-2 0,0 1 0,-1 0 0,-1-1 0,-1-4 0,-3 5 0,-2-3 0,0 1-690,0-4 0,0 2 1,-1 0-1,-3 4 690,-3 3 0,-3 4 0,-1 1 0,-2 0 0,0-2-813,0-4 0,0-2 1,-1 0-1,0 0 0,-1 1 813,0 1 0,-2 2 0,1-1 0,-1-2 0,0-2 0,0-1 0,-1-2 0,0-3 0,0-4 382,-5-2 1,0-4 0,3-3-383,6-3 0,-1-1 81,-14 19 1,2-6-82,15-22 0,-3 7 0,13-19 0</inkml:trace>
  <inkml:trace contextRef="#ctx0" brushRef="#br0" timeOffset="-3958.73">22706 16369 24575,'8'-4'0,"38"-2"0,-15 3 0,17 1 0,16 1 0,-9 0 0,-18 1 0,-1 0 0,15-1 0,7 1 0,-12 1 0,-12 2 0,-7 10 0,-34 13 0,-10 6 0,-5 13 0,-1-12 0,-8 5 0,0-4-526,-5 0 1,-2-3 525,6-7 0,-2 1 0,-2 0-766,-5 4 1,-3 2-1,3-4 766,-2-3 0,-1-1 0,-2 4 0,-5 3 0,7-5-123,10-10 1,2-2 122,-16 5 0,5-3 0,17-8 0,-2-2 914,22-3-914,5 0 2386,8 1-2386,22-1 0,19 1 0,-15 0 0,3 0 0,1-3 0,2 1-902,7 4 1,3 2 901,-3-2 0,4 1 0,-3 0 0,9 1 0,-2 1-210,-13-1 0,1-1 1,-4 2 209,-3 0 0,-6 0 0,-6-1 0,2 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53:47.100"/>
    </inkml:context>
    <inkml:brush xml:id="br0">
      <inkml:brushProperty name="width" value="0.05292" units="cm"/>
      <inkml:brushProperty name="height" value="0.05292" units="cm"/>
      <inkml:brushProperty name="color" value="#FF0000"/>
    </inkml:brush>
  </inkml:definitions>
  <inkml:trace contextRef="#ctx0" brushRef="#br0">22087 2141 24575,'44'-7'0,"-17"6"0,4 0 0,5 0 0,-5 0 0,5-1 0,3 0 0,1 0 0,0 0 0,-3 1-656,4 0 1,-1 1-1,-1 0 1,2 0 0,2-1 186,-3 1 1,1-1 0,3 0 0,-1 0 0,0 0 0,0 0 0,-3 1-188,5 0 1,-2 0-1,-1 0 1,1 0 0,2 0 186,-6-1 1,2 0 0,0 0 0,1 0 0,0 0 0,0 0 0,-1 0 415,-4 1 1,0 0-1,-1 0 1,0 0-1,1-1 1,2 1-1,2 0 53,-5 0 0,2-1 0,2 1 0,0-1 0,2 0 0,0 1 0,0-1 0,0 0 0,0 1 0,0-1 0,-1 1-88,2-1 0,0 0 0,-1 1 0,1-1 0,-1 0 0,1 1 1,-1-1-1,1 0 0,1 1 0,0 0 88,-4-1 0,0 1 0,2 0 0,-1 0 0,1 0 0,-1 0 0,1 0 0,0 0 0,-1 0 0,0 0 0,-1-1 0,0 1-140,4 0 0,-1-1 0,1 0 0,0 1 0,-1-1 1,-1 0-1,-1 0 0,-1 1 0,-1-1 0,-2 1 140,7 0 0,-1 0 0,-2 0 0,-1 0 0,-2 0 0,-2 0 289,8 0 1,-3 0-1,-2 0 1,-7 0 0,-4 0-1,-6 0 1,-8 0-1</inkml:trace>
  <inkml:trace contextRef="#ctx0" brushRef="#br0" timeOffset="968">22385 2997 24575,'11'0'0,"1"4"0,17 6 0,11 3-656,-10-2 1,4 1-1,4 2 1,2-1 0,3 0 290,-9-5 1,2 1 0,1-1 0,2 1 0,2-1 0,0-1 0,1 1 0,0 0 0,1-1 90,-5-1 1,1 1 0,1-1 0,0 1 0,1-1 0,0 0 0,1-1 0,0 1 0,1-1 0,0 0 0,-1 0 0,1-1 76,-3-1 1,0 1 0,0-1 0,1-1 0,-1 1 0,2-1 0,-1 0 0,0 0 0,1 0 0,-1-1 0,1 0 0,-1 0-1,0-1 1,0 0 110,0 0 1,0-1-1,0 1 1,0-2-1,0 1 1,0-1-1,0 0 1,0 0-1,0 0 1,0-1-1,-1 0 1,0 0-1,0 0 1,0 0 85,3-1 0,0 0 0,1-1 0,-1 0 0,0 1 0,0-2 0,-1 1 0,0 0 0,-1-1 0,0 0 0,-1 0 0,-1 0-145,6-1 0,-1-1 0,0 0 0,-1 0 1,-1 0-1,-1 0 0,-1-1 0,-1 1 1,-2 0 144,6-1 0,0 0 0,-3-1 0,-1 1 0,-3 0 0,-5 0 0,6-3 0,-5 1 0,-8 2 0,-5 4 0</inkml:trace>
  <inkml:trace contextRef="#ctx0" brushRef="#br0" timeOffset="1569">22224 3996 24575,'26'1'0,"1"-1"0,5 2 0,8 1 0,4 0 0,1 0 0,-2 0-656,-3-1 1,-1-1-1,0 1 1,2 0 0,3 0 245,-6 0 0,2 0 1,2 1-1,1 0 1,1-1-1,0 1 0,-1-1 1,-1 0-1,-3 0 0,0-1 1,-1 0-1,0 0 1,1-1-1,0 1 0,1 0 1,2 0 111,-4 0 0,1 0 0,1 0 0,0 0 0,1 0 0,1 1 0,0-1 0,0 0 1,1 0-1,0 0 0,0 0 202,-3 0 0,0 0 0,1-1 0,0 1 0,0 0 0,0-1 0,1 1 1,0-1-1,0 1 0,0-1 0,1 1 0,0-1 0,-1 1 96,1 0 0,0-1 0,1 1 0,0-1 0,0 1 0,1-1 0,-1 1 0,1-1 0,-1 1 0,0 0 0,-1-1 0,0 1 0,-1-1 0,-1 1-185,5-1 1,0 1-1,-2 0 1,1-1 0,-1 1-1,-1 0 1,0-1-1,0 1 1,-1-1 0,0 1-1,0-1 185,-1 0 0,1 0 0,0 0 0,0 0 0,-1 0 0,-1 0 0,0 0 0,-2 0 0,-1 0 0,-2 0 21,7 0 0,-1 0 0,-3 0 1,-1 0-1,-1 0 0,-2 0 1,5 0-1,-2 0 0,-2 0 0,-2 0 1,7 0-1,1 0 0</inkml:trace>
  <inkml:trace contextRef="#ctx0" brushRef="#br0" timeOffset="11426">21359 1445 8191,'15'-15'0,"5"-5"3276,-4 5-1541,12-9-323,-3 1 0,2-1-1412,-3 1 0,3 0 0,-1 1 0,1-1 0,0 0 0,-3 0 0,-1 0 0,-1 2 0,5-1 0,-2 1 863,-4 1 0,-4 3-863,-9 8 3276,-3 6 0,-4 5-3005,7 24-271,-4 6 0,0 7 0,-1-1 0,-1 4 0,0 0-489,-1-7 1,-1 0-1,0 0 1,-1 2 488,-2 3 0,-1 3 0,-1-2 0,1-2 0,-1 0 0,0-3 0,0-1-442,-2 1 1,0 0-1,1-6 442,-3 12 0,6-12 0,0-27 0,2 0 0,0-3 0</inkml:trace>
  <inkml:trace contextRef="#ctx0" brushRef="#br0" timeOffset="11761">21456 1851 24575,'34'0'0,"-4"-1"0,4-2 0,-3-1 0,4 0 0,2-1 0,0 0-820,-1 1 1,1-1 0,0 1 0,1-1 715,-3 0 1,1-1 0,0 0-1,-1 0 1,-3 2 103,6-1 0,-3 1 0,-3 1 589,-2-2 1,-4 2-590,-5 3 0,-16 0 0,-4 0 0</inkml:trace>
  <inkml:trace contextRef="#ctx0" brushRef="#br0" timeOffset="12744">21652 3245 8191,'28'-10'0,"0"1"0,0 0 0,-7 2 0,1 0 819,9-1 0,7 0 0,0 0 0,-7 2 715,7 0-110,2 0 1,-6 4-1425,-21 8 1750,-6 6-1750,-6 8 0,-7 1 0,-5 3 0,-2 0 0,-4 2 0,-3 2 74,0-1 1,-4 3 0,-1 1 0,-1 0 0,2-1-75,-1 2 0,2 0 0,-2-1 0,0 0 0,1-3 0,-1 0 0,0 0 0,0-1 0,2-1-654,-4 7 1,2-2 0,1-3 653,-4 0 0,0-3-381,6-3 0,-1 1 0,2-2 381,-2 0 0,2-4 0,-12 7 0,11-6 3276,14-14-1648,7 0 1209,10 2-2837,23-1 0,0-1 0,6-2 0,-6-1 0,4-2 0,2 0-34,3 0 1,3 0-1,1 0 1,-2-1 33,-8 0 0,0-1 0,-1 1 0,1-1-721,1 1 1,0 1 0,0-1 0,-4 1 720,15-2 0,-7 1 0,-2 2 0,0-1 0,-35 1 0,0-2 0</inkml:trace>
  <inkml:trace contextRef="#ctx0" brushRef="#br0" timeOffset="19185">21193 1936 24575,'-39'-6'0,"0"1"0,0 4 0,-3 3 0,-5 1 0,10 1 0,-2 1 0,-3 2 0,-1 0 0,-2 1 0,1 1-410,6-1 0,0 2 1,-1-1-1,0 2 1,-1 0-1,-1 1 0,-1 0 1,0 2 111,5-2 0,-1 1 0,0 1 0,-2 0 0,1 1 0,-1 0 0,0 1 0,-1 0 1,0 0-1,0 0 0,1-1 45,2 0 1,1-1 0,-1 1 0,0 0 0,0 0 0,0 0 0,-1 0 0,1 1 0,-1-1 0,0 1 0,-1 0 0,1 0 0,-1 0 33,1 0 1,1-1-1,-2 2 1,0-1-1,0 1 1,-1 0-1,1 0 1,-1 0-1,1 0 1,0 0 0,0-1-1,1 0 1,0 0-1,1 0 1,1-1 104,-5 3 1,0-1 0,2-1-1,0 0 1,0 0 0,1 0-1,0 0 1,0 0 0,0-1-1,-1 1 1,0 0 113,2-1 0,-1 1 0,-1-1 0,1 1 0,-1-1 0,1 1 0,-1-1 0,1 0 0,1 0 0,0 0 0,2-1 0,0 0-254,-7 3 0,2 0 1,1-1-1,1 0 1,-1 0-1,1-1 1,-1 1-1,-2 0 254,3-2 0,-1 1 0,-1-1 0,0 1 0,0-1 0,-1 1 0,1-1 0,1 0 0,0-1 0,2 0 0,-2 1 0,0-1 0,2-1 0,0 1 0,0-1 0,1 0 0,-1 0 0,1 0 0,-6 1 0,-1 1 0,0-1 0,1 1 0,1-2 0,3-1 0,4-2 0,-2-1 0,4-2 0,3 0 0,-1 0 323,-8 4 1,1 0-1,1-1-323,1 0 0,1-2 0,1 1 0,3 0 0,0-1 0,0 1 0,-3-1 0,-1 1 0,-1 0 0,5 2 0,-1 0 0,0 2 0,0-1 505,0 0 1,0 0 0,0 1 0,1-1-506,-7 5 0,0 0 0,2 0 1599,-5 2 1,7-2-1600,8-5 0,16-7 0,9-4 0</inkml:trace>
  <inkml:trace contextRef="#ctx0" brushRef="#br0" timeOffset="19849">16225 3287 24575,'-34'23'0,"12"-7"0,-2 3 0,-4 4 0,-4 4 0,2-1-1093,4-4 1,1-1 0,0 0 374,-2 1 0,-1 0 1,0 1 717,-1 4 0,-1 2 0,2-3 682,-3-1 0,0-1-682,7 0 0,-2 1 0,4-3 467,1-6 0,4-3-467,5 1 0,9-9 0,0-1 2889,2-1-2889,0 2 243,2 1-243,12 9 0,11 2 0,6 0 0,0-2 0,5 0-453,-2-5 1,5 1 0,1-1-1,-1-2 453,2-1 0,0-2 0,2-2 0,0-1 0,4-2 0,-2-1 0,-6 1 0,3-1 0,-4-1 0,-4-3 0,1 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6T03:31:25.949"/>
    </inkml:context>
    <inkml:brush xml:id="br0">
      <inkml:brushProperty name="width" value="0.05292" units="cm"/>
      <inkml:brushProperty name="height" value="0.05292" units="cm"/>
      <inkml:brushProperty name="color" value="#FF0000"/>
    </inkml:brush>
  </inkml:definitions>
  <inkml:trace contextRef="#ctx0" brushRef="#br0">6093 6607 24575,'12'0'0,"18"0"0,5 0 0,-9 0 0,5 0-1625,8 0 1,10 0 0,8 0 0,2 0 0,-2 0 0,-5 0 1624,0 0 0,-5 0 0,2 0 0,11 0 0,-19 0 0,5 0 0,4 0 0,5 0 0,2 0 0,3 0 0,1 0 0,0 0 0,-1 0 0,-1 0 0,-2 0 0,-3 0 0,-5 0 0,-4 0 0,12 0 0,-9 0 0,-3 0 0,0 0 0,5 0 0,8 0 0,-16 0 0,5 0 0,4 0 0,2 0 0,4 0 0,2 0 0,1 0 0,1 0 0,1 0 0,-1 0 0,0 0 0,-2 0 0,-2 0 0,-2 0 0,-3 0 0,-4 0 0,-4 0 0,14 0 0,-6 0 0,-4 0 0,-3 0 0,1 0 0,3 0 0,5 0 0,-4 0 0,3 0 0,3 0 0,2 0 0,1 0 0,1 0 0,-1 0 0,-1 0 0,-2 0 0,-3 0 0,-3 0 0,5 0 0,-3-1 0,-2 1 0,-2 0 0,0 0 0,0 0 0,0 1 0,7 0 0,1 2 0,-1 0 0,-1 0 0,-2-1 0,-3 0 367,4-1 1,-4-1 0,-1 1-1,4 1-367,-5 1 0,3 2 0,3 0 0,-3 1 0,-4-1 0,-8-2 0,4-2 0,-1 1 0,5 1 0,10 2 0,4 0 0,0-1 0,-6-1 0,-4-2 0,-4 0 0,0-1 0,3 0-175,2 1 0,4 1 0,2 0 0,-3 0 0,-3-1 175,-6-1 0,-2 0 0,-1 0 0,-2 0 0,9 0 0,-2 0 0,-9 0 0,4 0 0,13 0 0,-11 0 0,2 0 1093,-5 0 0,4 0-1093,-1-1 0,7-1 0,1 0 0,-4-1 0,1 1 0,-4-1 0,2 0-193,-5 0 0,2 1 0,0 0 0,-2-1 193,7 1 0,-1-1 0,-5 2 956,-4 0 0,-1 2-956,9-1 0,4 0 0,-6 0 0,-14 0 0,-2 0 0,15 0 0,4 0 0,1-4 0,1 1 0,-3 2 0,0 0 0,8-5 0,0 0 0,-2 5 0,-5 1-202,-18-3 0,0 0 202,17 3 0,-2 0 2249,2 0-2249,-16 0 0,-1 0 2179,5 0-2179,-17 0 1236,20 0-1236,-30 0 564,22 0-564,-15-2 0,9 1 0,-16-1 0,-4 2 0</inkml:trace>
  <inkml:trace contextRef="#ctx0" brushRef="#br0" timeOffset="24799">14652 1840 24575,'8'0'0,"21"0"0,7 5 0,-11-4 0,6 0 0,7 0 0,7 1 0,-1 0-1173,-1-2 1,-1 0 0,10 0 1172,-9 0 0,8 0 0,6 0 0,2 0 0,2 0 0,-1 0 0,-3 0 0,-5 0-712,-2 0 0,-4 0 0,-2 0 0,1 1 0,4-2 0,7 1 712,-12-1 0,3 0 0,5 0 0,2 0 0,3-1 0,1 1 0,2-1 0,1 0 0,0 0 0,0 0 0,-2 0 0,0 0 0,-3-1 0,-3 1 0,-3 0 0,11-2 0,-4 1 0,-2-1 0,-2 0 0,0 0 0,0 0 0,0 0 0,2 0 0,3 1 0,-9-1 0,2 1 0,2 0 0,0 0 0,2 0 0,0 0 0,-1 0 0,0 0 0,-1 0 0,-1 0 0,-2 0 0,-2 0 0,-2 0 0,13-2 0,-3 0 0,-1 0 0,-3 0 0,-2 1 0,-2 1 0,-1 1 0,13 1 0,-3 3 0,-4 0 0,-5 0 0,5 0 0,-3 2 0,-1 1 0,3 2 0,-5-2 0,-12-3 0,0 0 0,10-1 0,7 1 0,-6-1 0,-8-3 0,-3-1 0,11 1 0,-7-2 0,-12-3 1927,7-1-1927,1 0 5862,-17 3-5862,16-1 0,-28 6 0,0 0 0,-4 2 0,0-2 0</inkml:trace>
  <inkml:trace contextRef="#ctx0" brushRef="#br0" timeOffset="25598">14479 2984 24575,'32'4'0,"0"1"0,7 1 0,5-1 0,3-1 0,7 1 0,3-1 0,1-1-1967,-9 0 1,1-1 0,1-1 0,1 1 0,1-1 1800,-5-1 0,0 1 0,1-1 0,2 0 0,3-1 0,6 1-19,-15-1 0,4 1 1,3-1-1,3 0 1,2-1-1,1 1 1,1 0-1,0 0 1,-1-1-1,-2 1 1,-2 0-1,-2-1 1,-4 1 184,12 0 0,-5-1 0,-3 0 0,0 1 0,0-1 0,5 1 0,5-1-65,-15 1 1,4 0-1,3 0 1,3 0 0,2 0-1,1 0 1,1 0 0,1 0-1,-2 0 1,-1 0-1,-1 1 1,-3-1 0,-3 0-1,-3 1 1,-5-1 64,15 1 0,-7 0 0,-4 0 0,-1 1 0,1-1 0,3-1-214,2 1 0,3-1 1,2 0-1,-1 0 1,-1 0-1,-4 0 0,-4-1 214,4 0 0,-4 0 0,-4 0 0,-4-1 1094,11-1 0,-3 0-1094,-8 1 0,1 0 0,-9 2 3458,-10 1-3458,22 0 0,6 0 0,-18-1 0,0 2 0,15 3 0,1 0 0,-3-3 0,-5 0 0,6 7 5170,6-8-5170,-41-2 0,6 2 0,-13-2 0</inkml:trace>
  <inkml:trace contextRef="#ctx0" brushRef="#br0" timeOffset="27083">22434 1833 24575,'27'0'0,"17"0"0,10 0 0,-4 0 0,7 0-1639,-18-1 1,5 0-1,4 0 1,2-1 0,2 1-1,1-1 1452,-3 1 1,2-1 0,2 1 0,1-1 0,0 1-1,2-1 1,0 0 0,-1 1 186,-2 0 0,-1 0 0,2-1 0,-1 1 0,1 0 0,1 0 0,0 0 0,1 0 0,1 0-96,-7 0 0,1 0 0,0 0 0,2 0 0,0 1 0,0-1 0,1 0 0,-1 0 0,0 0 0,-1 0 0,0 0 1,-2 1 95,5-1 0,0 0 0,-1 0 0,0 1 0,0-1 0,-1 0 0,-1 0 0,-2 1 0,0-1 0,-2 0 0,6 0 0,-1 0 0,-2 0 0,-1 1 0,-1-2 0,-2 1 0,0-1 0,12-1 0,0-1 0,-2 1 0,-6-2 0,-10 1 1059,-5-2 0,-8-1-1059,2-5 0,-12 8 0,-17 4 0,0 0 0</inkml:trace>
  <inkml:trace contextRef="#ctx0" brushRef="#br0" timeOffset="27782">22378 3019 24575,'-8'0'0,"1"0"0,1 2 0,6-2 0,45 14 0,3 1 0,-15-8 0,6 1 0,4-1-1072,2-1 1,5 0 0,3 0 0,0 0-1,-3-1 1072,1 0 0,-2 0 0,2-1 0,5 0 0,-9-1 0,3 0 0,2 0 0,3-1 0,2 1 0,2-1 0,3 0-386,-14-1 1,3 0 0,3 0-1,2 0 1,1-1 0,1 1 0,1-1-1,-1 1 1,0-1 0,-1 0-1,-2 1 1,-2-1 0,-3 0 385,3 0 0,-3 0 0,-2 0 0,-2 0 0,0 0 0,1 0 0,3 0 0,3 0 0,4 0-177,-11 0 1,3 0 0,2 0-1,4 0 1,2 0 0,1 1-1,2-1 1,0 0 0,1 0-1,1 0 1,-1 0 0,-1 0-1,-1 0 1,-2 0 0,-1 0 0,-3 0-1,-3 0 1,-3-1 0,-4 1 176,20-1 0,-6 0 0,-5 0 0,-3 0 0,1 0 0,1 0 0,5-1-168,-6 2 0,3-1 1,3 0-1,1 1 0,0-1 1,-1 1-1,-1-1 0,-3 0 1,-4-1-1,-4 1 168,19-3 0,-6 0 0,-5-1 0,-6 1 794,3-1 0,-6 1-794,3 0 0,-13 3 826,-28 3 1,-4 0 0,1 0-1</inkml:trace>
  <inkml:trace contextRef="#ctx0" brushRef="#br0" timeOffset="32181">26215 3903 8191,'-45'-23'0,"21"10"2531,-24-4 1,-9 3-2532,3 9 0,-4 4 0,18-2 0,-3-1 0,0 2 0,0 4 0,-12 6 0,2 5 0,2 0 0,11-5 0,3 0 0,2 7 0,-5 21 0,3 11 0,6-4 918,7-13 1,5 3-919,-3 8 0,2 8 0,3-1 0,8-3 0,3 0 0,2-3 0,-2-2 0,4 3 0,5 6 0,4 8 0,3 1 0,0-8 0,6 3 0,4-2 0,-1-8 0,3 3 0,1 0 0,-2-6 0,6 7 0,3-7 0,-1-11 0,2-3 0,0-4 0,1-6 0,2-5 0,10 1 0,6-2 0,-4-5 0,-6-4 0,1-6 462,10-8 1,6-6 0,-12-1-463,-20 3 0,-5-5 0,5-12 0,1-7 0,-9 2 0,-11 2 0,-6 0 0,4-8 0,-2 3 6134,-4-13-6134,-18 19 0,-1 6 0,8 10 0,-7-3 0,0-1 0</inkml:trace>
  <inkml:trace contextRef="#ctx0" brushRef="#br0" timeOffset="32483">25577 4691 8191,'35'43'0,"1"-1"0,-1 0 0,-6-9 0,0 3 623,-3-2 1,5 8-1,1 2 1,-2-2-1,-7-7-623,-2-2 0,-3-1 910,4 9 1,2 6 0,-5-9-911,-5-3 1968,9 14-1968,-4-28 5901,-9-13-5901,20 5 564,-19-13 1,7 0 0,-15-2 0</inkml:trace>
  <inkml:trace contextRef="#ctx0" brushRef="#br0" timeOffset="33213">26654 3685 24575,'11'42'0,"0"1"0,1 9 0,-1 5 0,-4-7 0,-1 4 0,0-4 0,2 4 0,-2 0 0,-6-8 0,-3 2 0,0-10 0,0-8 0,-3 13 0,4-39 0</inkml:trace>
  <inkml:trace contextRef="#ctx0" brushRef="#br0" timeOffset="34382">14130 3555 8191,'3'18'0,"-4"15"0,-2 3 4913,-3 3-4913,-1 1 0,-3 12 0,0 3 0,2-8 0,2 2 0,1 3-36,-2-4 0,-1 9 1,0 3-1,0-2 0,3-7 36,3-6 0,2-5 0,0 2 0,-2 0 0,-2 3 0,2 0 0,2-1 275,7 10 1,4-1-1,1-4-275,2-1 0,4 1 0,3-4 0,6 6 0,1-1 0,-1-9 0,5-3 0,2-5 0,-7-3 0,2 1 0,5-6 0,11-9 0,6-6 0,-5-4 2139,-6-5 0,0-1-2139,2 5 0,3 1 0,-3-10 0,-6-17 0,-4-8 0,-6 1 0,-6 6 0,-2-3-381,7-14 0,5-11 0,-1-2 0,-5 7 381,-4 0 0,-2 1 0,-4 6 0,1-4 0,0-1 0,-5 0 0,-2-8 0,-5 0 0,-1 4 0,1-4 0,-5-2 0,-6 5 0,-3-6 0,-3 0 0,1 9 0,-1 2 0,-4 4 444,-7-6 0,-4-3 1,4 9-1,2 5 1,-8-3-1</inkml:trace>
  <inkml:trace contextRef="#ctx0" brushRef="#br0" timeOffset="34798">14399 4399 8191,'42'29'0,"1"1"0,-1-1 0,-2 4 0,2 4 0,-2 0 0,-5-5 1953,-2-1 0,-3-1-1953,2 4 0,1 3 0,-6-1 0,-5 7 0,-5-4 0,-4-14 0,1 2 0,4 18 0,3 8 0,-4-8 0,-7-18 0,0-1 1314,6 20 1,3-2-1315,-4-17 0,3-7 947,11-10 0,3-5-947,-4 3 0,0-3 0,8-5 0,1-8 0,0-15 0,-4-2 0,2 7 0,-9 0 0,-4 2 0,-14 11 0</inkml:trace>
  <inkml:trace contextRef="#ctx0" brushRef="#br0" timeOffset="36248">14674 2198 24575,'56'0'0,"-1"0"0,-15 0 0,1 0 0,-3-1 0,3 1 0,0 1-1011,3 3 0,0 1 1,-2 0 1010,-1-1 0,-1 1 0,16 9 0,-6 0 957,-22-4-957,-15 5 498,-13 21-498,-3-18 0,-10 22 0,-7 2 0,-11-8-714,9-7 1,-4 5-1,-2-3 714,-8-2 0,-3-2 0,3 0 0,-5 9 0,-3-1-13,0-11 0,-9 1 0,1-3 0,10-4 13,12-3 0,1-4-50,-21 2 1,-7-1 0,15-4 49,20-8 0,-24-1 0,42-1 2116,6 0-2116,6 2 1621,14 0-1621,-2 2 181,3 2-181,11 14 0,-23-7 0,17 11 0,-23-8 0,-3-5 0,1 3 0,-3-6 0,-2 0 0,-2 2 0,1-3 0,0 0 0</inkml:trace>
  <inkml:trace contextRef="#ctx0" brushRef="#br0" timeOffset="36565">15639 2334 8191,'27'-28'0,"-4"6"1265,-19 20 1,-2 0 0,0 2 0</inkml:trace>
  <inkml:trace contextRef="#ctx0" brushRef="#br0" timeOffset="37498">14949 2120 24575,'20'2'0,"10"11"0,3 1 0,14 0 0,-15 0 0,2 2 0,8 4 0,-3-1 0,-5 5 0,2 10 0,-4 3 0,-17 0 0,-3 10 0,-30-9 0,-6-2 0,1-2-302,-1-5 1,-6 4-1,3-6 302,-12 2 0,12-8 0,-4-1 0,-9-6 0,-1-5 0,-8 3 0,12-6 0,-6-1 0,7-2 0,-2-6 148,8 3 1,3-1-149,16-1 151,15 2-151,13 8 0,8 0 0,4 0 0,24 9 0,-11-5 0,7 0 0,-6-2 0,-15-4 0,-1 1 228,25 6 1,-8 2-229,-35-7 0,-1 27 0,-10-17 0,-14 21 0,-3 3 0,3-13 0,-6 5 0,-3 0 0,1-7 0,0-4 0,-6 2 0,-15 3 0,-3-4 0,11-14 0,2-2 0,-3-2 0,3 0 0,3-1 0,3-4 0,-17 5 0</inkml:trace>
  <inkml:trace contextRef="#ctx0" brushRef="#br0" timeOffset="37914">15801 2427 8191,'25'-43'0,"1"-1"0,-1 1 0,2-2 0,-3 6 5063,2-5-5063,-22 41 2818,0 2-2818,2 12 1719,0 0-1719,-3 23 0,-1 6 0,0 8 0,-1 4 0,-2 6 1933,1-19 1,0 0 0,0-3-1934,1 4 0,-2-1 0,0 4 0,-2 3 0,1-9 0,1-6 0,-6 16 0,7-41 0,0-2 0,0-2 0</inkml:trace>
  <inkml:trace contextRef="#ctx0" brushRef="#br0" timeOffset="38431">16694 1983 24575,'54'9'0,"-1"1"0,1-1 0,-1 0 0,-5 0 0,-3 0 0,-2 0 0,13 3 0,-9 3 0,-9 15 0,-29-18 0,6 35 0,-22-30 0,-4 19 0,-12-3 0,-3-1 0,-2 2-493,3-5 1,-7 7-1,-2 2 1,6-8 492,2-3 0,0-2 0,-4 5 0,-3 3 0,4-4 0,5-5 0,4-4 0,2-1 0,-4 5 0,24-19 0,4 1 0,6 0 1970,14-3-1970,12-1 0,10-2 0,-18 1 0,6-2 0,7-5 0,9-4 0,0 0 0,-9 2 0,-6 4 0,0 0 0,15-8 0,0 1 0,0-1 0</inkml:trace>
  <inkml:trace contextRef="#ctx0" brushRef="#br0" timeOffset="38965">17933 1994 24575,'-10'7'0,"-2"2"0,-11 12 0,-3 3 0,5-6 0,-5 7 0,0 3 0,-5 15 0,4-5 0,4 1 0,2-2 0,6-9 0,-4 11 0,17-33 0,0 0 0,4-2 0,15-2 0,-3 0 0,22-2 0,7 0 0,-16 0 0,3 0 0,13 2 0,8 1 0,-7-1 0,-9-1 0,-1 0-941,9 3 0,4-1 941,8-9 0,-3-3 0,-20 5 0,0-1-200,13-3 1,5-3-1,-8 2 200,-3-1 0,7-2 0,-42 10 0,-2 2 0</inkml:trace>
  <inkml:trace contextRef="#ctx0" brushRef="#br0" timeOffset="39265">18336 2162 24575,'0'51'0,"0"-1"0,0-17 0,0 2 0,0 16 0,0 9 0,0-6-671,0-10 0,0-3 671,0 6 0,0 1 0,0-1 0,0-4 437,0-6-437,2 4 0,1-2 223,-2-17-223,4 9 0,-5-23 0,0-4 0</inkml:trace>
  <inkml:trace contextRef="#ctx0" brushRef="#br0" timeOffset="40448">19469 3876 24575,'12'30'0,"3"1"0,2 7 0,-2 9 0,0 7 0,2-1 0,-1-7 0,1-1 0,0 2-516,-2 1 0,0 2 1,1 0-1,0-2 516,5 6 0,1-3 0,-1-2 221,-3-11 0,0-1 1,0-1-222,5 7 0,0 0 0,-3-10 0,3-5 340,1 0-340,-18-32 0,25-42 0,-6 6 0,-7 4 0,3-11 0,3-6 0,1-3 0,-2 4-955,-5 10 1,0 0 0,0 1 0,0-2 0,1-1 0,0-2 954,1 1 0,0-3 0,1-2 0,0 0 0,1-1 0,-1 1 0,-1 2 0,-2 3 0,5-10 0,-2 1 0,0 3 0,-2 3 0,0 1 0,0 3 0,-1 0 0,-1 5 0,-5 9 0,1-4 0</inkml:trace>
  <inkml:trace contextRef="#ctx0" brushRef="#br0" timeOffset="41281">19188 3966 24575,'37'15'0,"-13"-2"0,5 2 0,5 3 0,7 4 0,2 0 0,-3-1 0,-2 0 0,-3-1 0,5 5-1248,-1 0 0,6 5 0,2 3 1,0 0-1,-4 0 0,-9-3 1248,-2 6 0,-8-2 0,2 3 83,7 0 1,4 1-1,-4 2 1,-13-1-84,-19 2 0,-12 0 0,0-5 755,2-6 1,-4 0-756,-5 3 0,-5 4 0,-4 3 0,-3-2 0,-1-5 0,-3 0 0,-2 0 0,0-1 0,3-1 0,2 2 0,2-1 0,0 0 0,-4-1 0,-2-1 0,-5 2 0,0-2 0,4-4 0,9-7 0,-5-1 0,-4-6 0,34-12 0</inkml:trace>
  <inkml:trace contextRef="#ctx0" brushRef="#br0" timeOffset="41832">20487 4196 8191,'-29'-29'0,"6"8"5063,15 17-5063,2 8 2818,-29 34-2818,13 0 0,-6 0 0,-2 4 497,9 1 0,0 0-497,-3-1 0,0 0 0,8-4 0,2 1 0,1-4 0,0-6 0,3-3 3097,-1 9 0,4 1-3097,4-3 0,2-2 0,-3 2 0,12 8 0,7 10 0,-2-11 0,1-9 0,11 11 0,8 9 0,-2-11 0,13-9-375,-4-6 0,9 4 0,-2-8 375,-3-11 0,0-4 0,-6 2 0,4 0 0,1-3 0,11-5 0,3-4 0,-4-2 0,-4-3 0,-2-2-133,-3 6 0,2 0 0,-9-6 133,-13-12 0,-8 1 0,-9 9 0,-2-13 0</inkml:trace>
  <inkml:trace contextRef="#ctx0" brushRef="#br0" timeOffset="56097">19485 4007 8191,'36'1'0,"-3"17"0,-1 4 5063,-6 2-5063,-1 2 0,4 2 0,10 1 0,0-1 1143,-11-5 1,1 0-1144,15 8 0,2 0 0,-5 0 0,-3-3 0,-2 4 896,-5-3 0,-5 1-896,-14 1 0,-1 15 0,-7-8 0,-3 6 0,-5-1 0,-1 4 0,-1-2 2048,3-8 1,0-1 0,-4 3-2049,-8 9 0,-4 6 0,-3-1 0,1-9 0,-5 0 0,-4-3 0,1-2 0,-5 6 0,0-1 0,2-6 0,-5 2 0,0-3 0,3-1 0,-2 2 0,5-8 0,-8 1 0,6 0 0,31-31 0</inkml:trace>
  <inkml:trace contextRef="#ctx0" brushRef="#br0" timeOffset="56914">20763 4150 24575,'-14'0'0,"-5"9"0,-12 8 0,-2 7 0,0 3 0,-5 5-320,-3 7 1,1-1 319,15-8 0,3-4 0,-4 6 0,0-3 0,-6 0 0,0 2 0,4 1 0,0 4 0,1-3 79,-1-6 0,2 1-79,7 3 0,1 6 0,8 2 0,10 2 0,7 3 0,2 0 0,-3-2 0,-5-1 0,-1-1 0,3 2 0,9 7 0,5 6 0,1-4 0,-3-12 0,6 0 0,8-3 0,7-3 0,-9-17 0,2-3 0,5 7 0,3-3 0,14-5 0,-1-4-483,4-4 483,1-7 0,-2-1 0,-16 0 234,-4 0 1,-4-2-235,-11-2 0,-5 0 0,8-11 0,-12 9 0,5-7 495,-6 5-495,-5 4 0,4-4 0,-6 10 0,0-2 0</inkml:trace>
  <inkml:trace contextRef="#ctx0" brushRef="#br0" timeOffset="66548">22507 2464 24575,'15'-5'0,"0"-3"0,3 2 0,8-8 0,2-4 0,1-2 0,7-1 0,-8 2 0,-1-1 0,-4-1 0,-1 1 0,0 2 0,0-1 0,1-3 0,-1 0 0,10 1 0,-28 25 0,-3 8 0,-1 5 0,1 20 0,-1 13 0,-1-6 0,-1-13 0,-1 2 0,-1 13 0,0 11 0,-2 0 0,1-12 0,-4 7 0,-1-11 0,-1 6 0,2-9 0,2-2 0,-1-8 0,0-2 0,2-5 0,4-14 0,0-3 0,2-3 0</inkml:trace>
  <inkml:trace contextRef="#ctx0" brushRef="#br0" timeOffset="66947">22539 2922 24575,'15'3'0,"9"-2"0,14 0 0,5 0 0,-14 0 0,1-2 0,19 0 0,7-2 0,-8 1 0,-17 1 0,0 0 0,12-2 0,6-2 0,-9 1 0,-3-1 0,-3 2 0,-5 0 0,-19 0 0,0 3 0</inkml:trace>
  <inkml:trace contextRef="#ctx0" brushRef="#br0" timeOffset="71764">21817 2558 24575,'-2'-16'0,"-14"-15"0,5 14 0,-9-7 0,-10-8 0,-1 1 0,-3 4 0,-3 1 0,-5-3-1385,5 3 0,-3-3 0,-3-3 0,-3 0 0,-2-1 0,-3 1 1385,9 7 0,-3 0 0,-3-1 0,-1 0 0,-1 1 0,-1-1 0,0 0 0,1 1 0,1 1 0,1 0-412,2 0 0,2 1 1,2 1-1,-1 1 1,1-1-1,-3 0 1,-1 0-1,-5-1 1,-3 0 411,13 6 0,-3-1 0,-2-1 0,-3 0 0,-2 0 0,-1-1 0,-2 0 0,-1 0 0,-1 0 0,0 0 0,0 0 0,0 0 0,0 1 0,1 0 0,1 0 0,2 1 0,1 1 0,3 1 0,1 1 0,4 1-141,-13-4 1,4 2-1,4 2 1,2 1-1,1 0 1,0 1-1,-2-1 1,-3 0-1,-4-1 1,-5-2 140,17 5 0,-4-1 0,-2-1 0,-2 0 0,-3 0 0,-1-2 0,-2 1 0,-2-1 0,0 0 0,-1 0 0,-1 0 0,1 0 0,-1 0 0,0 0 0,1 1 0,1-1 0,0 1 0,3 1 0,0 0 0,3 0 0,1 1 0,3 1 0,3 1 0,2 0-242,-21-3 1,7 1 0,4 1 0,2 1 0,2 1 0,-1 0 0,-1 0 0,-5-1 0,-4-1 241,14 2 0,-3 0 0,-3-1 0,-3 0 0,-1-1 0,-2 0 0,0 1 0,-2-1 0,1 0 0,0 0 0,2 0 0,0 1 0,2 0 0,3 1 0,2 0 0,3 1 0,4 1 0,4 1 0,-24-3 0,10 1 0,4 2 0,0 1 0,-7-1 0,4 2 0,-5-2 0,-4 1 0,-1 0 0,2 1 0,2 2 0,7 2 0,7 2 484,-7 6 1,10 4 0,-1-1-485,-7-2 0,-1 0 0,5 3 0,3 7 0,1 5 406,2-1 0,-5 5 0,0 0 0,6-4-406,1 0 0,-1-1 0,-2 0 0,-10 4 0,-2 1 0,5-2 0,11-6 3948,-11 8-3948,3-9 0,-9 2 0,10-2 0,6 3 2643,-2-5 0,6-1-2643,22-5 0,8 0 0,0 15 3277,3-13-3277,6 16 0,1 3 0,0-2 0,0-3 0,-1 1 0,0 9 0,-1-3 0,-1-6 0,2 13 0,0-2 0,0-23 0,-1 13 0,-1-23 0,-4-1 0,2-2 0</inkml:trace>
  <inkml:trace contextRef="#ctx0" brushRef="#br0" timeOffset="73029">12514 1510 8191,'49'-11'0,"-1"0"0,-5-4 0,5-4 0,1-2 0,-3 1 1554,5-1 1,-3 1 0,1-3-1555,-4-1 0,1-3 0,0 0 0,-5 0 0,-3 0 0,-4 0 0,-6 2 1433,-8 2 0,-4 2-1433,9-7 1768,-23 42-1768,0 17 0,-2 0 0,0 4 0,0 0 0,0 0 3024,0 8 1,0 0-3025,-3-1 0,0 2-430,-4 8 0,-1 1 430,0-3 0,0 1 0,0-6 0,1 1 0,0-5 0,3-8 0,0 0-112,1 9 0,1 4 0,0-11 112,2-8 0,0 14 0,0-4 0,0-29 0,0 8 0</inkml:trace>
  <inkml:trace contextRef="#ctx0" brushRef="#br0" timeOffset="73364">12682 2204 24575,'46'14'0,"0"0"0,0 0 0,-1 0 0,0-1 0,5-3 0,-8-4 0,3-2 0,2-2 0,0 1 0,-2-1-1568,5 1 0,0 1 0,-1-1 1,0-2 1567,4-1 0,1-2 0,-2 0 0,-4 0 0,-6 2 0,-4 0 0,-5-2 460,15-4 0,-39 6 1,-5 0-1</inkml:trace>
  <inkml:trace contextRef="#ctx0" brushRef="#br0" timeOffset="93648">28225 1222 24575,'-8'2'0,"-2"0"0,4 0 0,-24 13 0,8 3 0,-10 2 0,-2 3 0,12 0 0,1 2 0,-12 9 0,0 1 0,10-3 0,3 0 0,1-3 0,2 1 0,0 10 0,3 2 0,5-2 0,3 0 0,-3 0 0,4 1 0,10 14 0,6-4 0,7-9 0,0-9 0,4 6 0,-1-8 0,9-1 0,-1 1 0,1-5 0,0-20 0,2 0 0,-6-8 0,0-8 0,3-7 0,0-6 0,0-4 0,0 1 0,9-1 0,-1-2 0,-4-10 0,0-6 0,-8 8 0,-4 4 0,-10-4 0,-1-9 0,-3 7 0,-3-2 0,-5-6 0,-4-11 0,-1 4 0,-5 5 0,-3-1 0,4 11 0,-1-5 0,-1 0 0,-1 2-138,-4-6 0,0 3 0,-2-1 138,2 7 0,-2-2 0,0 2 0,2 4 0,-3-7 0,-1 4 0,-13-15 0,4 14 0,21 32 0,-11-13 0</inkml:trace>
  <inkml:trace contextRef="#ctx0" brushRef="#br0" timeOffset="94912">29573 930 24575,'-11'18'0,"1"-2"0,-7 12 0,-4 10 0,1-3 0,2-5 0,0 4-1541,1 3 1,-4 9 0,-3 6 0,1 2 0,2-2-1,3-4 1541,3 2 0,3-3 0,2 1 0,-2 3 0,0-4 0,-2 3 0,1 2 0,-1 0 0,3-2 0,2-3 312,2 3 1,3-2 0,2-3-1,0-4-312,1 10 0,2-4 711,4 5 1,2-7-712,-1-19 0,9 27 0,-1-18 0,-9-21 0,5 12 0</inkml:trace>
  <inkml:trace contextRef="#ctx0" brushRef="#br0" timeOffset="95580">29579 1588 8191,'25'44'0,"1"1"0,-1 0 0,-3-5 0,-2 1 0,0 3 819,-4-1 1,1 4 0,-1-1 0,-3-4-820,3 9 0,-2-3 1348,-1 7 1,-3-4-1349,-6 4 1955,-6-22-1955,-3 11 5957,1-32-5957,-1-6 2057,5-21-2057,11-16 0,0-7 0,7-7 0,6 2 0,6-2 0,4-1-878,-3 8 1,3-1 0,2 1 0,-2 2 877,-4 4 0,-1 0 0,1 2 0,1 3 0,10-1 0,1 3 0,-3 8 0,-4 9 0,-4 6 0,5 3 0,14 20 0,-41 3 0,4 19 0,-3 7-676,-6-12 0,-2 1 676,1 9 0,-1 6 0,0-6 0,-2-8 0,0-3 1812,-1 6 1,2-5-1813,4-12 0,-3-14 0,5-2 0,-5-8 0,8 0 1675,-3-4-1675,15-11 0,-16 8 0,7-7 0</inkml:trace>
  <inkml:trace contextRef="#ctx0" brushRef="#br0" timeOffset="96163">31138 910 8191,'41'11'0,"1"-1"0,0 1 0,0 1 0,0 1 0,-11-2 5063,-8-2-5063,-2 25 2818,-25-23-2818,-16 17 0,-4 4 0,-2-7 0,-2-1 0,-8 3 0,4-2 859,9-6 1,0-2-860,-9 4 0,-3-2 0,0-3 0,5-4 6784,9-3-6784,-26 5 0,45-9 0,2-5 0,8 2 0,14-2 0,8 0 0,4 0 0,-4 0 0,4 0-551,12 1 0,11 1 0,0-1 0,-9 0 551,-8 0 0,-1 0 0,16 0 0,6 0 0,-11 2 0,-4 2 0,-21-3 0,10 3 0</inkml:trace>
  <inkml:trace contextRef="#ctx0" brushRef="#br0" timeOffset="96598">31838 809 8191,'6'32'0,"-1"0"0,2 14 0,-1 4 1188,-3-11 0,0 2 0,-1 0-1188,1 4 0,-1 1 0,0 0 0,-2-6 0,0 0 0,0 5 60,0 1 1,0 7 0,0 2-1,0-1 1,0-5-61,0 6 0,0-4 0,0 3 0,0-9 0,1 2 0,-1 1 0,0 0 0,-1-3 0,-2 5 0,0-1 0,-2-2 0,1-4 431,-4 11 1,-1 0-432,-1-6 0,-1 7 0,-2-1 0,1-7 0,-5 3 0,-2-5 1748,-3 4 0,-3-2-1748,-4-2 0,-2-4 191,3-12 0,1-1 0,2 4 0,2-3 0,-6-6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57:40.212"/>
    </inkml:context>
    <inkml:brush xml:id="br0">
      <inkml:brushProperty name="width" value="0.05292" units="cm"/>
      <inkml:brushProperty name="height" value="0.05292" units="cm"/>
      <inkml:brushProperty name="color" value="#FF0000"/>
    </inkml:brush>
  </inkml:definitions>
  <inkml:trace contextRef="#ctx0" brushRef="#br0">20231 6258 24575,'0'0'0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6T03:47:31.792"/>
    </inkml:context>
    <inkml:brush xml:id="br0">
      <inkml:brushProperty name="width" value="0.05292" units="cm"/>
      <inkml:brushProperty name="height" value="0.05292" units="cm"/>
      <inkml:brushProperty name="color" value="#FF0000"/>
    </inkml:brush>
  </inkml:definitions>
  <inkml:trace contextRef="#ctx0" brushRef="#br0">24809 12483 24575,'23'-6'0,"3"-3"0,13-2 0,12-2 0,0 2 0,-14 5 0,-1 1 0,7 1-1405,-1 0 1,6-1 0,6 1-1,2-1 1,1 1 0,-1 1-1,-4 0 1286,0 2 0,-2 1 1,0 0-1,0 0 1,-1 1-1,1-1 119,1 0 0,0 0 0,0 0 0,1 0 0,-2 0 0,-1 0-62,6 0 0,0 0 1,-2 0-1,-2 0 0,-3 0 62,8 0 0,-5 0 0,0 0 0,-2 0 0,-1 1 0,3-2 0,-2 0 0,5-1 0,-2 0 0,-5 0 661,8-2 1,-3 0-662,-11 1 0,1 1 0,-1-2 0,16-2 0,-4-1 0,-21 4 0,2-1 0,12 0 0,6-1 0,-5-1 0,-12 0 0,0 0 0,18 2 0,4 0 0,-1-2 0,-2 0 0,-16-1 0,3 0-254,-1 2 0,6-1 0,1 0 0,-6-1 254,4-6 0,0 0 0,1 3 0,8 1 0,-1-1 0,-7 2 0,-2-3 0,-2 0 0,1 1 0,3 0 0,-9 1 4328,-4 0-4328,-13 0 0,-16 7 0,-3 2 0</inkml:trace>
  <inkml:trace contextRef="#ctx0" brushRef="#br0" timeOffset="27167">16956 758 24575,'2'5'0,"3"6"0,-4 2 0,5 21 0,-4 1 0,-3 5 0,0-3 0,-2 3 0,0 0 0,0-2 0,1 0 0,-2 0-413,0-1 0,0 0 0,-1 0 413,-1 20 0,0-4 0,2-19 0,1 0 0,-2 13 0,0 6 0,-1-8 0,1-14 0,-1-2 0,3 15 0,-2 2 0,-5-2 0,-1 1 0,9 5 0,0 3 0,-5-12 0,-2 2 0,3 1 0,4 0 0,3 0 0,-2-1 0,-1-3 0,-2-2 0,1-1 0,0 5 0,1-1 0,-1 15 0,1-6 0,-3-19 0,3 4 0,0-3 0,1-19 619,-1 15 1,0 3-620,2-2 0,3 24 0,1-16 0,2-14 0,-2 20 0,-2-25 0,0 13 0,1 0 0,1-1 0,-1-10 0,2 13 0,1 3 0,6 6 0,-2-9 0,2 7 0,0-1 0,-4-13 0,11 27 0,-4-9 0,-4-20 0,5 5 0,0-1 0,-7-12 0,17 14 0,8 6 0,-8-8 0,10 3 0,2 0 0,-8-7 0,5 0 0,2-1 0,3-3 0,7 2 0,-13-10 0,3-1 0,13-2 0,0-1 0,-16 0 0,2-1 0,16 0 0,6-1 0,-12-2 0,-11-3 0,4 1 0,8 0 0,-11-1 0,-14-1 0,16 0 0,1 0 0,-19 0 0,11-4 0,-1-2 0,-12 2 0,16-10 0,-20 7 0,-3-1 0,10-11 0,-8-4 0,7-2 0,-6 0 0,-1-3 0,0-5 0,6-11 0,0-2 0,-2 0 0,-5 15 0,0-2 0,0 1 0,-2 2 0,-2 4 0,2-18 0,-1 0 0,-2 17 0,-4-5 0,0-6 0,3-4 0,-2 0-623,-3 13 0,0-1 623,2-13 0,3-6 0,-2 7 0,0 13 0,-1 0 0,3-19 0,2-5 0,2 1 0,0 2 0,-5 13 0,-1-3 0,-1 1 0,1-5 0,-1-1 0,0 3 0,0 2 0,-1 1 0,0 0 0,0-9 0,0-1 0,1 0 0,2 5 0,0 1 0,0 1 0,-2-13 0,0 4 0,1 13 0,-1 1-31,-3-18 1,0 6 30,0 23 0,2-13 0,1 1 0,-2 18 0,2-9 0,-1-1 0,-2 4 1242,0-19-1242,0 8 65,0-16-65,0 24 0,0-13 0,0 11 0,0 9 0,0-14 0,0 25 0,0 1 0,0 5 0,0 0 0,0-15 0,0 5 0,0-8 0,0-2 0,0 15 0,-2-10 0,2 13 0,-2-5 0,-1-27 0,3-3 0,-3-1 0,1 15 0,2 16 0,-6-10 0,5 6 0,-3-7 0,4 10 0,0 6 0,0-3 0,-2 7 0,1 0 0,0 2 0,1-1 0</inkml:trace>
  <inkml:trace contextRef="#ctx0" brushRef="#br0" timeOffset="33033">19922 8298 24575,'20'-6'0,"24"-1"0,17-2 0,-7 1 0,-17 1 0,5 0-984,-6 2 1,10-2 0,7-2 0,6 1 0,4-2 0,1 1 0,0-1 0,-3 1 0,-4 0 0,-7 2 734,0-1 1,-6 1 0,-3 0 0,2 1-1,4-2 1,9-1 248,-16 3 0,4-1 0,3-1 0,4 0 0,3 0 0,2-1 0,2-1 0,2 1 0,1-1 0,0 1 0,0-1 0,0 0 0,-1 1 0,-1-1 0,-2 1 0,-2 1 0,-3-1 0,-2 2 0,-5-1-240,13-1 1,-5 1-1,-4 0 1,-3 1 0,0 0-1,1-1 1,3 1 0,4-1-1,7-1 240,-19 3 0,3 0 0,2-1 0,3 0 0,1 0 0,3-1 0,1 1 0,1-1 0,2 0 0,0 0 0,1 0 0,1 0 0,0 0 0,0 0 0,-1 0 0,0 1 0,0-1 0,-1 1 0,-2 1 0,-1-1 0,-1 1 0,-2 1 0,-2 0 0,-3 0-68,15 0 0,-3 0 1,-2 2-1,-2-1 1,-1 2-1,-2-1 1,1 1-1,-1 0 0,0 0 1,1-1-1,2 1 1,1-1-1,2-1 68,-9 1 0,3-1 0,0 0 0,1-1 0,1 1 0,1-1 0,-1 0 0,2 0 0,-1 1 0,0-1 0,0 0 0,-1 1 0,0 0 0,-1 0 0,-1 0 0,-1 1 0,-2 0 0,-1 1 0,9 0 0,-1 1 0,0 0 0,-1 1 0,-1 0 0,-1 1 0,-1-1 0,-2 1 0,-1-1 0,-2 1 0,-2-1 0,-2-1 0,13 0 0,-5 0 0,-3 0 0,-1-1 0,0 1 0,2 0-224,7 1 0,1-1 0,2 2 1,-2-1-1,-4 0 0,-5 0 224,7 0 0,-7 0 0,3 0 327,-3-1 0,2-1 0,1 1 0,-2-1-327,5-1 0,-1 0 0,0 0 0,-2 0 0,-1 0 0,1 0 750,5 1 0,1-1 0,-3 1-750,4 2 0,-6 0 2065,-12 0 1,-8 0-2066,-11 0 875,-11 0 1,-8 0 0,0 0 0</inkml:trace>
  <inkml:trace contextRef="#ctx0" brushRef="#br0" timeOffset="39699">21990 2684 24575,'43'0'0,"-1"1"0,11-2 0,-11 0 0,7-1 0,6-1 0,3 0 0,-2 0 0,-2 0-1639,-6 1 1,-3 1-1,0-1 1,2 0 0,4 0-1,5 0 1532,-11 0 1,3-1-1,5 1 1,2-1 0,3 0-1,1 0 1,1-1-1,1 1 1,-1 0 0,-1 0-1,-2-1 1,-2 1-1,-3 0 1,-3 0-164,7-1 1,-4 0 0,-2 1-1,-2-1 1,-1 0 0,1 1 0,3-1-1,3 0 270,-3 1 0,1 0 0,2 0 0,1 0 0,1 0 0,1 0 0,0 0 0,1-1 0,-1 1 0,0-1 0,0 0-74,-4 0 1,1 0 0,1-1 0,1 1 0,-1-1-1,0 0 1,0 0 0,-1 0 0,-2 1 0,0-1-1,-3 1 1,-2 0 73,10-2 0,-5 2 0,-3-1 0,0 1 0,1-1 0,4 1 0,6-1-136,-14 2 1,5-1 0,3 1 0,3-1-1,2 0 1,1 0 0,1 1 0,0-1 0,0 0-1,-1 1 1,-2-1 0,-2 1 0,-4 0-1,-3 0 1,-4 1 135,15-2 0,-7 0 0,-3 1 0,-2 0 0,1 1 0,6-1 0,-5 2 0,2-1 0,2 1 0,1-1 0,1 1 0,-1 0 0,0 0 0,-1 1 0,-2-1 0,5 1 0,-1-1 0,0 1 0,-2 1 0,-1-1 0,-1 0 0,-2 0 145,4 0 0,-4 0 0,-1 0 0,3 0 0,7 0-145,-13 0 0,4 0 0,4 0 0,3 0 0,2 0 0,2 0 0,-1 0 0,-1 0 0,-2 0 0,-3 0 0,-5 0 0,-4 0 0,10 0 0,-7 0 0,-4 0 0,3 0 0,10 0 0,-15 0 0,6 0 0,4 1 0,2-1 0,3 0 0,2 1 0,0-1 0,0 0 0,-1 0 0,-3 0 0,-2 0 0,-3-1 0,-6 0 0,13-1 0,-7 0 0,-3-1 0,-1 0 0,1 0 0,5 1 0,0 0 0,2 0 0,3 1 0,1 0 0,0 0 0,-2 0 0,-1-1 0,-3 1 0,2-2 0,-1 0 0,-2 0 0,-1 0 0,-3 0 0,-1 0 0,3 1 0,-3 0 0,0 0 0,3 1 0,-3 1 0,5 0 0,1 0 0,0 0 0,-5 0 0,-7 0 0,13 0 0,-3 0 377,-1 0 1,5 0 0,2 0 0,-6 0-378,-5 0 0,-4 0 0,1 0 952,-2 0 1,-1 0 0,5 0-953,6 0 0,7 0 0,-2 0 0,-7 0 0,-3 0 0,0 0 0,9 1 0,7-1 0,-13 1 0,-5-1 4551,0 2-4551,-24 0 929,-15-2 1,-2 2-1,0-2 1</inkml:trace>
  <inkml:trace contextRef="#ctx0" brushRef="#br0" timeOffset="41433">22292 2986 8191,'-13'3'0,"-35"16"5019,13-4-5019,-3 3 0,3 0 2823,8-2-2823,-12 12 0,19 6 0,4 7 0,3-7 0,2 2 0,0 2 0,-3 6 0,1 2 0,2 3-88,6-3 1,3 2-1,1 1 1,1-6 87,2 12 0,5-1 0,3-11 0,3 4 0,2-1 0,0-6 2838,5 2 0,5-4-2838,4-6 0,6 2 0,1-1 0,-4-6 0,-3 0 0,2-5 0,10-6 0,9-1 0,1-4 0,-10-3 0,-13-4 0,1-4 0,20-7 0,9-7 0,-9-4 0,-11-6 0,-6-5 0,7-11 0,-4-2 0,-10 11 0,-6-2 0,-12-3 0,-5-4 0,-4-1 0,-6-3 0,-5-1 0,2 1 21,7-11 0,-6 0-21,-10 13 0,-8-3 0,-1 3 0,7 12 0,1 7 0,-10-8 0,0 1 0</inkml:trace>
  <inkml:trace contextRef="#ctx0" brushRef="#br0" timeOffset="43283">31151 3298 24575,'5'12'0,"2"1"0,2 23 0,2-6 0,-5 17 0,0-16 0,-1 1 0,-4 20 0,2-18 0,0-2 0,-3 0 0,0-22 0,2-12 0,6-23 0,0 14 0,8-18 0,6-5 0,-2 10 0,2 2 0,5-9 0,1 3 0,15-4 0,-17 33 0,-15 4 0,0 21 0,-1 5 0,-2-6 0,3 24 0,-2 5 0,-6-8 0,3 1 0,0 1 0,0 4 0,4-9 0,-3-24 0,-5-17 0,0 0 0</inkml:trace>
  <inkml:trace contextRef="#ctx0" brushRef="#br0" timeOffset="43566">31689 3426 8191,'29'0'0,"1"0"0,8-1 0,-2 0 5063,-2-2-5063,-1 0 0,-3-1 2818,-12-2-2818,16 0 0,-28 4 0,2 2 0</inkml:trace>
  <inkml:trace contextRef="#ctx0" brushRef="#br0" timeOffset="44099">32210 3205 24575,'6'-1'0,"-2"3"0,0 9 0,0 6 0,-4-3 0,2 41 0,-2-24 0,0 0 0,0 2 0,0 0 0,0-2 0,0 13 0,-3 1 0,0 0 0,1-10 0,-4 18 0,0 0 0,4-27 0,-1 6 0,0-2 0,3-17 0,0 10 0,0-20 0,0 2 0</inkml:trace>
  <inkml:trace contextRef="#ctx0" brushRef="#br0" timeOffset="44416">31927 4069 24575,'23'3'0,"3"2"0,12-4 0,-8 2 0,3-1 0,7-2 0,0 0 0,-4 0 0,0 0 0,11-3 0,-4 0 0,-10-1 0,7-3 0,-6 0 0,-24 5 0,16-3 0</inkml:trace>
  <inkml:trace contextRef="#ctx0" brushRef="#br0" timeOffset="50549">21928 1899 24575,'19'-21'0,"1"3"0,2-3 0,6-7 0,3-2 0,10-6 0,1-1 0,-6 0 0,0-2 0,-2 4 0,1-1 0,-4 4 0,-10 6 0,-1 1 0,18-21 0,-6 6 0,-23 24 0,10-12 0,-17 26 0,7 8 0,-2 13 0,1 10 0,-1 6 0,-3 9 0,-1 2-861,2 3 0,-1 2 861,-3-2 0,-1 4 0,-1-7 0,1-10 0,0-2 0,0 12 0,0-2 0,0 0 0,0-26 0,3 18 0,-2-28 0,1 5 1722,-2-8-1722,0 2 0,-2-4 0,2 1 0,-2-4 0</inkml:trace>
  <inkml:trace contextRef="#ctx0" brushRef="#br0" timeOffset="50900">22181 2217 24575,'4'7'0,"12"2"0,26 0 0,-15-2 0,3 1 0,14-3 0,7-3 0,0-2 0,5-3 0,-5 0-402,-2 2 0,-1-1 402,-4-3 0,2-1 0,-12 3 0,-15 3 0,-11 0 0</inkml:trace>
  <inkml:trace contextRef="#ctx0" brushRef="#br0" timeOffset="51498">23676 1628 24575,'4'-6'0,"3"-8"0,9-5 0,7-5 0,2-1 0,6-1 0,-7 5 0,0-1 0,8-14 0,-18 18 0,12-11 0,-21 33 0,2 14 0,-3 15 0,-1 10 0,0-3 0,0-7 0,-1 2 0,1 8 0,-1 8 0,0 0 0,-2-9 0,-2-11 0,0-1-192,2 17 0,0 5 1,-1-9 191,-6-3 0,7 6 0,0-4 0,-3-24 0,1 10 0,2-24 0,-2-2 0</inkml:trace>
  <inkml:trace contextRef="#ctx0" brushRef="#br0" timeOffset="51783">23711 2317 24575,'10'2'0,"18"0"0,3-2 0,2-2 0,5-1 0,5-1 0,1 0 0,-4 0 0,-2 1 0,-3-1 0,-5 1 0,-9 3 0</inkml:trace>
  <inkml:trace contextRef="#ctx0" brushRef="#br0" timeOffset="52266">25001 2067 24575,'11'-4'0,"0"4"0,-8-2 0,0 4 0</inkml:trace>
  <inkml:trace contextRef="#ctx0" brushRef="#br0" timeOffset="52482">25518 2088 8191,'24'0'0,"-3"0"5063,0-5-5063,4 4 0,13-4 0,5-1 0,-10 3 0,0-1 0,3 0 0,-3 0 0,1-2 0</inkml:trace>
  <inkml:trace contextRef="#ctx0" brushRef="#br0" timeOffset="52649">27304 1921 8191,'45'8'0,"1"-1"0,-1 1 0,15 1 0,-12-2 5063,-28-3-5063,0-7 0,-16 3 0,8-3 0</inkml:trace>
  <inkml:trace contextRef="#ctx0" brushRef="#br0" timeOffset="52816">27805 1952 14996,'4'3'0,"0"-2"0,-2-1 0,0 0 0</inkml:trace>
  <inkml:trace contextRef="#ctx0" brushRef="#br0" timeOffset="52983">28423 1973 24575,'9'-4'0,"0"0"0,-6 2 0,0 0 0</inkml:trace>
  <inkml:trace contextRef="#ctx0" brushRef="#br0" timeOffset="53935">29798 1580 24575,'27'-12'0,"2"-4"0,-20 10 0,35-22 0,-24 19 0,17-15 0,6-3 0,-15 9 0,0 1 0,0-3 0,-1 0 0,12-9 0,-36 23 0,0 2 0,-1 4 0,1 8 0,-2-1 0,2 10 0,-2 23 0,1-20 0,-4 23 0,-1-14 0,-2-1 0,-3 9 0,4-1 0,0 1 0,0 18 0,4-22 0,1-1 0,-2-3 0,-1-11 0,2 16 0,-2-11 0,2-8 0,0 6 0,0-15 0,0 0 0,0-4 0,0 0 0</inkml:trace>
  <inkml:trace contextRef="#ctx0" brushRef="#br0" timeOffset="54349">29859 2022 24575,'19'2'0,"21"5"0,11-5 0,-23 1 0,1 0 0,26-3 0,-21-3 0,-2-1 0,12 0 0,9-3 0,0-1 0,-18 2 0,6 2 0,-1 1 0,-11-2 0,8 5 0,-33 0 0,-2 0 0</inkml:trace>
  <inkml:trace contextRef="#ctx0" brushRef="#br0" timeOffset="55533">30972 1611 9205,'4'4'0,"4"-2"5120,-1-2-5120,10-9 1331,12-11 1,4-6-1332,8-6 0,1-1 0,-3 4 0,-1-1 790,8-8 1,-9 5-791,-19 18 3003,11-6 0,0 2-3003,-15 12 0,21-5 0,-31 16 0,7 34 0,-5-1 0,-2 7 0,0-3 0,0 3 0,-2-1 0,0 10 0,-1-1-391,-1-2 1,-1-2 390,-1-9 0,0-5 0,2 3 0,0 0 0,0-3 0,0-21 0,0 8 0,0-17 0,0 0 0,0-2 0</inkml:trace>
  <inkml:trace contextRef="#ctx0" brushRef="#br0" timeOffset="55883">31184 2171 24575,'31'0'0,"7"1"0,11-1 0,-4-1 0,-3-1 0,4-2-1404,-1 1 1,11-1 0,6 0 0,1 0 0,-4-1 0,-10 1 1403,0-2 0,-7 0 0,6 0 0,-2 1 0,8-1 0,4 0 0,-2 1 0,-6 0 0,-10 1 973,-1-1 0,-5 2-973,6 0 0,3 0 0,-10 2 0,-10 1 0,3 0 0</inkml:trace>
  <inkml:trace contextRef="#ctx0" brushRef="#br0" timeOffset="109865">11885 15535 24575,'13'7'0,"13"5"0,-11-1 0,12 4 0,-10-6 0,12 8 0,6 5 0,-5-3 0,2 1 0,1 1 0,5 3 0,0 0 0,4 0-524,6 0 0,4 2 1,1-2-1,-8-4 524,0 2 0,0-4 0,-6-6 0,8 0 0,2-1 0,-3-1 0,-7-2 0,5 0 0,-2-2-257,-2-2 0,5-1 0,1 1 0,-8-1 257,0 1 0,-2-2 0,3-3 0,3-3 0,-4 0 0,-4-3 0,-2 0-30,8-1 0,-1 0 30,-6-2 0,-3 2 0,12 0 0,-7 0 1971,-2 5-1971,-26 1 285,4 2 0,-8 0 0,0 0 1</inkml:trace>
  <inkml:trace contextRef="#ctx0" brushRef="#br0" timeOffset="111298">15466 15495 24575,'0'6'0,"11"9"0,18 15 0,1-1 0,5 1 0,0 0 0,4 2 0,-6-7 0,5 3 0,3 0 0,2-1-1489,-3-4 0,3 0 1,1 0-1,0-1 1,-2 0 1488,5 2 0,-3-1 0,2-1 0,5 0 0,-1-5 0,5 1 0,3-1 0,-1-1 0,-3-2 0,-7-2 0,-1-2 0,-6-3 0,8 0 0,0-1 0,9-1 0,4 0 0,0 0 0,-4 0 0,-9-2 0,-3 1 0,-7-2 0,6 0 0,6 1 0,9-1 0,1 1 0,-1-2 0,-8-2 690,-1-3 0,-6-1 1,1 0-691,6 3 0,0 0 0,1-1 0,-2-6 0,-1-1 0,-1 0 0,-7 1 0,-2 1 0,0 0 0,14-3 0,-3 0 0,-8 0 0,-4 1 1194,15-7-1194,-25 8 0,9-6 0,-24 10 1032,-12 2 1,1 2-1,-2-1 1</inkml:trace>
  <inkml:trace contextRef="#ctx0" brushRef="#br0" timeOffset="180546">17791 2719 8191,'-6'-2'0,"-2"0"5063,2 2-5063,-7 6 2818,6-5-2818,-9 9 1719,8-5-1719,-4 5 6784,-16 23-6784,17-19 0,-9 11 0,2 0 0,12-13 0,-11 13 0,12-4 0,3-2 0,-3 4 0,5 18 0,2-26 0,2 13 0,3-1 0,1-13 0,8 20 0,15 3 0,-10-11 0,1 1 0,-1-3 0,3 0 0,11 10 0,1-4 0,13-5 0,-3 2 0,-12-17 0,-5-5 0,-17-5 0,40-5 0,-46 1 0,23-24 0,-27 13 0,13-36 0,-13 10 0,3-6 0,-7 16 0,-2 0 0,-10-23 0,0 4 0,-6 7 0,2 18 0,-1 3 0,-2 0 0,-6-8 0,-7-7 0,5 9 0,4 6 0,-10-8 0,-9-8 0,11 10 0,16 16 0,-9-7 0,-1-1 0</inkml:trace>
  <inkml:trace contextRef="#ctx0" brushRef="#br0" timeOffset="188744">18669 3265 24575,'0'8'0,"1"4"0,0-4 0,-1 29 0,-3-18 0,-6 17 0,-3 2 0,-4-3 0,-6 13 0,-2 3 0,7-19 0,1-1 0,-4 9 0,1-3 0,-1 0 0,12-20 0</inkml:trace>
  <inkml:trace contextRef="#ctx0" brushRef="#br0" timeOffset="189296">19262 2862 24575,'34'-34'0,"-9"9"0,-2 3 0,-11 9 0,17-17 0,-24 20 0,9-15 0,-8 14 0,4-9 0,-6 13 0,-2 6 0,3 5 0,-5 8 0,7 14 0,-3 5 0,0 2 0,1 22 0,-1-19 0,-1 3 0,-2-3 0,-1 3 0,-1 2 0,-1 9 0,-1 1 0,1-1 0,1-9 0,1-1 0,-1 2 0,-1 17 0,-1 2 0,1-16 0,0-21 0,2 28 0,-2-49 0</inkml:trace>
  <inkml:trace contextRef="#ctx0" brushRef="#br0" timeOffset="189628">19173 3633 24575,'17'7'0,"0"0"0,0 1 0,19 1 0,-9 0 0,3 1 0,17 1 0,3-1 0,-12 0 0,-2 0 0,2-1 0,-3-1 0,9 2 0,-26-6 0,8 1 0,-22-5 0</inkml:trace>
  <inkml:trace contextRef="#ctx0" brushRef="#br0" timeOffset="-201301.73">25532 3004 8191,'30'-2'0,"-1"0"0,26-3 2190,-10 2 1,-1 0-2191,7-1 0,-13 4 0,5 0 0,-9 0 2898,-3 0-2898,21 6 1801,-45-2-1801,2 10 6527,-8 0-6527,-16 21 777,-4 0-777,-13 8 0,0-7 0,-1-2-443,1-4 443,0-4 0,-7 5 0,7-6 0,2-7-5,-4 2 0,-4 0 5,9-10 0,3-2 0,-5-1 0,-15 6 0,44-13 0,4 0 443,17 0-443,14 5 0,12 5 0,3 2 0,-14-5 0,0 1 0,16 6 0,1 4-560,-6 6 0,-3 2 560,-12-9 0,0 1 0,1 7 0,2 3 0,-6-5 0,5 4 0,-2 4 0,-3-2 0,-15-17 0,18 33 0,-27-35 0,1 11 1130,-8-5-1130,-18 11 0,-3 0 0,-10-4 0,-6 2 0,6-6 0,-3 0 0,3-2 0,-5 3 0,0-2-274,2 0 0,-3 1 1,5-5 273,-14-3 0,-1 4 0,7-9 0,26-3 0,6-3 0,-7-4 0,12 2 0,-5-2 0,10 4 0</inkml:trace>
  <inkml:trace contextRef="#ctx0" brushRef="#br0" timeOffset="-195966.73">21976 749 24575,'18'-2'0,"34"1"0,1-2 0,-16 3 0,3 0-2487,-3 0 1,2 0-1,4 0 2487,-2 0 0,4 0 0,3 0 0,0 0 0,-1 0-1042,6 0 1,-2 0 0,3 0 0,7 0 1041,-16 0 0,4 0 0,3 1 0,4-1 0,0 0 0,2 0 0,-1 0 0,-2 0 0,-3 0 0,-3-1 0,9 0 0,-4 0 0,-2-1 0,-1 1 0,2-1 0,3 1 0,-3 1 0,2 0 0,1 1 0,1-1 0,1 0 0,-1 0 0,-1-1 0,-3-1-50,1-1 1,-3-1 0,-1-1 0,0 0-1,1 0 1,1 0 0,3 1 49,-7 1 0,1 0 0,2 1 0,2 0 0,-1 0 0,1 0 0,-1 0 0,0 0 0,-2 0 0,-1-1-344,2-1 0,-2-1 0,-1 1 1,-1-1-1,1 0 0,-1 0 0,2 1 1,2 0 343,2 1 0,1 0 0,0 1 0,2 0 0,0 0 0,0 0 0,0 1 0,0-1 0,-1 0-104,-2 0 1,2 0 0,0-1 0,-1 1 0,0 0-1,-1 0 1,-2 0 0,-2 0 0,-2 1 103,10 0 0,-6 0 0,-2 1 0,3 0 0,7-1 0,-15 0 0,5 1 0,3-1 0,2 0 0,1 0 0,1 0 0,0 0 0,-2 0 0,-2 0 0,-3-1 0,-4 1 0,16 0 0,-6-1 0,-2 0 0,-1 1 0,3 0-115,-2 0 1,1 1 0,0 0 0,2 0 0,1 0 0,1-1 114,-5-1 0,3 0 0,1 0 0,1 0 0,0-1 0,-2 1 0,-2-1 0,-4 1 41,5 0 0,-5 0 0,-1 0 1,2 0-1,5 1-41,-8-1 0,5 1 0,3 0 0,2-1 0,0 1 0,0 0 0,-3 0 0,-3-1 0,-5 1 0,6-1 0,-6 1 0,-2-1 0,0 1 0,3 0 0,-2 0 0,2 1 0,1 0 0,-1 0 0,0 1 0,-2-1 267,3 0 0,-2 0 1,-1 0-1,1 0 1,2 0-268,-1 0 0,3 0 0,1 0 0,-1 0 0,-1 0 0,-2 0 0,7 0 0,-4-1 0,0 1 0,5 1 0,-4-1 0,6 1 0,2 0 0,-2 1 0,-6-1 0,-9-1 0,3 1 0,-2 0 0,4 0 0,8 1 0,-1 0 0,-10-1 1355,-14-1 0,-1 0-1355,22 0 0,6 0 0,-14 0 0,2 0 0,-1 0 0,-2 0 0,0 0 0,1 0 0,-2 0 0,2 0 0,0 0 0,0 0 0,-1 0 0,0 0 0,-1 0 0,-1 0 0,4 0 0,-1 0 0,-3 0 0,9 0 0,-3 0 2080,-9 0 1,-10 0-2081,-22 0 5117,2 0-5117,-4 0 636,0 0 0,-2 0 0,0 0 0</inkml:trace>
  <inkml:trace contextRef="#ctx0" brushRef="#br0" timeOffset="-194101.73">21542 391 8191,'-4'37'0,"1"-1"0,-1 1 5063,-6 9-5063,-1-8 0,-3 8 0,2-6 0,5-10 0,-2-1 0,-8 14 0,-5 5 0,3-4 0,4-10 0,2-3 1409,-4 7 0,0-4-1409,-1-6 1719,16-20-1719,-2-6 6784,4-2-6784,-4-2 0,4-4 0,-2 3 0,2 0 0</inkml:trace>
  <inkml:trace contextRef="#ctx0" brushRef="#br0" timeOffset="-193648.73">21744 261 8191,'26'4'0,"4"3"0,4 1 2414,6 1 1,1 0-2415,-4 2 0,-2 0 1423,-2 2 1,-6 0-1424,-16-2 1748,2 25-1748,-10-22 6697,-3 20-6697,-39 2 0,8-12 0,-2-2 0,-8 3 0,3-4-411,4-6 1,-1-1 410,-3 2 0,-4 3 0,0-4 0,3-3 0,0-3 0,2-1 0,-5 0 0,-2-1 0,4-1 0,-3-1 0,8-2 0,-5-3 0,-6-2 0,42 2 0,2-2 0</inkml:trace>
  <inkml:trace contextRef="#ctx0" brushRef="#br0" timeOffset="-190518.73">25521 324 24575,'-5'10'0,"-13"12"0,-3 11 0,-4-3 0,9-6 0,0 0 0,-10 4 0,3 0 0,1-7 0,2-2 0,10-8 0,-20 16 0,28-24 0,-2 2 0,2-5 0,2 2 0</inkml:trace>
  <inkml:trace contextRef="#ctx0" brushRef="#br0" timeOffset="-189152.73">25125 539 24575,'10'-9'0,"2"-2"0,3-7 0,-2 6 0,12-22 0,-17 36 0,9-18 0,-17 45 0,0-13 0,0 28 0,-1-16 0,2 1 0,3 24 0,0 2 0,12-2 0,-9-33 0,10 22 0,-14-34 0,6 0 0,-5-4 0,9-4 0,26 2 0,-2-17 0,-9 10 0,0-3 0,4-14 0,-3-4 0,3 2 0,-3-4 0,-5-2 0,-15 8 0,9-13 0,-17-9 0,1 19 0,-1-18 0,-2-2 0,1 8 0,0 5 0,-3 0 0,-6-3 0,3 19 0,-21-12 0,17 22 0,-13-6 0,16 12 0,3 0 0,2 4 0,6 2 0,0 0 0,4 2 0,5-3 0,14 1 0,3-1 0,-1-1 0,6-4 0,8-3 0,-8 0 0,-9-2 0,9-2 0,-5 0 0,-24 3 0,0 1 0,-4 1 0,0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6T02:26:21.623"/>
    </inkml:context>
    <inkml:brush xml:id="br0">
      <inkml:brushProperty name="width" value="0.05292" units="cm"/>
      <inkml:brushProperty name="height" value="0.05292" units="cm"/>
      <inkml:brushProperty name="color" value="#FF0000"/>
    </inkml:brush>
  </inkml:definitions>
  <inkml:trace contextRef="#ctx0" brushRef="#br0">13544 14058 24575,'-8'-1'0,"-8"-2"0,-16 1 0,-2 0 0,-21 7 0,13 5 0,0 2-858,10-3 1,-2 2 857,-11 7 0,-4 3 0,5-2 0,14-6 0,0 2-30,-11 8 1,-5 4 0,9-4 29,4-2 0,0 4 0,4-1 0,20-14 0,-3 7 0,6 8 1266,4 18-1266,-2 1 0,11-1 0,6 4 0,4-2 0,3-2 0,-1-3 0,2 0 0,-1-7 0,2 1 0,-2-7 0,7-1 0,15 5 0,4-1 0,-7-10 0,7-5 0,12-1 0,-3-2 0,-4-6 0,-1-1-66,-8-1 1,1 1 0,-2-3 65,2-3 0,-5-2 0,-4 0 0,-4-1 0,14-6 0,11 0 0,-11-10 0,-13-3 0,3-4 0,-17-1 0,-3 0 733,-3 3-733,2-8 0,-2 1 0,-6 9 0,5-12 0,-10-18 0,-4 18 0,-8-14 0,-3-1 0,-4 4 0,1 10 0,-4-4 0,3 7 0,-1-1 0,-5-7 0,-1 6 0,10 25 0,-21-7 0,-7 2 0,11 13 0,0 1 0,-3-4 0,2 0 0,-9 5 0</inkml:trace>
  <inkml:trace contextRef="#ctx0" brushRef="#br0" timeOffset="1166">13033 14914 24575,'-5'17'0,"-11"16"0,-1-8 0,-3 1 0,3 1 0,-2 0-629,-6 3 1,-4 1-1,1-3 629,3-5 0,-2 2 0,-3 2 0,-6 7 0,-3 3 0,1-1 0,5-5 0,0-3 0,4-3 0,-4 5-533,0 2 0,-6 7 0,-2 4 0,1-1 1,3-2-1,6-6 533,3-2 0,5-4 0,-2 3 0,-8 8 0,-3 4 0,1-1 0,6-7 569,9-9 0,2-2-569,-6 6 0,0-2 0,-6 7 0,20-22 818,-6 10-818,12-22 0,4 3 0,-2-4 0</inkml:trace>
  <inkml:trace contextRef="#ctx0" brushRef="#br0" timeOffset="2167">11946 16120 8191,'-25'-14'0,"-1"1"0,0 2 0,0-1 2488,-7-1 1,2 1-2489,-16-2 0,1 3 0,2 2 2829,15 5-2829,-9 4 1730,21 12-1730,8-7 6752,-17 41-6752,21-28 48,-5 20 0,2 2-48,6-14 0,-2 20 0,2 3 0,13-3 0,-8-7 0,3 3 0,12 2 0,2-4 0,-2 5 0,0-12 0,5 4 0,-4-8 0,-2-6 0,14 17 0,4-1 0,-7-19 0,16 12 0,2-1 0,-8-13 0,10 1 0,2-8 0,2-26 0,-11 8 0,2-3 0,5-8 0,-1-3 0,-9 0 0,-2 1 0,-4 8 0,-2-3 0,-2-9 0,-8 1 0,-10 12 0,6-22 0,-1-1 0,-9 16 0,1-20 0,-2-1 0,-3 19 0,-2-15 0,0-1 0,0 12 0,-9-19 0,-3-1 0,1 15 0,-11-17 0,-3 2 0,6 22 0,2-3 0,-5-1 0,-23 1 0,0 4 0,13-1 0,-8 3 0,1 0 0</inkml:trace>
  <inkml:trace contextRef="#ctx0" brushRef="#br0" timeOffset="2833">12602 16270 24575,'28'5'0,"1"0"0,9 0 0,11 0 0,5 1 0,-1-1 0,-7 0 0,-2-1 0,-5 0 0,10-1-1229,-6-1 0,9 1 0,6-1 0,3 0 1,0 0-1,-4-1 0,-5 0 0,-10 0 1023,1-1 0,-8 0 0,6-2 206,3 0 0,8-2 0,5 0 0,-2-1 0,-6 1 0,-12 2 1347,-5 0 0,-4 0-1347,22-6 0,-12 0 0,-34 8 0,-2-2 0</inkml:trace>
  <inkml:trace contextRef="#ctx0" brushRef="#br0" timeOffset="3351">13431 14899 24575,'41'32'0,"0"0"0,-14-9 0,1 1 0,2 3 0,5 4 0,1 2 0,-5-4-1012,2 4 0,3 2 1012,-3-3 0,6 7 0,4 2 0,0-1 0,-3-3 0,-2-2 0,0-2 0,-1 0 0,1 1 0,-5-4 0,2 2 0,-1 0 0,-1-1 0,-1-1 0,1 2 0,1 0 0,-4-3 0,-6-4 163,11 16 0,-9-2 0,-20-31 0</inkml:trace>
  <inkml:trace contextRef="#ctx0" brushRef="#br0" timeOffset="4319">14476 15993 24575,'-38'-2'0,"0"1"0,0 0 0,-11 3 0,-1 4 0,7 0 0,-5 7 0,-3 4 0,3-1 0,15-6 0,-7 5 0,28-10 0,5 1 0,-1 13 0,5-9 0,-4 15 0,4 22 0,0 6 0,-2-1 0,5-9 0,-2-5 0,2 16 0,3-2 0,4-14 0,1-3 0,1-16 0,17 18 0,5-1 0,-2-14 0,4-4 0,12 4 0,3 1 0,-6-5 0,1-1 0,4-3-818,-8-5 1,8 2 0,5-1 0,1 1 0,-2-3 0,-5 0 817,-1-3 0,-3-1 0,-2-1 0,2 0 0,6 1 0,2 0 0,-2-2 0,-5 0 0,11-3 0,-14-2 0,-26-2 0,-2-16 0,-8 8 0,7-14 0,2-26 0,-7 9 0,0-6 0,0-1 0,-6-4 0,1 15 0,-2-2 2451,-6 4 1,1 1-2452,3-9 0,-16-5 0,-1 3 0,8 21 0,-6-2 0,-4-2 0,-1 5 0,-1 2 0,-15-6 0,16 8 0,3 3 0,3 10 0</inkml:trace>
  <inkml:trace contextRef="#ctx0" brushRef="#br0" timeOffset="6700">17498 15019 24575,'-29'-2'0,"-15"5"0,7 1 0,-5 1 0,2 1 0,-1 3 0,0 1 0,-8 6 0,-4 3 0,10-3 0,0 5 0,13 2 0,-4 6 0,8-7 0,10-7 0,-8 14 0,3 2 0,11-6 0,0 7 0,6-6 0,4 27 0,0-31 0,0 18 0,0-1 0,0-24 0,3 28 0,-3-21 0,6-2 0,-2 15 0,2-19 0,-2 5 0,13 9 0,-5 0 0,7 2 0,3-12 0,2-4 0,-5-8 0,29 5 0,3 0 0,-11-3 0,4-4 0,11 1 0,-4-2 0,-11-1 0,1-2 0,1 1 0,3 0 0,-2-2 0,0-2 0,-1-3 0,6-5 0,-3-1 0,-18 4 0,1-1 0,19-14 0,-5 0 0,-17 7 0,15-14 0,-2-3 0,-15 9 0,3-6 0,-2-1 0,-17 9 0,3-28 0,-10 17 0,-2-1 0,-1 0 0,1 3 0,-6-14 0,5 30 0,-4-1 0,-9-7 0,7 13 0,-12-8 0,-17 2 0,5 4 0,-6 1 0,-3 0 0,8 2 0,-2-1 0,-3-3 0,-3-2 0,0 1 0,-10-3 0,3-1 0,6 0 0,4-1 0,5 1 0,9 3 0,19 7 0,-10-8 0</inkml:trace>
  <inkml:trace contextRef="#ctx0" brushRef="#br0" timeOffset="20733">22811 10626 24575,'-8'0'0,"0"0"0,-30 0 0,9 0 0,-10 0 0,-16 0 0,-4 0 0,9 0-840,1-1 0,-3 2 840,8-1 0,-9 1 0,-6 0 0,0 0 0,5 0 0,9 1 0,5 0 0,6 0 0,-4 1 0,-10 1 0,-8 0 0,-2 1 0,1 0 0,7 3 0,-1 4 0,5 2 0,0-2 0,-4-2 0,-2-2 0,6 3 203,-2 7 1,14 1-204,23-4 0,-3 29 0,8-16 0,0 0 0,-8 20 0,9-6 0,3-4 0,1-16 636,-2 20 1,0 2-637,1-9 0,-1 10 0,1-1 0,2-8 0,5 5 0,1-3 0,-1-18 0,7 23 0,14-1 0,-15-17 0,15 6 0,3 0 0,3-3 0,10 4 0,-8-16 0,-3-3 0,-9-3 0,21 1 0,1-3 0,-13-5 0,24 4 0,-23-4 0,-2 0 0,-4-2 0,10 2 0,-1 0 0,-18-3 0,30 0 0,-35 0 0,42-7 0,-38 3 0,17-5 0,1-1 0,-14 3 0,23-8 0,-26 9 0,2-5 0,-5 3 0,6-7 0,-13 6 0,27-16 0,-22 13 0,18-11 0,5-2 0,7-9 0,-15 14 0,-2 2 0,8-9 0,-25 20 0,-2-1 0,0 2 0,4-3 0,-5 2 0,19-25 0,-17 19 0,14-22 0,-12 22 0,-3 0 0,10-22 0,-10 22 0,7-22 0,2 4 0,-7 9 0,2-4 0,0-1 0,-2 5 0,6-13 0,-9 21 0,-2 4 0,0-2 0,-2 5 0,5-27 0,-1 8 0,4-14 0,-3 4 0,0 8 0,-4 5 0,0 11 0,0 8 0</inkml:trace>
  <inkml:trace contextRef="#ctx0" brushRef="#br0" timeOffset="27083">27329 11587 24575,'8'4'0,"0"-1"0,4 1 0,2-3 0,3 1 0,28 2 0,7 0-1804,-22-3 0,4-1 1804,4 2 0,9-1 0,4 1 0,-2 0 0,-8-1 0,10-1 0,-1 0 0,-2 1 0,6 1 0,1 0 0,-3 0 0,5-2 0,-2 0 0,-2 1 0,-9 2 0,-1 0 0,2-2 0,4-1 0,4-2 0,-1 0 0,-6-1 0,4-1 0,-3 0 418,6 0 1,-1-1-419,-3-1 0,-4 0 0,9 5 0,-16-3 0,1 1 0,-6 3 0,0 0 0,5 0 0,-1 0 0,-7 1 0,1-2 0,6-1 0,4-2 0,-4 1 0,-8 2 0,1 0 0,8-2 0,7 1 0,1-1 0,-5 1 0,1 2 0,-1 0 0,9-1 0,4-1 0,-4-1 0,-2 0 0,-6-2 0,-6 1 0,-3-1 0,15-2 692,-38 5 1,-6 2 0,-2 0 0</inkml:trace>
  <inkml:trace contextRef="#ctx0" brushRef="#br0" timeOffset="31033">17859 14813 24575,'4'-2'0,"0"0"0,-1 0 0,0 2 0,0-4 0,1 0 0,21-27 0,-3 0 0,-4 9 0,3-3 0,16-15 0,2 0-1229,-17 19 1,3 0 1228,9-5 0,10-5 0,0 0 0,-7 6 0,-7 6 0,1 1-510,11-4 1,6-2 0,-3 5 509,-3 4 0,2 5 0,4 4 0,6 2 0,-3-1 0,-14 0 0,-1-1 0,3 4 0,9 6 0,5 4 0,-1 2 0,-9-2 0,-10-1 0,-3 2-272,16 11 1,5 7-1,-10-1 272,-5 9 0,-8-10 0,-4 2 0,-10 25 0,-16-15 0,-5 3 0,-1 4 0,-6 2 0,-9-1 0,-7 2 0,-2-3 305,-3-1 0,-4-3 0,2-2-305,8-8 0,1-3 0,-1 0 512,-5 1 0,0-1 1,10-9-513,13-12 235,-15 4 1,23-10-1,-2 0 1</inkml:trace>
  <inkml:trace contextRef="#ctx0" brushRef="#br0" timeOffset="31932">18717 14873 24575,'-3'23'0,"-9"24"0,1-12 0,1 1 0,-6 14 0,6-15 0,3-7 0,7-18 0,9 27 0,-1-20 0,22 19 0,8 1 0,2-3-1322,-8-15 1,12 2-1,6 2 1,1-3-1,-2-2 1322,-4-5 0,-1-3 0,1-1 0,1 0 0,2 2 0,-3 0 0,3 1 0,1 0 0,-1 0 0,0-1 0,-3-1 0,14-1 0,0-3 0,-4 0 0,-8-1 0,3 2 0,-11-2 0,-4-5 0,-31 0 0</inkml:trace>
  <inkml:trace contextRef="#ctx0" brushRef="#br0" timeOffset="32567">17927 14022 24575,'34'31'0,"3"0"0,9 6 0,-2-4 0,-1-6 0,4 0-1151,-13-5 1,5 4-1,4 2 1,0 1-1,-2-2 1,-5-3 1150,6 3 0,-4-3 0,2 0 0,1 1 0,3 0 0,0 2 0,-1 0-204,-2 1 1,-1 2 0,-1-1 0,-3-1 203,-2-3 0,-3-2 0,5 4 0,3 5 0,7 5 0,1 2 0,-2-2 0,-7-5 0,-7-5 0,-4-3 0,2 2 0,6 5 0,3 3 0,0 0 0,-3-3 646,10 7 0,-7-5-646,-15-11 0,-1-2 0,5 4 0,-7-7 0,-18-15 0</inkml:trace>
  <inkml:trace contextRef="#ctx0" brushRef="#br0" timeOffset="32950">18725 15406 24575,'8'-10'0,"11"-21"0,8-15 0,-2 3 0,-4 8 0,5-4-984,-4 9 1,6-8 0,5-5 0,4-5 0,2-2 0,1-1 0,0 1 0,-2 3 0,-3 4 0,-4 7 685,2-1 0,-3 6 0,-2 2 0,2-1 0,5-7 298,-6 5 0,3-5 0,4-3 0,2-3 0,1-1 0,1-1 0,0 0 0,-1 1 0,-2 3 0,-3 3 0,-2 5 0,-5 5 404,17-13 0,-7 10 0,1-4-404,-6 2 0,2-6 0,0 1 0,-4 4 0,-8 9 0,1 1 0,-15 7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07:30.417"/>
    </inkml:context>
    <inkml:brush xml:id="br0">
      <inkml:brushProperty name="width" value="0.05292" units="cm"/>
      <inkml:brushProperty name="height" value="0.05292" units="cm"/>
      <inkml:brushProperty name="color" value="#FF0000"/>
    </inkml:brush>
  </inkml:definitions>
  <inkml:trace contextRef="#ctx0" brushRef="#br0">11890 7804 8191,'-7'0'0,"1"0"3276,0 0-1489,-10 0-1787,-23-4 0,13 1 0,-4-1 0,-2 1 113,0 0 1,-1 0 0,-2 0 0,-3 0-114,4 1 0,-3 0 0,-1 0 0,-1 1 0,0-1 0,0 0-106,-1 0 1,1 0-1,-2 0 1,1 0-1,-2 0 1,0 1 105,0 0 0,-1 1 0,0 0 0,-1 0 0,0 0 0,0 0 0,1 0 148,1-1 0,0 1 0,0 0 0,1 0 0,-1 0 0,0 0 0,0 1-148,3-1 0,1 1 0,-1-1 0,0 1 0,0 0 0,0 0 0,-1 0 0,0 1-325,1-1 0,0 1 1,-1 0-1,0 0 1,0 1-1,0-1 1,0 0-1,0 0 1,1 0 324,-3 0 0,0 0 0,-1 0 0,1 0 0,0 0 0,1-1 0,1 1 0,0 0-215,0 0 1,1 0 0,0 0-1,1 0 1,0 0 0,1-1-1,0 1 215,-9 1 0,1-1 0,0 1 0,3-1 0,4 0 0,-1-1 0,4-1 0,-1 0 113,-4 2 1,-1 0 0,1 0-114,5-2 0,1 0 0,-3 0 256,-4 0 0,-4 0 0,0 0 1,1 0-257,2 0 0,1 0 0,0 0 0,0 0 0,0 0 0,0 0 0,0 0 0,0 0 0,2 0 0,0 0 0,0 0 0,0 0 0,-2 0 0,0 0 0,0 0 0,-1 0 0,7 0 0,0 0 0,-1 0 0,-1 0 0,0 0 0,-5 0 0,-3 0 0,0 0 0,1 0 0,1 0 0,6 0 0,0 0 0,1 0 0,0 0 0,2 0 0,-4 0 0,2 0 0,0 0 0,-1 0 478,-2 0 1,0 0 0,0 0 0,1 0-479,1 0 0,1 0 0,0 0 0,0 0 1092,-7 0 0,2-1 0,-1 2-913,2 0 1,0 0 0,3 0-180,1-1 0,4 1 0,9 0 0,2 1 695,-7-2 0,20 0 1,2 0-1</inkml:trace>
  <inkml:trace contextRef="#ctx0" brushRef="#br0" timeOffset="6423">13185 7978 24575,'5'2'0,"1"1"0,-2-2 0,1 3 0,0-3 0,4 2 0,5 1 0,13 1 0,-3 2 0,5-2 0,3-2 0,3-2 0,1 1-447,-4 1 0,1 0 0,1 1 1,0-2 446,3-1 0,1 0 0,1-2 0,0 2-579,-4-1 1,0 2 0,0-1 0,1 0 0,1 0 578,3-1 0,1 0 0,0 0 0,1 0 0,-1 0 0,-1 0 0,-1 0 0,1 0 0,0 0 0,0 0 0,-2 0 0,2 0 0,-1 0 0,1 0 0,-2 0 0,-2 0-820,6 0 1,-3-1 0,-1 1 0,1 1 661,0 0 0,0 0 0,0 1 0,-1-1 158,-1-1 0,-1 0 0,0 0 0,-2 1 0,7 2 0,-1 2 0,0-2-850,2 0 0,1-1 0,-1-1 850,0 2 0,1-1 0,-2 0 0,-4 0 0,-1 0 0,3-1-49,-4 0 1,3 0-1,0 0 1,0 0 48,-1-1 0,1 1 0,0-1 0,1 0 0,-4 1 0,0 0 0,1 0 0,-1-1 0,0 1 0,4-1 0,-1 0 0,1 0 0,1 0 50,1 0 0,2 0 0,1-1 0,-2 2 0,-2-1-50,-2 1 0,-2 0 0,0 1 0,3-1 0,-2 0 0,3 0 0,3 0 0,-1 1 0,-1-1 0,-3 0 0,2 0 0,-2 1 0,0-1 0,2 1 0,-5 1 0,2-1 0,0 1 0,1 0 0,-1 0 0,-2-1 0,7 0 0,-2 0 0,0 0 0,1 0 0,-2 1 0,1 1 0,1 0 0,-2-1 0,-1 0 0,-1 0 0,-1-2 0,-1 1 0,0-1 241,-1 0 1,0 1 0,-1-1 0,-2 0-242,3 1 0,-2 0 0,-1 0 0,8 1 0,1 0 793,-11-1 0,1 0 0,0 0-793,4 2 0,1-1 0,-1 0 0,-4-2 0,-1-1 0,1 0 166,6 1 0,1 1 1,1 0-167,-3-1 0,1 1 0,1-1 0,1 0-48,-4-1 0,2 0 1,0 0-1,0 0 1,2 1 47,4 0 0,1 0 0,1 0 0,0 0 0,1 0-39,-3-2 1,1 1-1,0-1 1,0-1-1,0 1 1,-2 0 38,2 0 0,-1-1 0,0 1 0,0 0 0,1-1 0,-1 1 0,2 0 0,0 0 0,0-1 0,0 1 0,-2 0 0,0 0 0,-1 0 0,-1 0 0,1 0 0,1 0 0,-5 1 0,2-1 0,1 1 0,0 1 0,-1-1 0,-2 0 0,-2 0 0,8 0 0,-4 0 0,-1 0 0,1 0 0,-2 0 0,0 0 0,1 0 0,0 0 0,-1 0 0,0-1 0,0 0 0,-1 0 0,1 0 0,0-1-656,-1 1 1,0 0-1,-1 0 1,2 0 0,0 0 546,-1 0 0,2-1 1,0 1-1,-1 0 1,0 0-1,-2 0 109,8 0 0,-2-1 0,-2 1 0,-2 1-302,-3-1 0,-1 1 1,-1 1 301,7-1 0,0 0 0,-3 0 387,-6 0 1,2 0-388,-2 0 0,5 0 0,3 0 0,0 0 0,-2 0 0,-2 0 0,-1 0 0,0 0 0,2 0 132,2 0 0,2 0 0,2 0 0,-1 0 0,-1 0-132,5 0 0,-1 0 0,0 0 0,-1 0 0,0 0 0,0 0 0,-1 0 0,1 0 0,-6 0 0,1 0 0,-1 0 0,1 0 0,0 0 0,0 0 0,-1 0 0,1 0 0,0 0 0,0 0 0,2 0 0,0 0 0,1 0 0,-1 0 0,0 0 0,0-1 0,-1 0 0,0 0 0,0-1 0,0 2 0,1-1 0,0 1 0,0 0 0,-1 0 0,-1-1 577,2 0 1,-1 0 0,-1-1 0,-3 1-578,3 0 0,-3 0 0,0 0 0,-3 1 0,0 0 0,-2-1 468,0-3 1,0 0-469,1 3 0,1 2 0,-2-2 0,3-3 0,-2-1 116,4 3 0,-3-2-116,9-7 0,-15 6 0,0 0 0,13-15 0,-13 13 0,-5-5 0</inkml:trace>
  <inkml:trace contextRef="#ctx0" brushRef="#br0" timeOffset="11190">21794 6756 24575,'4'6'0,"8"7"0,13 12 0,-8-5 0,3 3 0,1 2-1093,7 4 1,2 2 0,3 2 715,-7-4 1,1 2-1,1 1 1,2 1 0,0-2-169,-3-3 1,2 0 0,0-1 0,1 1 0,0-1 0,0 2 544,-2-3 0,0 0 0,-1 1 0,2-1 0,-1 1 0,2 0 0,0 0 0,0-2 0,1 1 0,1 0 0,0 0 0,1-1 0,-1 0 0,0 0 0,-2-1 0,6 4 0,-2-1 0,-1-1 0,1 0 0,0 0 0,1 1 0,0-1 0,1 0 0,1 1 0,0 0 0,-1-1 0,-2-2 0,-2-1-263,5 4 0,-2-3 1,-3 0-1,1-1 263,-2-2 0,-1-1 0,-1 0 0,-5-4 0,-1 0 0,-5-4 0,-3-4 429,-12-3 1,-1-3 0,-2-1 0</inkml:trace>
  <inkml:trace contextRef="#ctx0" brushRef="#br0" timeOffset="11609">22057 8274 24575,'6'-4'0,"3"-6"0,11-17 0,0-4 0,2-6 0,-2 3 0,1-4 0,3-2-547,-5 8 1,3-2 0,2-1 0,0-2 0,-1 1 0,0 2 176,-3 2 1,-1 1-1,0 0 1,1 0-1,1 0 1,2-2 176,0 1 0,4-2 0,1-1 1,0 0-1,1 0 0,-2 2 0,-1 2 1,-4 4-1,1-3 0,-3 4 0,-1 1 1,2 0-1,5-2 0,0-1 0,-1 1 1,1 0-1</inkml:trace>
  <inkml:trace contextRef="#ctx0" brushRef="#br0" timeOffset="13226">21680 7821 24575,'22'15'0,"4"3"0,-2-4 0,4 0-1079,3-3 1,3-2 0,3-2 1078,-5-1 0,2-2 0,1 0 0,4-2-547,0 0 1,2-1 0,3 0 0,1-2 0,-1 0 0,-1 0 499,-6-2 1,0 0 0,0-1 0,-1-1 0,1 1 0,1-1 46,5 0 0,2 0 0,0 0 0,0 0 0,-2-1 0,-4 0-202,0-2 1,-3 0 0,-2 0 0,-2 0 201,3 2 0,-2 0 0,-6 1 0,8-2 0,-29 7 0</inkml:trace>
  <inkml:trace contextRef="#ctx0" brushRef="#br0" timeOffset="14260">23012 6620 8191,'-22'-23'0,"3"9"1638,-3-1 0,-6 0-1176,-2 6 1,-6 2 0,1 1-463,3-1 0,-1 2 0,-2 0 404,-4 2 1,-2 1 0,-2 1 0,4 2-405,-4 1 0,3 3 0,-2 3 0,5 4 0,-2 2 0,0 2 0,2 1 0,4 1 0,1 0 0,0 2 0,0 1 0,3 0 0,0 1 0,0 1 0,0 0 0,0 0-539,-3 5 1,0 0 0,1-1 0,1 0 538,4-4 0,0 0 0,1-1 0,0 1 0,0 0 0,-1 0 0,1 0 0,1-2 1407,-8 8 1,1-1-1408,1 2 0,2-2 23,11-11 0,3 0-23,-6 14 0,10-11 0,0 3 0,3 0 0,0 2 0,-2 2 0,0 3 0,2 0 0,2 8 0,3 2 0,4-4 0,2 2 0,4-2-177,2-2 1,3-3 0,4 3 176,4 0 0,4 2 0,1-1 0,2-2 0,-1-6 0,1-2 0,1 0 0,1 0 0,-2-1 0,1 1 0,0 0 0,1-2 0,1-3 0,7-1 0,1-3 0,1-2 0,2-1 0,-5-3 0,2-1 0,1-1 0,1-2 0,0-2 0,-4-2 0,1-3 0,0 0 0,0-2 0,0 1 0,-1 0 0,3 0 0,0 1 0,-1-1 0,1 0 0,-1-2 0,4-3 0,0-1 0,0-2 0,-1 1 0,-2 1-404,0 2 0,-3 2 0,0-1 0,-1-1 404,0-1 0,-1-1 0,1 0 0,-2 0-100,9 0 1,-2 1 0,1-2 99,1-2 0,-1-2 0,-2 1 0,0 0 0,-1-1 413,-6 2 0,0-3 0,-4 1-413,-5 2 0,-5-3 1638,-5-6 0,-2-2-829,2-7 1,-4-3-810,-4-8 0,-5-3 1020,-1 11 0,-1 0 0,-2-3-1020,-2 3 0,-1-1 0,-2-1 0,0 1 0,-2-7 0,-2 2 0,-3-3 0,1 5 0,-2-3 0,-2-1 0,0 0 0,-1 3-334,1 3 0,0 3 0,-1-1 0,0 1 0,-1 0 334,-3-4 0,0 0 0,-1 0 0,1 1 0,0 2-669,-1 1 0,1 1 1,0 2-1,-1 2 669,-7-2 0,-1 2 0,0 2 0,2 1 0,0 2 0,0 2 0,1 3 0,-1 2 0,-1 0 0,-1-4 0,-1 1 0,1 3 0,1 6 0,0 3 0,3-1 0,4-2 0,3 0 0,-3 6 0,0-1 0</inkml:trace>
  <inkml:trace contextRef="#ctx0" brushRef="#br0" timeOffset="31590">29511 7891 24575,'38'5'0,"-1"-1"0,-8-2 0,3 0 0,2 0 0,3 0 0,0 0 0,3 1 0,2 0 0,2 0 0,0 0 0,0-1-469,-4 0 1,1-1 0,0 0 0,1 0 0,0-1 0,0 1 0,1 0 58,-4 0 0,1-1 1,0 1-1,1 0 1,-1 0-1,1 0 0,-1-1 1,1 1 105,0-1 1,0 0 0,0 0 0,1 0 0,-1 0 0,-1 0 0,0 0 0,-1 0 303,6 0 0,0 0 0,-2 0 0,0 0 0,0 0 0,0 0 0,0 0 0,0 0 0,1 0 0,-2 0 0,-2 0 0,-4 0 0,8 0 0,-5 0 0,-3 0 0,10 0 0,-13 0 609,-25 0 1,-5 0 0,-1 0 0</inkml:trace>
  <inkml:trace contextRef="#ctx0" brushRef="#br0" timeOffset="32991">3454 8944 24575,'13'2'0,"6"-1"0,9 1 0,1 3 0,6 0 0,-1 5 0,-3-3 0,-3-1 0,-7-3 0,0-3 0,1 0 0,4 0 0,4 0 0,-3 1 0,2 1 0,1-1 0,3-1 0,-1 0 0,7 2 0,-1-1-210,5-1 1,-4 0 0,1 0 0,-14 0 0</inkml:trace>
  <inkml:trace contextRef="#ctx0" brushRef="#br0" timeOffset="33925">3458 8934 24575,'9'0'0,"14"0"0,7 0 0,2 0 0,6 0 0,-2 0 0,2 0 0,0 0-1093,2 0 1,0 0 0,1 0 558,-5 0 0,1 0 1,-1 0-1,-3 0 534,11 0 0,-3 0-467,3 0 1,-2 0 466,-3 0 0,-2 0 0,-4 0 0,0 0 0,4 0 0,-3 0 0,-5 0 0,-6 0 3276,-14-1-3181,-3-1 1,-2 0-1,-3 1 1</inkml:trace>
  <inkml:trace contextRef="#ctx0" brushRef="#br0" timeOffset="41046">5806 8928 24575,'14'1'0,"3"1"0,18 0 0,0 0-483,-14-1-1,3-2 484,9 2 0,5-1 0,2-1-820,-2 0 1,2 0 0,2-1 0,3 1 683,-11 0 1,2 0-1,1 0 1,1 1-1,1-1 1,1-1-1,-1 1-274,-1-2 0,0 1 1,1-1-1,1-1 1,0 1-1,0-1 0,0 1 1,0 0 368,2 0 0,1 1 0,1-1 0,-1 0 0,1 1 0,-1-1 0,0 0 0,-1 0 41,-3 0 0,0 0 0,-1 0 0,0-1 0,-1 1 0,1-1 0,1 1 0,0 1-359,2-1 1,1 1 0,1 0-1,0 1 1,-1-1 0,0 1-1,0 0 1,-2 0 358,1-1 0,-1 1 0,-1 0 0,0 0 0,-1 1 0,1-1 0,-1 1-230,5 0 0,0 1 0,-1 0 0,1 0 0,-1 0 1,0 0 229,-2-1 0,1 0 0,0 0 0,-1 0 0,-1 1 0,-3-1 0,6 1 0,-2 0 0,-1 1 0,-1-1 0,-3-1 0,0 0 0,-2 0 0,-1 0 0,14 0 0,-5 0 720,-17-2 0,-2 1-720,15 0 3276,-20-3-3190,-7 4 0,-7 0 0,0 0 1</inkml:trace>
  <inkml:trace contextRef="#ctx0" brushRef="#br0" timeOffset="56942">11168 9223 24575,'-5'-3'0,"-2"0"0,-35-7 0,7 7-1639,1-3 1,-3 0 1336,10 3 0,0 0 302,-3 0 0,0 0-155,1-1 1,-2-1 154,-1 3 0,-5 1 0,-3 0 0,-1-1 0,3 0 0,-2-1 0,-1 1 0,-1 0 0,-2-1-469,5 1 1,0 0 0,-2 1 0,-1-1 0,0 0 0,-1 0 0,-1 1 402,6-1 1,-1 0 0,-2 1-1,1-1 1,-1 1 0,0-1-1,0 1 1,1-1 0,0 1 65,-3 0 0,1 0 0,0 0 0,0 0 0,0 0 0,0 0 0,0 1 0,-1-1 0,4 0 0,0 1 0,-1-1 0,1 1 0,-1-1 0,1 1 0,-1 0 0,2 1 0,-1 0 0,0 1 0,0 0 0,0 0 0,0 1 0,1 0 0,0 1 0,1-1 0,0 1-321,-7 1 1,0 0 0,1 1 0,1 0 0,1 1 0,2 1 320,-3 2 0,2 2 0,1 1 0,2 0 0,1 0 210,2 0 1,2 0 0,2 0-1,2 2-210,1 3 0,3 1 0,3 1 391,2 5 0,4 1-391,6-4 0,2 1 0,1-1 0,2-1 0,2 8 0,2-1 3276,0 0-2560,6-4 1,3 3-717,-1 3 0,2 0 0,10 7 0,3-1 0,-7-7 0,2-1 0,8 7 0,3-2 0,-2-7 0,3 0 457,-2-3 0,3 1 1,3 0-458,-3-5 0,2-1 0,1 0 0,-1-2-540,6 4 1,-1-1 0,1-1 539,-8-5 0,1 0 0,0-1 0,-2-1-791,0-1 0,-1-1 0,2 0 791,7 2 0,3 2 0,-2-2 0,-5-2 0,-2-1 0,2 1 0,-1 0 0,1 0 0,2 1 0,1-2 0,4 1 0,1-2 0,1 0 0,0 0 0,0-1 0,-1-1 0,1 0 0,1 0-656,-3 0 1,0 0-1,2 0 1,-2 0 0,-1-2 434,1 0 0,-3-1 1,1-1-1,3 1 221,-4 0 0,3 0 0,1 0 0,0 0 0,0-1 0,-2 1-261,3 0 1,-2-1 0,0 0 0,1 0 0,2 1 260,-7-1 0,2 1 0,1-1 0,1 1 0,0 0 0,-1-1 0,0 1 0,-3 0 0,4 0 0,-1 0 0,-1 0 0,-1 0 0,0 0 0,0 0 0,0-1 0,1 0 0,-1-1 0,0 1 0,-1-2 0,-1 1-16,8-2 0,-3 0 0,0-1 0,2-1 16,-7 0 0,2-1 0,0-1 0,-1 0 0,-2-1 0,-1-2 0,-2 0 0,0 0 0,-1-1 0,10-1 0,0-1 0,-3-1 0,1-5 0,-4-2 0,-8 0 0,-3-2 456,-3 0 0,-2-1-456,3-2 0,-3 0 0,-1-13 0,-5 2 0,-10 6 3276,-3 1-2579,-4 6-697,-6 2 0,-3-1 0,-9-8 0,5 7 0,-4-3 0,-7-1 0,-3-1 711,11 7 1,-1 0 0,-2-2-712,-5-3 0,-4-2 0,0 0 0,4 3 0,-2-4 0,3 2 0,5 7 0,0 0 0,0-1 0</inkml:trace>
  <inkml:trace contextRef="#ctx0" brushRef="#br0" timeOffset="63063">13964 14042 24575,'5'0'0,"-1"0"0,0 1 0,-1-1 0,0 2 0,1-5 0,3-4 0,14-20 0,0 0 0,-3 3 0,2-1 0,8-5 0,1-2-511,-7 7 0,1-2 0,2 0 511,5-1 0,2-1 0,1 0 0,-9 6 0,0 0 0,0 0 0,2 1 0,1 2 0,1 1 0,1 0 0,-2 1 0,4-3 0,-2 0 0,3 1 0,-4 4 0,3 0 0,-1 1 0,0 1 0,4-2 0,-1 2 0,0 1-203,1 0 1,0 1 0,0 1 202,1 3 0,0 2 0,-3 0 0,-7 2 0,-1 2 0,1 1 0,-3 2 0,-5-1 0,-3 2 0,10 5 0,1 8 0,8 7 0,-16-8 0,2 3 0,10 11 0,2 4 0,-6-1 0,-1 1 0,-3-7 0,0 2 0,-1 0 0,0 7 0,-3 0 0,-4 1 0,-3 2 0,-2 1 0,-5 0 0,-4 4 0,-4-1 0,-3-5 0,-2-2 0,-3-7 0,0-3 0,-12 5 0,-8-7 0,9-13 0,-13 6 0,1-2 0,6-1 0,-5 1 0,6-2 0,-3-1 0,1 0-58,-9 3 1,-2 0 57,9-3 0,-1 1 0,2-3 0,-3-4 0,2-2 301,-2 4 1,0-2-302,-2-5 0,2-2 0,8 0 0,2-1 0,-1 2 0,2-1 0,-16-6 0,4 9 1652,5-6-1652,6 4 0,5-3 0,8 2 0,5-1 0,4 1 0,0 2 0,-1-1 0,1 0 0,0 2 0,-3 0 0,-6 0 0,-6 3 0,-14-1 0,-4 6 0,6-3 0,5 0 0,17-3 0,2-2 0,4 0 0,1 0 0</inkml:trace>
  <inkml:trace contextRef="#ctx0" brushRef="#br0" timeOffset="63784">14419 14015 24575,'-30'30'0,"8"-9"0,0 2 0,2-3 0,-1 0 0,-5 7 0,0-1 0,11-8 0,0-2 0,-10 10 0,17-14 0,3-5 0,7-3 0,1-1 0,2 2 0,1 0 0,18 6 0,-6-2 0,4 2 0,3-1 0,3 2 0,1 1-437,4 2 0,2 1 0,-1 1 437,1 1 0,-1 0 0,0 0 0,-4-2 0,-1 0 0,-2 0 0,6 5 0,-3-1 0,0 0 0,-6-5 0,-21-11 0,-1-4 0,-2 2 0</inkml:trace>
  <inkml:trace contextRef="#ctx0" brushRef="#br0" timeOffset="64930">15979 13442 24575,'40'0'0,"0"0"0,-1 0 0,2 0 0,1 0 0,-1 0 0,0 0 0,2 0-820,-6 0 1,1 0 0,0 0 0,0 0-1,-3 0 1,0 0 0,-1 0 0,-1 0 305,5-1 1,-1-1 0,-2 0 1266,-4-1 1,0 0 0,-2-1-754,5-3 0,0-1 640,-2 1 0,-5 0-640,-6-3 0,-10 4 0,-6 5 0,-4-1 0,1 2 0</inkml:trace>
  <inkml:trace contextRef="#ctx0" brushRef="#br0" timeOffset="65618">16353 13239 24575,'-9'20'0,"-3"10"0,-3-8 0,-5 2 0,2-1 0,0 2 0,0-2-1639,-3 3 1,-1-2 1595,-8 7 0,3-4 43,13-14 823,-19 14-823,20-17 604,-7 8-604,15-11 0,2-1 0,2 1 1740,5 1-1740,6 1 196,18 14-196,-5-11 0,2 0 0,9 6 0,2 0 0,-3-1 0,-1 0 0,-2-3 0,-2 0 0,-9 1 0,-3-1 0,2-1 0,-5 1 0,-6-8 0,-3-1 0,0-2 0,-3-1 0</inkml:trace>
  <inkml:trace contextRef="#ctx0" brushRef="#br0" timeOffset="68386">17111 13417 24575,'8'-3'0,"2"-7"0,6-14 0,-5-1 0,-1-3 0,1 1 0,-1-1 0,-3-2 0,-2-2 0,0 1 0,-1-5 0,-1 1 0,-1 6 0,-1-2 0,0 3 0,-1 2 0,0 2 0,-2-13 0,2 26 0,-3 7 0,3 0 0,-3 1 0,2 0 0,-1 1 0,0 2 0,-4 11 0,-2 13 0,2-4 0,0 3 0,2 18 0,1 4-465,0-12 0,1 1 0,1 1 465,2-2 0,1 2 0,1 0 0,0-2 0,0 0 0,0-1 0,1-2 0,3 8 0,2-4 0,4-8 0,-1-5 0,-1-5 0,12 15 0,-10-23 0,2-2 0,1-1 1395,-2-8-1395,0-1 0,10-15 0,-2-9 0,6-3 0,-7-4 0,-7 17 0,-7 0 0,-4 7 0,-6 1 0,-3-4 0,-4 5 0,-5-5 0,5 11 0,0-1 0,6 4 0,0 0 0,1 0 0,20 2 0,19-6 0,-5-1 0,5-2 0,0 0 0,2-2 0,-2-1-939,0-1 1,-2-1 938,10 0 0,-5 0 0,-13-1 0,-10 8 0,-9 0 0,-9 5 0,-8 0 0,-7 3 1877,-6 1-1877,-2 8 0,-3 3 0,-3 2 0,-2 1-384,1 0 0,-3 1 0,1 0 384,-1-1 0,1 0 0,0 0 0,4-2 0,0 0 0,3 0 0,-3 1 0,5 0 0,2 6 0,21-11 0,6-4 0,-1-3 0,6 0 1152,17 12-1152,-1-8 0,-2 3 0,0-1 0,1-6 0,17 3 0,-19-7 0,1-2 0,13 2 0,3-2-224,-7-2 0,2-2 0,-1 0 224,-3 0 0,-1 0 0,-2-2 0,9-4 0,-4-2 0,1-10 0,-23-2 0,-5 9 0,-6-7 0,-14-14 0,2 14 0,-3-1 0,-5-7 0,-1 0 0,4 10 0,0 3 672,-15-7-672,23 22 0,-1 0 0,10 4 0,8 1 0,35 4 0,-8-3 0,5-3 0,0-3 0,5-3 0,0 0-261,-11 2 0,1 2 1,-1-2-1,0-1 261,0-2 0,0-3 0,0 1 0,-3 1 0,12 0 0,-5 2 0,-12-1 0,-6 1 0,-10 2 0,-10 4 0,-6-1 0,-18 5 0,8-1 0,-24 9 521,21-2 1,0 3-522,-5 5 0,1 3 0,-3 2 0,3 2 0,8-3 0,2 0 0,-5 13 0,16-12 0,9-3 0,16 2 0,3-7 0,10 0 0,-5-11 0,6-1 0,-5-11 0,3-5 0,4-6 0,0-3-1050,-2-1 1,-2-3 1049,-3-4 0,-6 0 0,-11-1 0,-3-4 0,-10 19 0,2-7 0,-5 5 0,2 4 0,-1 11 2099,5 14-2099,4 31 0,-4-13 0,1 2 0,2 3 0,-1 2-864,-4 5 0,0-2 864,0-11 0,0-1 0,1 10 0,-1-1 0,-1-12 0,-1 0 0,3 12 0,-1 0 0,-2-8 0,0-1 0,0 6 0,0 1 0,0 4 0,0-2 0,-2-7 0,0-1-90,2 3 1,-1-3 89,-3 1 0,4-13 0,-1-9 0,-4-29 0,4-3 0,0-8 0,1-3 0,0 4 0,0-3 0,0-1 0,2 0-54,0-3 0,0-1 0,2 0 0,1 0 54,4-3 0,1 0 0,1 0 0,0 5 0,1 4 0,1 3 0,1 1 0,3 0 0,0 0 0,1 3 0,1 0 0,0 4 0,13-5 177,0 11-177,-7 9 0,-4 11 0,-10 14 0,-1 7 0,3 9 0,-1 3 0,-2-8 0,0 2 0,0-2 0,4 11 0,0-4 0,5 4 0,-10-24 1946,-2-12-1946,27-16 0,-10 0 0,3-4 0,-2 3 0,0 1 0,-1 1 0,8-8 0,-1 0 0</inkml:trace>
  <inkml:trace contextRef="#ctx0" brushRef="#br0" timeOffset="73104">14699 14950 24575,'5'-4'0,"1"1"0,2-1 0,16 0 0,13 2 0,-4 7 0,6 5 0,-2 2 0,4 4 0,1 2-656,-8-3 1,1 2-1,1 2 1,1 0 0,0-1 603,-5-1 1,1 0-1,-1 1 1,1-1-1,1 1 1,1-1 51,0 0 0,2 0 0,0 1 0,1-1 0,-1-1 0,0 1 0,-2-1 0,0-1 0,-2 0 0,0 0 0,0-1 0,0 1 0,1 0 0,5 2 0,2 1 0,0 0 0,0 0 0,-1 0 0,-3-1 0,-2-1 0,-2 0 0,-2 0 0,0 0 0,0 1 0,4 5 0,1 0 0,-3 0 0,-3-1 0,-4-3 0,-3-1 0,-1 1-972,7 16 0,-5 1 972,-8-9 0,-1 2 0,-2-2 0,0 3 0,0 0 0,1 4 0,-1 1 0,-1 2-415,0 4 0,0 1 0,-1 1 415,-2-10 0,1 1 0,-1 1 0,-1-1 0,0 1 0,-1-1 0,-1 1 0,-1 0 0,-1 0 0,-1 2 0,-1-1 0,-1-1 0,-1 6 0,-2-1 0,-1 1 0,0-4 0,0 2 0,-1 0 0,-2-2 0,-4 6 0,-2-1 0,-1-2 0,-1-1 0,-1-1 0,0-2 0,3-7 0,-1-3 0,-2 0-580,-3 0 1,-2-2-1,1 0 580,-5 4 0,-3 0 0,3-6 0,-4 2 0,-1 0 0,1-2 0,1 1 0,0-2 0,-2 1-208,0-2 0,-3 1 0,-1 1 0,0-2 0,4-1 208,-4 0 0,3-2 0,-3 0 0,-1 1 0,-4 1 0,0-1 0,1 0 0,-3 1 0,2 0 0,-2 0 0,5-5 0,-1 0 0,-1 0 0,0 0 0,5-2 0,0 0 0,-1 0 0,-2 0 0,-1 0-191,2-1 0,-2 1 0,-1 0 0,-2 0 0,1 0 0,-1 0 0,2-1 191,0 0 0,1-1 0,-1 1 0,1-1 0,-1 0 0,-1 1 0,-2 0 0,3-1 0,-2 0 0,-1 1 0,0 0 0,-1-1 0,0 1 0,0-1 0,0 0 0,2 0-209,-4 0 0,1 0 0,0-1 0,1 0 0,-1 0 1,1 0-1,0-1 0,0 0 209,-1 1 0,0-1 0,0-1 0,1 1 0,0-1 0,-1 0 0,0 0 0,2-1 0,1 0 0,-2 0 0,1 0 0,0 0 0,0-1 0,1 0 0,1 0 0,-7 0 0,1 0 0,1-1 0,0 0 0,2-1 0,0 1-371,1 0 0,1 0 1,1 0-1,0-1 1,-2 0 370,1 0 0,-2-1 0,0 1 0,0-1 0,1-1 0,2 0 0,0-2 0,1 0 0,2 0 0,-1-1 0,0 0 0,-1 1 0,0-1 0,-1 1 0,1-1 0,-2-1 0,3 0 0,-1-1 0,-2 0 0,2-1 0,1 0 0,3 0 388,-9-2 0,3 0 0,-2-1-388,5 0 0,-2-2 0,-1 1 0,0-2 0,2 1 0,1 0 0,2 0 0,1-1 0,-2-1 0,2-1 0,-2-1 0,0-1 0,2 0 0,2 1 0,-8-4 0,2 0 0,2 0 0,4-1 0,0 0 0,2-2 0,-3-6 0,2-3 0,0 0 0,3 5 0,2 1 0,-1-5 0,4 3 0,-1-4 0,1-2 0,-1 1 0,1 0 217,-2-2 0,1 1 0,1 0 0,-1-2-217,3 2 0,0-2 0,0 0 0,1 0 0,-1 1 0,2 3 0,0 1 0,0 0 0,0 0 0,1-1 0,-2-3 0,0-1 0,1 0 0,0-1 0,1 2 0,-1-4 0,1 0 0,0 1 0,1 0 0,-1-2 0,-1 0 0,2 0 0,2 3 0,1-2 0,2 2 0,1 2 0,-2-8 0,2 4 734,4 8 1,2 1-735,1-8 0,1 0 0,-1 5 0,1-2 1092,2 2 0,2-3 0,1 2-549,4-10 0,4 0-543,-4 13 0,0 0 0,2-1 0,4-3 0,0-1 0,3 2 0,1 2 0,2 2 0,1 0 0,2-3 0,3 0 0,1 2 30,4 0 0,1 2 0,3 0-30,-3 6 0,2-1 0,1 1 0,0 0 44,-5 2 1,1 1-1,1 0 1,0 0 0,0 0-45,3-1 0,0 0 0,0 0 0,1 1 0,0-1-147,2 1 0,0 0 0,0 0 0,0 1 0,0 0 147,-2 3 0,0 0 0,1 0 0,-1 1 0,1 1 0,1-2 0,0 1 0,1 1 0,-2-1 0,-2 2 0,8-2 0,-2 1 0,0-1 0,-8 3 0,2 0 0,-2 0 0,-4 2 0,1-1 0,-1 0-374,5 1 0,3 0 0,-4 1 374,-5 2 0,-1 0 660,11-3 0,-4 2-660,-12 4 0,-7 0 0,-10 1 0</inkml:trace>
  <inkml:trace contextRef="#ctx0" brushRef="#br0" timeOffset="73722">12291 14676 24575,'11'6'0,"13"5"0,6 3 0,-9-7 0,1-1 0,0 2 0,-1-2 0,16 2 0,-1 4 0,-14-5 0,-1 2 0,-7-4 0,-4-1 0,-2 0 0,-3 0 0,-3 1 0,-1 11 0,-10 14 0,-5 6 0,3 0 0,-1 2-185,-2-3 1,-2 1 0,0-2 184,0 5 0,0-3 0,-2-6 0,0-4 0,-1 3 0,4-7 0,9-15 0,4-4 0,0-1 0,1 0 0</inkml:trace>
  <inkml:trace contextRef="#ctx0" brushRef="#br0" timeOffset="86497">14058 14822 24575,'24'12'0,"9"10"0,-3-2 0,4 3 0,-8-6 0,1 1 0,1 1-688,4 3 0,1 1 1,-1 0 687,0-1 0,1 0 0,-2 0 0,-2 2 0,-1-1 0,0 1 0,-3-1 0,-2-1 0,1 2 0,0 2 0,0 2 0,-2-2 0,5 7 0,-2-2 0,-1 3 0,-2-4 0,1 4 0,-10-10 0,1 0 0,-1-3 0,0 0 0,2 6 0,0 0 0,2 0 0,1 0 0,-1-1 0,0 2 0,1 5 0,0 1 331,3-4 1,-1 0-332,-4 3 0,0-1 170,-1-9 1,-1 0-171,-5 2 0,0 0 0,0-3 0,-1 1 0,-1 11 0,-2 3 0,-1 4 0,-2 0 0,1-1 0,-2-1 0,-3 3 0,-1-4 0,0-5 0,-9 0 1059,5-21-1059,-5 9 0,-9 3 0,10-11 0,-5 2 0,-1 2 0,-5 6 0,3-9 0,-2 0 0,-3 4 0,-3-1 0,-8-2 0,-4 0 0,8-2 0,-1 0 0,0 0-282,1-1 0,1-1 0,-2-1 282,-7-1 0,0 0 0,1-2 0,-2 1 0,1-4-80,7-5 1,-1-3-1,3-2 80,-5-5 0,4-4 0,0-4 0,4-2 0,2-3 0,2-1 0,5 5 0,1-1 0,-2-3 0,-1-3 0,1 1-1106,-2-3 0,1 0 1106,2 3 0,0 0 0,0 0 0,-3-6 0,1 1 0,-5-4 0,0-1 0,8 10 0,-1-2 0,-1 0 0,-1-1 0,0-1 0,1 0 0,3 2 0,1-1 0,0 1 0,0-2 0,-1-1 0,2 1-116,-2-9 1,2 0 115,3 7 0,1-1 0,0 3 0,-1-1 0,1 0 0,1-8 0,1 0 0,-3 6 0,-1-1 0,-1-7 0,0-1 0,5 12 0,1-1 0,-1 2 0,-3-1 0,1 1 365,4 2 0,1 5-365,0 6 218,0 5-218,3 5 576,-2 2 0,4 3 1,-2 1-1</inkml:trace>
  <inkml:trace contextRef="#ctx0" brushRef="#br0" timeOffset="87147">13441 15280 24575,'5'-1'0,"0"-1"0,-1-3 0,7-2 0,1-6 0,18-9 0,-5-6 0,-6 14 0,-1 1 0,2-8 0,-3 12 0,-11 11 0,-2 2 0,3 3 0,2 9 0,8 6 0,-2 7 0,5 3 0,-4 5 0,-5-13 0,1 10 0,-7-18 0,0 4 0,-3-8 0,-1-4 0,-1-4 0,0-2 0</inkml:trace>
  <inkml:trace contextRef="#ctx0" brushRef="#br0" timeOffset="100241">14195 14702 24575,'15'4'0,"24"4"0,0-1 0,3 1-1639,-1 2 1,0-1 1069,-10-4 1,2-2 0,-1 1 568,-3 3 0,1 0 0,-2-1 0,8-2 0,1 0 0,-5 0 0,3 2 0,2 0 0,-4 0 0,-3-2 0,-2 0 0,1 0 0,8-1 0,1 1 0,-3 0 0,3 3 0,-4 0-178,-10-4 0,0 1 178,12 3 0,1 1 594,-10-2 0,0 0-594,3 1 0,-1 1 0,8 6 0,-1 8 1221,-18-8 0,-1 2-1221,2-1 0,1 1 0,11 12 0,1 3 0,-4-4 0,0 0-395,-3-2 1,1 1-1,-1-1 395,5 6 0,-2 0 0,1 1 0,-2-2-39,-9-6 1,-1 0 38,6 6 0,3 2 0,-5-2 0,2 1 0,1 1-364,-4-4 0,1 1 1,1 1-1,0-1 364,1 2 0,2 0 0,-1 0 0,0 0 0,1 3 0,-1 0 0,0-1 0,0 0 0,-4-6 0,-1 0 0,0-1 0,1 1 0,2 3 0,0 0 0,1 1 0,-2-1 0,3 7 0,-2 0 0,0-1 0,-2-1 0,1-1 0,-3 1 0,0 0 0,-3 1 0,0-2 0,-1 2 0,0-1 0,0 6 0,-1-3 0,0 1 0,-4-11 0,1 1-40,-3 0 0,-1 2 40,2 7 0,-1 0 0,-2-6 0,-1-1 1041,-2-2 1,0-2-1042,-2 10 40,-5-6 0,-3 2-40,1-4 0,-2 0 0,-4 1 0,-3 2 0,-1-2 276,1-6 1,-2-1-1,-2 0-276,-5 3 0,-2 0 0,-4-1 0,1-3 0,-4-1 0,-1-1 0,-1 1-653,7-4 0,-1-1 0,-1 0 1,-1 0-1,-2 1 653,-1-1 0,-1-1 0,-2 1 0,-1 0 0,-1 0 0,1 0-455,3-1 1,-1 0-1,0 0 1,-1 0 0,1 0-1,-1-1 1,1 1 454,1-2 0,0-1 0,1 1 0,-1-1 0,0 0 0,-1 1 0,0 0 0,-2 0 0,0 1 0,-2 0 0,1 0 0,-1-1 0,0 1 0,2-2 0,0 0 0,-3-1 0,1 0 0,1-1 0,-1 0 0,0-1 0,-2 0 0,5-1 0,-2 0 0,-2-1 0,1 1 0,-1-1 0,1 0 0,2-1 0,2-1-656,-8 0 1,2-1-1,2-1 1,-1 0 0,0 0 509,5-2 1,-1 1 0,1-2 0,-1 1 0,2 0 0,1-1 145,-6 0 0,2 0 0,0 0 0,-1 0-507,4 0 0,-2 0 0,-1 0 1,1 0-1,0 0 507,3 0 0,0 0 0,0 0 0,0 0 0,-2 0-14,-2 1 1,-1-1 0,-1 1 0,-1 0 0,1 0 0,0 0 13,2 0 0,1 0 0,-1 0 0,1 1 0,-1-1 0,-1 1 0,1 0 0,0 0 0,-1 1 0,0 0 0,-1-1 0,2 1 0,0 0 0,-4-1 0,1 1 0,0-1 0,0 0 0,1 1 0,1-1 0,-4 1 0,0 0 0,2 0 0,0-1 0,2-1 283,-1-1 0,1-1 0,1-2 1,2 0-284,-5-3 0,1-1 0,3-1 1092,9 1 0,1-2 0,1 0-1058,-13-5 0,2 0 1604,14 1 0,0 0-740,-5-3 0,-2-2-898,-3-6 0,1-3 224,10 8 0,0 0 0,0-1-224,-2 0 0,0 0 0,0-1 0,4-1 0,0-1 0,1 2-149,-5 0 1,0-1 148,-2-8 0,1-1 0,4 10 0,-2-1 0,4-2 0,-1-4 0,0 2 0,0 2 0,1 0 0,-1-2-206,1 1 1,1-3 0,-1 0 0,1 1 205,-3-6 0,1 0 0,0 0 0,-1-2 0,0-1 0,2 0 0,1-3 0,1-1 0,1 2 0,4 8 0,1 1 0,0 0-147,1-3 0,0 1 0,1-1 147,1 1 0,2 0 0,1 0 0,3 0 0,0 0 0,1-1 328,-1 1 1,-1-1 0,2 2-329,2-7 0,0 0 0,0-6 0,0 2 742,0 15 0,0-1-742,0-3 0,0-3 0,0 3 0,2-2 0,1 2-357,-1-7 0,2 1 357,3 0 0,1 3 0,-3 4 0,0 2-305,3 2 1,1 0 304,0 0 0,1 0 0,1 5 0,1-1 0,3-5 0,3-3 0,0 3 0,1-2 0,3 1 0,3-1 0,3 0 0,0-1 0,-2 0 0,2-1 0,0-1 0,0 2 0,3 0 0,1 1 0,0 1 0,-1 1 0,-4 1 0,-1 2 0,1-1 0,1 1 0,5-2 0,3 0 0,-1 0 0,-1 2 0,2-2 0,-3 1 0,3 0 0,-2 3 0,2-2 0,-1 2 0,-2 2 0,-5 2 0,-2 3 0,0-1 0,2 0 0,0 1 0,-3 0 0,-2 1 0,-2 0-550,5 2 1,-1-1 549,3-2 0,-2 0 934,8-3-934,6 0 1093,-29 12-1093,16-2 1705,-16 5-1705,11-3 1449,-9 2-1449,4 1 206,-4 0 1,-7 2 0,-3 0 0</inkml:trace>
  <inkml:trace contextRef="#ctx0" brushRef="#br0" timeOffset="102275">11880 14667 24575,'7'-3'0,"17"1"0,8 0 0,-1 2 0,3 0 0,4 4 0,0 0 0,1 0 0,-2 1 0,-3 0 0,-2 1 0,-6 1 0,-2-1 0,2-2 0,-3 4 0,-17-5 0,1 1 0,-2 0 0,0 2 0,-1-2 0,7 16 0,-2 6 0,1 3 0,-2 5 0,-6-13 0,0 2 0,-2 1 0,-7 14 0,2-16 0,0 1-685,-1 0 0,0 0 685,-4 12 0,0 1 0,2-11 0,1 0 0,-2 6 0,-1-2 0,-2 7 0,-2-8 0,9-16 0,-3 3 0,4-9 0,1 0 1370,-1 4-1370,-4 4 0,-1 6 0,-1 0 0,4-4 0,2-9 0,3-5 0</inkml:trace>
  <inkml:trace contextRef="#ctx0" brushRef="#br0" timeOffset="105394">18792 16585 24575,'-6'0'0,"-4"0"0,-20 0 0,-2 8 0,3 1 0,-2 3 0,-4 10 0,-2 5-615,6-6 1,-3 1-1,1 1 615,1 2 0,-1 2 0,1 0 0,5-5 0,0 1 0,1 0 0,3 1 0,-3 6 0,3 0 0,4 1-68,2-2 1,3 1 0,4 1 67,3 4 0,4 2 0,5-1 0,6-1 0,5-1 0,2-1 0,-1-2 0,2-1 0,1-2 0,6 7 0,0-6 0,7-6 0,-20-20 0,-4-4 0,-1-2 0,17-28 0,-5 1 0,1-6 0,-3 9 0,0-2 0,1-2 0,0 0 67,-1-3 1,0 0-1,0 0 1,0 1-68,2-4 0,0 1 0,-2 2 0,0-8 0,-3 7 657,-2 12-657,-7 8 0,0 17 0,2 25 0,-1-2 0,0 3-814,1 3 1,0 2 813,1 4 0,-1 0 0,-1-10 0,2-1 383,2 13 0,2 1-383,-2-8 0,2 0 0,2-1 0,3 1 0,-2-4 0,-1-2 0,0-2 0,5-1 0,1-5 0,0-9 0,5-9 0,-1-12 0,0-5 0,10-10 848,-9 7 1,-1-2-849,-5-2 0,-1 1 0,10-10-262,-9 9 0,-1-1 262,2-8 0,2 1 0,-15 11 0,-1-1 0,2-13 0,-1-4 0,-5-4 0,-4-1-32,1 13 1,-1 0-1,-1 2 32,-3-3 0,-2 5 0,-6-3 0,9 23 0,7 6 0,15 23 0,-1-3 0,1 1 0,2 4 0,0 2-141,3 1 1,-1-1 140,-6-7 0,1 1 0,3 8 0,1 0-830,-3-3 0,0 1 830,4 8 0,-1 1 0,-2-5 0,-2 1 0,-2-2 0,0 3 0,0 1 0,1 4 0,2 2 0,0 1 0,-3-9 0,0 1 0,1 0 0,0-2 0,2 7 0,0-3 0,0-3 0,1-1 0,-1-8 0,1-5 0,-11-17 0,1-7 990,1-15-990,3 2 463,3-21 0,-8 27 0,2-5 1</inkml:trace>
  <inkml:trace contextRef="#ctx0" brushRef="#br0" timeOffset="105711">18577 16382 24575,'0'0'0</inkml:trace>
  <inkml:trace contextRef="#ctx0" brushRef="#br0" timeOffset="106979">18783 16394 24575,'0'30'0,"0"-6"0,0 1 0,0-1 0,0 0 0,0 13 0,0 2 0,0-3 0,0 2-1093,0-3 1,0 1 0,0 1 504,0-3 1,0 0 0,0 0 587,0 2 0,0-1 0,0-2-210,0 2 1,0-1 209,-1 3 0,2 0 0,0-6 0,2 0 0,1 3 0,2-1 0,-1-8 0,1-1 0,8 14 0,-7-17 0,-2-9 3276,-1-5-3008,1 1 1646,3-4-1914,5 3 0,12-5 0,15 2 0,-6-7 0,5-3 0,-1-2 0,3-2 0,-2 0-993,-9 3 0,-2-1 0,1 0 993,12-2 0,1-2 0,-5 2 0,-8 0 0,-3 2-326,1 2 0,0 2 326,-1-2 0,-2 2 0,-4-1 0,4 5 0,-19-3 0,-2 1 2867,-2-5-2867,-1-16 0,0 12 0,0-9 0</inkml:trace>
  <inkml:trace contextRef="#ctx0" brushRef="#br0" timeOffset="110684">19388 16523 24575,'0'9'0,"2"2"0,1 9 0,5 12 0,0 6 0,-2-8 0,-1 1 0,0 4-656,0 1 1,1 5-1,-1 2 1,1 1 0,-1-2 371,0 0 0,0-1 0,0 0 0,-1 1 0,0 1 284,-1-4 0,-1 2 0,1 0 0,-1 0 0,0 0 0,0 0 0,0-2 0,0 1 0,0-1 0,0 0 0,-1-1 0,0-1 0,0 3 0,0-1 0,-1-1 0,0 1 0,-2 0-258,0 4 1,-2 1 0,0 0 0,-1 0 0,-1-2 257,1-6 0,-1-2 0,0 0 0,-2 0 0,-1 0 0,-2 3 0,-3 1 0,0-1 0,0-1 0,-1-3 0,-4 8 0,0-4 0,-1-1 0,0-4 0,0-2 0,0-4 0,0-2 0,1-4 0,-11 5 0,9-9 0,7-5 0,8-9 3128,1 1-3128,0-3 2855,2 1-2855,1-8 0,5-28 0,3 9 0,3-5 0,2-2-656,0 1 1,3-2-1,1-3 1,1 0 0,0 0 597,-1 4 0,-1 0 0,1 0 0,1-1 0,1-1 0,1 0-352,-1 2 0,2-1 1,1-1-1,1 0 1,0 0-1,-1 1 0,-1 1 1,-1 3-53,2-2 1,-3 2 0,0 1 0,1 1 0,2-3 461,5-2 0,2-3 0,2-1 0,0 2 0,-3 3 0,-3 5-336,3-2 1,0 1 335,-3 5 0,6-3 0,0-1 0,-1 1 0,-6 6 0,-2 0 0,-1 3 0,13-9 0,-4 4 0,-18 11 0,-5 8 0</inkml:trace>
  <inkml:trace contextRef="#ctx0" brushRef="#br0" timeOffset="112150">20532 16738 8191,'-10'-3'0,"-3"1"3276,-1 4-1489,0 0 1031,-13 12-2818,1 3 0,6 0 0,-3 6 0,0-2 0,-6 6 0,0 0 454,5-2 1,0 1 0,0-1-455,1-3 0,0-1 0,2 0 1638,-3 9 0,3-2-600,0-8 0,0 1-1038,3 8 0,3-1 0,-1 5-169,1 4 1,2 5 168,6-4 0,3 2 0,1-6 0,1 1 0,3 1-235,4-1 1,3 1 0,2-2 234,0-3 0,2-2 0,2-1 0,9 9 0,2-4 234,-3-9 1,3-6-235,4-4 0,1-6 0,-3-6 0,1-4-844,-1-3 1,4-4 0,-1-3 843,3-5 0,0-3 0,3-5 0,-5 4 0,3-2 0,1-3 0,1-1 0,0 0 0,-2 0-547,-3 2 1,0-1 0,-1 0 0,0-1 0,0 0 0,2-1 334,-4 3 0,1 1 0,0-1 0,1 0 0,0-1 0,0 0 0,-1-1 0,0-1 212,1-1 0,-1-2 0,0 0 0,0 0 0,0-1 0,-1-1 0,0 0 0,-1 0-277,-1 0 1,0 0 0,-1-1 0,0 0 0,-1 0 0,0-1 0,0-1 0,1 0 276,-2 1 0,1-2 0,1 0 0,-1 0 0,0-1 0,-1 0 0,0 0 0,-2 1 0,-1-1 0,-1-1 0,-1 0 0,-1 0 0,-1 0 0,0 0 0,-2 0 0,-1 0 0,0 1 0,-1-2 0,0 1 0,-2 0 0,0 0 0,-2 0 0,-2 0 0,-3 1-247,-1-5 1,-4 0 0,-1 1 0,-3 0 0,0 1 0,0 2 246,-2-1 0,0 1 0,-1 2 0,-2 0 0,-1 1 289,-4-5 1,-2 1-1,-2 2 1,0 6-290,0 4 0,-1 5 0,-1 7 1638,-5 6 0,1 9-1468,4 10 0,1 4-170,-5 8 0,2 5 713,1 5 1,1 3-714,4-8 0,-1 0 0,1 2 0,2 0 0,0 1 0,1 0 0,-3 2 0,1 0 0,0 0 0,3 1 0,1 0 0,-1 2 0,-1 4 0,-2 2 0,1 1 0,1 1 0,5-8 0,0 0 0,1 1 0,0 1 0,1 2-56,1-3 0,-1 1 0,1 2 0,1 1 0,0 0 0,1-1 0,0 0 56,2 4 0,0 0 0,0-1 0,2 1 0,1-1 0,1 1 0,0 0 0,2-1 0,0 1 0,2 0 0,0 1 0,1 0-469,1-1 1,2 1 0,0 1 0,1 0 0,0-1 0,-1-2 0,1-2 386,-1 0 0,0-3 1,1-1-1,-1 0 1,2 1 81,2 5 0,1 1 0,0 1 0,1-3 0,0-2-77,0-2 0,0-2 1,0-2-1,1-1 77,4 4 0,0-1 0,1 0 0,-3-5 0,1 1 0,0 0 0,0-3 0,6 2 0,0-2 0,0-5 0,5-1 0,2-9 0,-4-10 0,3-5 0,-2-4 0,-2-5 0,-1-4 0,2-2-278,-1-1 0,1-2 1,1-2-1,-1 0 278,-1-1 0,0-2 0,0 1 0,1-1 0,2 0 0,1 0 0,-1 0 0,-1 1 0,1-4 0,-2 0 0,2 0 0,-2 5 0,1 0 0,0-1 0,-1 2 0,2-5 0,-1 2 0,1-1 242,-1 2 0,2 0 0,-1-2 0,-1-1-242,-3-2 0,-2-1 0,-1-2 0,-2 1 1092,0-5 0,-3 1 0,-5-3-1007,-5-3 0,-5-2 1,-6 3-86,-5 8 0,-5 3 0,-1 1 0,-8-7 0,-3 5 0,4 10 0,-1 6 0,-16 15 0,12 14 0,-2 7 0,-1 3 0,5-1 0,1 3 0,-1 2 0,-1 0-148,1-1 1,-1 1 0,-1 2 0,2 0-1,1 2 148,1 4 0,1 1 0,2 2 0,1 1 0,3 0-112,2 0 0,3 1 1,1 1-1,1-1 0,2-2 112,0-1 0,2-1 0,1-1 0,4 2 0,2-2 0,3 2 0,2 0 0,1-3 0,1-5-408,6 8 1,4-4 407,-3-7 0,2 2 0,1 0 0,1-1 0,6 4 0,2-2 0,2-1 0,-2-3 0,3-1 0,1 0 0,1-3-54,2-2 0,2-2 1,1-2-1,-1-3 54,-2-5 0,0-2 0,0-3 0,-1-4 0,8-6 0,-2-6 0,-5-2 0,-4-1 0,-6-2 0,-9 2 0,0-1 0</inkml:trace>
  <inkml:trace contextRef="#ctx0" brushRef="#br0" timeOffset="119656">26011 16234 24575,'-5'2'0,"-1"10"0,5-2 0,0 8 0,5-7 0,3-4 0,0-3 0,-1-2 0,-3-4 0,1-4 0,1-10 0,-2-7 0,0-2 0,-3 8 0,-2 8 0,1 6 0,-1 4 0,0 4 0,4 0 0,0 3 0,3-2 0,1-1 0,0 0 0,-2-2 0,0-2 0,0-1 0,0 0 0,0-1 0,-1 0 0,0-3 0,1-1 0,-4-2 0,1 1 0,-4 3 0,1 1 0,-12 2 0,-9 11 0,-7 4 0,1 3 0,11 2 0,4-11 0,3 3 0,0-6 0,1 2 0,14-12 0,9-11 0,11-7 0,-4-1 0,-6 9 0,-10 16 0,-3 6 0,-1 6 0,0 0 0,0-1 0,1-2 0,1-3 0,3-3 0,-1-1 0,3-2 0,-2-2 0,0-20 0,-7-20 0,1 16 0,-2 1 0,-4-18 0,-1 21 0,3 37 0,1-6 0,2 22 0,-1-10 0,5-4 0,0 1 0,2-13 0,-1 1 0,-1-3 0,-1-5 0,-3-8 0,0 0 0,-1-3 0,-1 6 0,5 8 0,0 1 0,5 3 0,-2 0 0,-1-4 0,-2 0 0</inkml:trace>
  <inkml:trace contextRef="#ctx0" brushRef="#br0" timeOffset="126010">26044 16328 24575,'-7'-4'0,"-3"-3"0,-1-4 0,2 2 0,2 2 0,2 2 0,3 2 0,-2-2 0,4 2 0,-3 0 0,1-2 0,-2-3 0,1 1 0,-4-6 0,1 2 0,-4-3 0,1 0 0,0 1 0,1 0 0,-2 1 0,5 1 0,-2 2 0,-1-5 0,0-2 0,0-8 0,0-1 0,5-3 0,-6-15 0,7 11 0,-8-11 0,9 7 0,-5 5 0,1-12 0,1 21 0,0 0 0,2-5 0,0 1 0,0 3 0,0 1 0,2-16 0,2 11 0,-1-1 0,6-8 0,-1 10 0,1-1 0,7-13 0,-5 16 0,0 0 0,8-11 0,-1 5 0,-7 9 0,1 0 0,6-9 0,0-6 0,-5 16 0,1 0 0,5 0 0,-8 9 0,8-9 0,-9 9 0,2 1 0,7-11 0,3 1 0,3 2 0,-3 1 0,-1 5 0,5-5 0,8-1 0,-12 5 0,0 0 0,10-4 0,-6 4 0,-4 2 0,-1 4 0,10-6 0,0 2 0,-8 0 0,-1 1 0,-1-2 0,-5 4 0,12-9 0,-1 4 0,-6 1 0,1-1 0,13-5 0,2-4 0,-18 12 0,-4 1 0,6-7 0,-2 1 0,7-4 0,10-8 0,-13 10 0,10-6 0,-19 11 0,-2 4 0,-5 3 0,2-1 0,0-2 0,1 0 0,1-10 0,3-5 0,1-5 0,0-4 0,-6 4 0,-3 7 0,-2 1 0,-2 11 0,0-11 0,0 9 0,0-10 0,-3 1 0,2 4 0,-2-5 0,1 7 0,-2-2 0,1 1 0,-7-8 0,6-5 0,-8-2 0,6-4 0,-4-1 0,5 5 0,-1-1 0,4 9 0,2 10 0,0 2 0,0 4 0,0 2 0,0-2 0,0 2 0,1 0 0,1 0 0,1-4 0,0 4 0,0-5 0,0 4 0,4-6 0,-2 3 0,6-9 0,13-8 0,-5 6 0,0 1 0,0 1 0,2 3 0,5-7 0,-8 7 0,-5 4 0,8-5 0,5 3 0,5-3 0,5-1 0,-7 2 0,6-2 0,-11 6 0,3 0 0,-1 2 0,-1 3 0,1-1 0,4-3 0,2 0 0,-4 3 0,2 0 0,0 0 0,1-2 0,1-1 0,2-1-454,-2 2 1,1-1 0,2-1 0,-1 1 453,-1-1 0,1 0 0,-1 1 0,1-1 0,2 0 0,0 1 0,0-1 0,-1 0-120,7-2 0,-2 1 0,-3 1 120,0 2 0,-3 2 0,-4-2 0,-5 1 0,-8 5 0,-5-2 0,-1 2 1778,9-4-1778,3-4 197,-3 5 1,2-1-198,17-11 0,-16 11 0,0 0 0,16-8 0,0 8 0,-6-2 0,9 6 0,-16-2 0,3 1 0,-17 0 0,-3 1 0,-4 2 0,1 0 0,7 0 0,2 2 0,2-1 0,1 3 0,3 1 0,-2-1 0,15 6 0,-1-6 0,-12 0 0,1 0 0,11 0 0,-8 0 0,-10-1 0,16 2 0,-7-2 0,2 0 0,8 1 0,2 0-866,-5-2 1,2 0-1,-1-1 866,5 2 0,-2-1 0,2-2 0,0 0-382,-3 0 1,-3 0 381,3 0 0,3 0 0,-28 0 0,-6 1 0,0-1 2485,3 5-2485,28 19 437,-16-11 1,1-1-438,4 5 0,0 0 0,11 7 0,-15-10 0,-6 1 0,6 12 0,-5-4 0,5 11 0,-8-16 0,-2-2 0,-5-6 0,1-3 0,-1 3 0,-1 2 0,0-4 0,1 8 0,-2-6 0,0 4 0,1 13 0,0 3 0,-1-6 0,0 2 0,0 0 0,1 0 0,-3 0 0,1-1 0,2 19 0,-3-20 0,0 0 0,0 7 0,-3 0 0,1-1 0,0-3 0,-2 0 0,-1-1 0,2-8 0,-5 16 0,3-18 0,-2 11 0,-2-5 0,1 3 0,-8 2 0,2-3 0,-9 4 0,5-5 0,-1-4 0,6-7 0,-3 2 0,-1-1 0,-12 3 0,-3 0 0,5-6 0,-3 0 0,16-6 0,-3 1 0,7-1 0,-3-2 0,-11 5 0,3 0 0,-2 1 0,-7 2 0,0 0 0,-2 3 0,0 0 0,-1-1 0,1-1 0,7-1 0,1 0 0,-5 1 0,1 0 0,-10 6 0,7-4 0,0 0 0,-9 4 0,5-2 0,-1 0 0,-4 3 0,19-9 0,0 0 0,-2 4 0,3-3 0,5 1 0,-1-2 0,8-1 0,0 1 0,-2 3 0,1 1 0,1-3 0,1 0 0,3-3 0,0 3 0,1-3 0,0 1 0,0-1 0,-2 1 0,3 0 0,-2 0 0,3-3 0,0-2 0,1 0 0,0 0 0,0 2 0,0 1 0,1-1 0,1 2 0,1-3 0,0 1 0,1-1 0,2 2 0,-3 1 0,5 1 0,-5-2 0,2 0 0,-2 0 0,0 1 0,0-1 0,0 0 0,-1 1 0,2 2 0,-3-2 0,2 3 0,-2 0 0,-1-3 0,0 2 0,0 4 0,0-1 0,0 3 0,0-3 0,0-6 0,0-1 0,0-1 0,-1 1 0,0 0 0,0-1 0,0 1 0,0-2 0,-3 6 0,2 0 0,-3 0 0,3-1 0,0-3 0,0-1 0,-1 1 0,-1 3 0,0 0 0,-3 1 0,-1 2 0,-5 7 0,-7 9 0,4-4 0,-3 1 0,11-13 0,2-5 0,1 0 0,2-2 0,-2-1 0,0 1 0,0 0 0,-1-1 0,1 1 0,-4-2 0,-1 3 0,-16 2 0,-10-1 0,13-1 0,1 0 0,-15 1 0,7-2 0,13-1 0,3-2 0,-1 3 0,7-4 0,-5 4 0,3-3 0,-7 4 0,-11 1 0,6-1 0,-2-1 0,0 0 0,1-2 0,-3 2 0,2-1 0,-8 0 0,9 2 0,-1 5 0,5-5 0,-1 3 0,-1 1 0,-4-1 0,-11 6 0,9-3 0,9 0 0,-9 5 0,12-6 0,-1 2 0,10-6 0,0 0 0,-1 0 0,-1 2 0,-15 15 0,6-8 0,-1 1 0,-3 3 0,0 1 0,0-1 0,0 0 0,-3 3 0,1 1 0,3-4 0,0 1 0,1 0 0,0-2 0,-5 6 0,15-18 0,4-2 0,2-2 0,0 0 0,0 2 0,-2-2 0,-3 4 0,3-4 0,-9 6 0,1-3 0,-2 3 0,1-3 0,5-3 0,0 1 0,0-2 0,-6 3 0,1-3 0,-3 1 0,1-2 0,1 0 0,-2 0 0,7 0 0,-9 0 0,5 0 0,-9 0 0,10 0 0,-3 0 0,-7 0 0,1 0 0,0 0 0,-18 0 0,13 0 0,-1 0 0,2 0 0,1 0 0,2 0 0,0 0 0,-9 0 0,0 0 0,6 0 0,0 2 0,-7 2 0,0 2-308,2-2 0,0 1 308,1 2 0,0 1 0,-4-5 0,2-1 0,-2 4 0,3-3 0,0-1-561,7-1 1,1 1 560,-4 2 0,-1 1 0,2-3 0,0 0 0,-16 5 0,8 1 0,7-3 0,8 1 581,13-4-581,3 1 1156,-1-2-1156,0 2 0,-1 1 0,2-1 0,0-2 0,1 2 0,-1-2 0,3 1 0,-3-1 0,1 2 0,1-2 0,-2 4 0,1-2 0,0 0 0,1-1 0</inkml:trace>
  <inkml:trace contextRef="#ctx0" brushRef="#br0" timeOffset="127161">26242 15907 24575,'-6'9'0,"-6"5"0,-6 11 0,-7 4 0,0 1 0,8-9 0,4-7 0,5-5 0,-12 18 0,4-3 0,-7 6 0,11-10 0,3-6 0,2-2 0,-1 2 0,2-6 0,1-1 0,3-3 0,1-2 0,2 1 0,9 5 0,9 7 0,0-1 0,9 5 0,4 1 0,-12-9 0,2 1 0,8 4 0,4 4 0,-3-2 0,0-1 0,-2-2 0,2 1 0,-4 0 0,-1 1 0,-19-13 0,-5-1 0</inkml:trace>
  <inkml:trace contextRef="#ctx0" brushRef="#br0" timeOffset="135050">13834 13962 24575,'0'-31'0,"0"-3"0,0 6 0,0-3-485,2-2 0,1-3 485,-1 5 0,1-2 0,2 0-1093,1 1 1,2 0 0,0 1 1091,-1 0 1,-1 1 0,2 1 0,4-6 0,1 2-181,0 0 0,0 1 181,-3 8 0,3-1-211,2 1 1,2-3-1,2 2 211,3-2 0,3 2 0,2-1 0,-1 2 0,3 0 0,1 0 0,3 0-408,0 1 0,3-1 0,2 0 0,0 1 0,-1 2 408,-4 2 0,-1 1 0,1 0 0,0 2 0,2-1 0,-2 3 0,2 0 0,1 0 0,0 1 0,-1 1 0,-1 2 144,8-3 0,-2 2 0,0 1 0,0 2-144,0 1 0,0 2 0,1 1 0,-2 2 0,-3 1 0,0 1 0,0 2 0,-1 1 0,1 0 0,0 3 0,0 0 0,-3 0 0,3 3 0,-2 0 0,0 1 0,8 2 0,0 1 0,-3 0 0,2 3 0,-4 0 0,-5-4 0,-3 2 0,-2 3 0,-3 1 737,-2 3-737,-6-3 0,-1 3 0,7 9 300,-10-10 1,-1 2-301,-3 3 0,-1 1 1382,-1 7 1,-1 1-1383,-2 0 0,-2 1 0,-5-2 0,-3 1 0,-2-1 428,-5 7 0,-3 0-428,-2-3 0,-3 3 0,1-3-945,5-11 0,-1-1 1,-1-1 944,-9 8 0,-2 0 0,0-1-1019,3-4 0,-1-1 1,0-2 1018,-3 0 0,-1-1 0,0 0 0,4-1 0,1 0 0,-1-4-734,-10 0 1,0-3 733,4-2 0,-3-1-148,-1-1 1,-3 2-1,-1-1 148,7-1 0,-1-1 0,0 1 0,-1 0 0,2-1 0,-1 0 0,-1 1 0,0-1 0,1 1 88,0-1 1,0 0 0,0 0 0,0 0 0,-1 0-89,-3 2 0,0-1 0,-1 1 0,1 0 0,1-1 0,-2 1 0,0-1 0,1 0 0,0 1 521,-1 0 1,-1 2 0,1-2 0,4-1-522,3-2 0,2-3 0,4 1 347,-2 0 0,5-1 1,4-6-1,19 0 0</inkml:trace>
  <inkml:trace contextRef="#ctx0" brushRef="#br0" timeOffset="135667">14207 13842 24575,'3'38'0,"-1"-15"0,-2 2 0,-4 4 0,-2 2 0,-2 10 0,-2-2 0,1-18 0,0 0 0,-3 7 0,0-2 0,-1 3 0,-3 3 0,5-5 0,5-10 0,4-10 0,4 0 0,3 2 0,20 11 0,2-3 0,4 1 0,-6-4 0,2 1 0,2 0-197,5 1 1,2 1 0,-1-2 196,-6-4 0,-1 0 0,-1-1 0,9 2 0,-4-2 0,-1-3 0,-16-3 0,-14-4 0</inkml:trace>
  <inkml:trace contextRef="#ctx0" brushRef="#br0" timeOffset="140337">12471 10442 24575,'6'0'0,"10"-3"0,17-2 0,4 0 0,6 0 0,-12 2 0,3 0 0,1 1 0,2-1-656,3 1 1,1 1-1,2-1 1,2 1 0,0 1 328,-8 0 0,1 1 0,1 0 0,1 0 0,-1 0 0,0 0 0,-1 0-220,2-1 1,-1 1 0,-1-1 0,0 0 0,1 1 0,0 0 405,4 1 1,1 1 0,0 0 0,0 1 0,-3-1 0,-1-1 140,2-1 0,-3-1 0,-1 0 0,3 0 0,-1 1 0,2 1 0,1-1 0,-1 0 0,-1 0 0,2 0 0,-2-1 0,0-1 0,1 1-656,-4 0 1,2 0-1,0 0 1,-1 0 0,0 0 595,-3 0 0,-2 1 0,0-1 1,2 0-1,2-1-183,-2 1 0,3-1 0,1 0 1,1 0-1,1 0 0,-1 0 1,-1 0 242,-1 1 0,-2 0 0,0-1 0,1 1 0,0 0 0,1 0 0,3 0 0,-6-1 0,2 1 0,1-1 0,1 0 0,1 1 0,0-1 0,0 0 0,0 0 0,-1 1 0,0 0-93,3-1 0,-2 1 0,1 0 0,0 0 0,-1 0 0,1 0 0,1 0 0,0 1 0,0-1 93,-2 0 0,0 0 0,1 0 0,1 0 0,-1 0 0,1 0 0,0 0 0,0 0 0,0 0 0,-1 0 0,0 0 0,2 0 0,-1 0 0,0 0 0,0 0 0,0 0 0,0 0 0,0 0 0,0 0 0,1 0 0,1 0 0,-5 0 0,1 0 0,1 0 0,0 0 0,1 0 0,-1 0 0,0 0 0,1 0 0,-2 0 0,0 0 0,0 0 0,-2 0 32,6-1 1,-1 1-1,0-1 1,-2 0-1,1 0 1,-1 1-1,0-1 1,1 0-1,1 1-32,-2 0 0,2 0 0,0-1 0,0 1 0,0 0 0,0 0 0,-1 0 0,-1 0 0,-1 0 0,-2 0-73,3-1 1,-1 0 0,-2 0 0,0 0 0,-2 0 0,1 1 0,0-1 72,5 1 0,-1 0 0,0 0 0,0 0 0,0 0 0,0 0 0,-2 0 0,0 0 0,0 0 0,0 0 0,0 0 0,0 0 106,-2 0 1,0 0 0,0 0 0,1 0-1,0 0 1,2 0-107,-3 0 0,1-1 0,2 0 0,1 0 0,-1 0 0,0 1 0,-1-1 0,-2 0 0,4 1 0,-2 0 0,-1 0 0,-1 0 0,2 0 0,1-1 0,0-1 0,2 0 0,1 0 0,0-1 0,-1 0 0,-1 0 0,-3 1 275,1-1 1,-2 1-1,-2 0 1,1-1 0,2 0-276,-1 0 0,2 0 0,2-1 0,0 0 0,-1 1 0,-1-1 0,-2 0 0,1-1 0,-1 1 0,-2-1 0,0 1 0,1-1 0,3 1 0,2 1 0,-1-1 0,-1 1 0,-3-1 810,4-1 0,-3 0 0,-2 1-810,-4 1 0,-1 2 0,-3-1 1638,-2 0 0,-4 0-1441,6 2 0,-19 0 0,-6 0 0</inkml:trace>
  <inkml:trace contextRef="#ctx0" brushRef="#br0" timeOffset="146057">23959 8858 24575,'-7'-6'0,"0"-1"0,-26-4 0,-6 1 0,-7 0-820,11 3 1,-2 1 0,-3-2 0,-2 1 272,6 1 1,-2-1 0,-1 0 0,-1 0 0,-2 0 0,0 0 136,4 2 0,-2-1 1,-1 1-1,0 0 1,0 0-1,0 1 0,1-1 1,1 1 175,-4-1 1,2 0 0,0 0-1,0 1 1,0 0 0,0 0 13,3 1 1,-1 0 0,0 0-1,0 0 1,1 1 0,2 0-1,2 0 220,-6 2 0,4 0 0,1 0 0,0 0-428,-10 0 0,1 0 1,2 0 427,8 0 0,1 0 0,0 0 80,-4 3 0,0 1 0,2 0-80,-3 2 0,2 1 1072,-2 1 1,0 3-1073,-3 7 0,3 2 0,15-5 0,0 1 1638,-6 5 0,-1 5-1477,6-2 1,0 3-1,3 1-161,5 1 0,4 1 0,-2 2 317,1-2 1,-2 1 0,2 1 0,2 1-318,2 3 0,4 2 0,1-1 0,2 0 0,2-1 0,1-2 0,2 1 0,1 0 0,1 1 0,2 1 0,1-1 0,2 0 0,1-4 0,3 0 0,1-1 0,1-2 0,7 9 0,3-3 0,0-2 0,-4-8 0,1-1 0,0-1 71,2 1 0,0-1 0,0-1-71,4 3 0,0-2 0,0 1 0,1 0 200,-3-6 0,0 0-200,1 5 0,0-2 0,1-6 0,3-1-614,0 2 1,2 2-1,-2-3 614,5 1 0,2-3 0,-6-3 0,6 0 0,3 0 0,-2-1 0,-3-1 0,1 0 0,-3-2 0,3 0 0,2 0 0,2 0 0,2 0 0,0-1 0,-7 0 0,0 0 0,1 0 0,-1-1 0,-1 0 0,1-2 0,-2 0 0,1 0 0,1 1 0,3 1 0,2 1 0,2 0 0,-1 0 0,-2-1 0,-3-1 0,-2 0 0,0-1 0,-1 0 0,0 0 39,1 0 1,-1 0 0,0-1 0,0 0-40,0-1 0,2 0 0,-2-1 0,-1-2 0,5-3 0,-2-3 0,-1-3 0,-3-4 0,-2-3 0,-3 1 0,4-2 0,-5-2 0,-2-11 0,-6 0 0,-5 0 700,-6 7 1,-1 0-701,5-12 0,-7 2 0,-1 0 0,-4-2 0,0 13 0,0-2 0,-2-14 0,-2-5 0,-1 7 0,-2-2 0,-2-2-235,1 9 1,-1-2-1,-1-1 1,0-1 0,-1 0 234,0 4 0,-1-2 0,0 0 0,0 1 0,-1 0 0,0 3 0,-3-8 0,-1 2 0,0 1 0,1 2 0,-1-5 0,1 2 0,2 9 0,-4 6 0</inkml:trace>
  <inkml:trace contextRef="#ctx0" brushRef="#br0" timeOffset="163306">17777 744 24575,'-7'-5'0,"-2"0"0,-2 1 0,-9-1 0,-2 2 0,-14 1 0,15 5 0,-2 2 0,-5 5 0,1 5 0,-5 6 0,2 3-207,5-1 1,2 0 206,6-2 0,1 0 0,4 0 0,2 2 0,5 5 0,1 3 0,-2 6 0,1 4-235,6-6 1,2 3 0,2-1 234,3-3 0,1-1 0,3 0 0,0-2 0,2 0 0,1-2 0,2-4 0,1-1 0,1-4 0,3 0 0,2-5 0,3-4 0,0-4 0,-4-4 0,0-1 0,-1-1 0,0-2 0,14-2 0,0-6 0,-12 0 199,-5-1 1,1-2-200,-3-3 0,-1-2 0,6-12 0,-1-4 0,-7 5 0,-2-3 0,-1 1-246,-2 0 1,-1 1 0,-2-2 245,-1-7 0,-2-2 0,-2 3 0,-4 0 0,-1 1 345,-1-8 0,-1 2-345,-3 14 0,0 4 0,-3-7 0,3 12 0</inkml:trace>
  <inkml:trace contextRef="#ctx0" brushRef="#br0" timeOffset="163787">17678 1627 24575,'0'36'0,"-1"0"0,-3 7 0,-1-10 0,-2 3 0,-1 1 0,1 1-820,1 4 1,1 1 0,-1 1 0,0 0 163,-2-6 1,-1 1-1,0-1 1,1 0 0,1 0-165,0 3 1,2-2 0,1 1 0,0 1 326,0-3 1,0 2 0,0 0 0,1-2 0,0-2 492,-2 8 0,1-3 0,1 2 413,1-4 0,0 3 1,1-1-1,-1-4-413,-1 8 0,1-5 0,2-6 0,0-3 0,0 6 0,0-28 0,0-8 0</inkml:trace>
  <inkml:trace contextRef="#ctx0" brushRef="#br0" timeOffset="164522">17452 2891 24575,'-14'0'0,"-1"2"0,-6 2 0,1 3 0,0 2 0,3 0 0,-8 15 0,11-9 0,-8 19 0,3 2 0,5-10 0,5-6 0,0 1 0,1 1 0,4 1 0,1 17 0,5-17 0,3 0 0,3 8 0,2 1 0,2 0 0,3-2 0,6 0 0,3-3 0,10-1 0,2-4 0,-5-4 0,1-2 0,0-2 0,-2-5 0,11-9 0,-18-14 0,2-5 0,-9 1 0,4-19 0,-10 1 0,-4 11 0,-1-2 0,-2-3 0,-2 2 0,-2 5 0,-2-1 0,-4-15 0,-3 0 0,-1 12 0,-2 1 0,1-1 0,-1-2 0,-1 3 0,-1 5 0,-1 3 0,-8-15 0,13 22 0,9 10 0</inkml:trace>
  <inkml:trace contextRef="#ctx0" brushRef="#br0" timeOffset="165055">17795 1907 24575,'15'23'0,"0"1"0,1 0 0,4 3 0,3 3 0,5 2 0,0 1-1093,-2-1 1,1 0 0,2 1 851,-4-6 1,3 2-1,0 0 1,0 0-1,-1-2 241,1 1 0,-2-2 0,1 0 0,0 0-718,1 0 1,-1 0-1,1 0 1,-2-3 717,3-1 0,-2-1 0,0-3 0,5 5 0,-2-3 690,-5-5 0,-3-2-690,4 1 0,-9-6 0,-14-8 0,0 1 0</inkml:trace>
  <inkml:trace contextRef="#ctx0" brushRef="#br0" timeOffset="165588">17864 3048 24575,'35'6'0,"-14"-1"0,2-1 0,16-2 0,2-1-1184,-7 1 0,0 0 1184,7-1 0,-2-2 0,-15 1 0,-1 0 0,4 0 0,3 0 0,13-2 0,0 0 0,-15 2 0,0-1 0,12-1 0,-4 0 757,-12 2-757,-3 0 0,-9 0 0,0 0 0</inkml:trace>
  <inkml:trace contextRef="#ctx0" brushRef="#br0" timeOffset="166390">18745 2722 24575,'-12'4'0,"-4"9"0,3 4 0,2 2 0,-1 2 0,3-1 0,0 2 0,-2 12 0,2 4 0,4-7 0,1 2 0,2 0-238,4 0 0,3 1 1,0 0 237,1 2 0,1 0 0,2-3-1203,6 4 1,2-3 1202,2-2 0,0-5 0,11 1-32,-13-11 1,0-3 31,5-6 0,5 0 0,-5-7 623,5-3-623,-3-12 2483,-4-12-2483,-10 0 0,-3-5 0,-3-6 0,-1-2 0,0 7 0,0-1 0,-1 0-215,-4-2 0,-1-1 0,0 2 215,0 0 0,0 1 0,-1 1 0,-7-8 0,0 4 0,6 11 0,-1 5 0,-6 0 0</inkml:trace>
  <inkml:trace contextRef="#ctx0" brushRef="#br0" timeOffset="168324">21584 1806 8191,'-36'-10'0,"-1"4"1638,15 3 0,0 0-1104,-1 2 1,2 0 2366,-7 1-2901,1 0 1806,7 12-1806,7-6 3276,-13 16-40,6-1-2826,5-1 0,-1 3-410,-2-1 0,1 1 0,-2 11 0,1-1 0,5-10 0,2 1 0,1 6 0,4 2 0,4 2 0,4 2 0,2-7 0,2 2 0,3 0-217,1 2 0,3 0 0,2-1 217,1-2 0,2-1 0,3-3 0,5-1 0,2-3 0,2-4 0,-1-5 0,1-3 0,-1-1 0,8 4 0,-2-4 0,-2-5 0,-3-3 0,-8-3 0,2-8 0,-5-4 0,9-11 0,2-3 0,2-1 0,-14 6 0,-2-2 0,-6 4 0,-2-1 325,1-7 1,-2-2-326,-9-4 0,-3 0 0,-3-3 0,-1 0-665,0 6 1,-1 2 664,-4-1 0,-1 2 0,-6-4 0,2 7 0,-7-4 0,16 18 0,-4-1 0,12 10 0</inkml:trace>
  <inkml:trace contextRef="#ctx0" brushRef="#br0" timeOffset="170127">24787 924 24575,'-34'5'0,"1"-1"0,0 0 0,0 3 0,6 3 0,0 3 0,-1 2-702,0 2 1,0 2 0,-1 2 701,-3 3 0,0 1 0,2 1-817,3 1 1,2 0-1,3 0 817,-4 6 0,5-1 0,5-4 0,3-2 688,3 12-688,2 5 0,11-12 0,1 5 0,6-13 0,3-1 0,0 1 0,3 0 0,9 3 0,4-2 0,0 0 0,4-4 0,7-7 0,4-3 9,-12-4 0,1-1 0,0-1-9,5-2 0,0-2 0,0-2 0,1-3 0,0-1 0,-3 0 0,1 0 0,-3 0 0,-4-3 0,-5-4 1845,-5-18-1845,-6-6 0,-4 8 0,-1-2 0,-6 1 0,-1 0 0,1 7 0,-1 0 0,-2-19 384,-2 22-384,-1-2 0,-5 11 0,-3-4 254,-5 5 1,8 5 0,-1 2-1</inkml:trace>
  <inkml:trace contextRef="#ctx0" brushRef="#br0" timeOffset="170960">24856 1065 24575,'8'10'0,"0"0"0,-1-2 0,8 5 0,2 7 0,6 10 0,-11 6 0,-6-8 0,-3 1 0,-1 2 0,-2-2 0,0-3 0,-2-1 0,2-2 0,-2-2 0,-1-6 0,-1-5 0,3-4 0,-2-5 0,2 1 0,0-1 0</inkml:trace>
  <inkml:trace contextRef="#ctx0" brushRef="#br0" timeOffset="188172">25123 167 24575,'3'21'0,"-2"15"0,6 4 0,-6 2 0,-1 1-1639,1-16 1,-2 0 1028,-2 5 1,-1 3 0,0-3 609,-1-7 0,-1 0 233,-2 11 0,1 0-233,-2 4 498,5-18 0,0-1-498,0 1 0,-2 0 0,6-11 2595,-4 1-2595,3-4 981,-1 2-981,0-3 0,2-3 0,0-3 0</inkml:trace>
  <inkml:trace contextRef="#ctx0" brushRef="#br0" timeOffset="188706">24938 437 24575,'3'27'0,"3"4"0,1 3 0,-3-8 0,1 0-1398,4 14 1,0-1 1397,-1-2 0,-4-15 0,1 0 16,0 3 0,1 0-16,6 17 654,-1 0-654,-2-21 0,-3-11 0,-1 0 1398,3-4-1398,-3-2 711,9-4-711,18-19 0,-4 2 0,3-2 0,-4 2 0,3 0 0,-1-1-586,-2 2 1,0-1 0,-1 1 585,5-1 0,-3 1 0,6-2 0,-24 10 0,-1 3 0,-6 2 0,-2 3 0</inkml:trace>
  <inkml:trace contextRef="#ctx0" brushRef="#br0" timeOffset="204450">25453 1492 24575,'11'0'0,"8"0"0,3 0 0,3 0 0,7 0 0,2 0 0,1 2 0,2 0 0,3-1-656,-5 0 1,3-1-1,1 0 1,0 0 0,0 1 583,-2 0 0,0 1 0,0 1 0,0-1 0,1 0 72,2-2 0,2 0 0,-1 0 0,0 0 0,-2 1 0,0 0 0,-2 0 0,-1 1 0,2-1-16,4-1 0,2 0 0,-1 0 0,-5 0 16,5 0 0,-4 0-128,3 0 1,-7 0 127,-14 0 0,-16 0 0,-4 0 0</inkml:trace>
  <inkml:trace contextRef="#ctx0" brushRef="#br0" timeOffset="205235">25975 1162 24575,'-20'24'0,"1"-5"0,-3 1 0,-7 5 0,-5-1-784,6-4 1,-2 1-1,-1-1 784,-4 2 0,0-1 0,1-2 0,-1 0 0,2-2 0,3-2 0,7-3 752,13-7-752,9-3 388,5 5-388,1 3 0,4 3 0,12 11 0,1-1 0,5 4 0,1-1 0,4 2 0,1 1-336,-7-6 0,1 2 0,0-1 1,1 0 335,4 1 0,1 0 0,0 0 0,-1-2 0,-4-1 0,0-1 0,-2-1 0,0-2-243,10 6 0,-3-3 243,-6-2 0,-6-4 0,-10-9 0,-9-5 0,-1-1 0</inkml:trace>
  <inkml:trace contextRef="#ctx0" brushRef="#br0" timeOffset="206020">27227 1306 24575,'0'30'0,"4"2"0,-1-5 0,0 5 0,0-5 0,0 3 0,1 1-564,1 5 1,0 1 0,0 0 563,-2-1 0,1 1 0,-1-2 0,4 6 0,0-4 547,0 4-547,-1-28 280,0-3-280,-3-6 0,2 0 0,-3-4 0,-1 0 0</inkml:trace>
  <inkml:trace contextRef="#ctx0" brushRef="#br0" timeOffset="206386">27262 1366 24575,'0'0'0</inkml:trace>
  <inkml:trace contextRef="#ctx0" brushRef="#br0" timeOffset="207069">27762 1364 24575,'-6'0'0,"1"1"0,-1 1 0,3 1 0,-1 0 0,1 0 0,3 0 0,-1 2 0,1 6 0,6 6 0,2 7 0,7 4 0,8 6 0,-9-14 0,0-1 0,8 11 0,-5-4 0,-15-18 0,-2-3 0,0-1 0,-2 0 0,-3 4 0,-2-5 0,-4 7 0,-13-4 0,0 3 0,-4-3 0,-7-3 0,18-3 0,-18 0 0,20-1 0,-7-1 0,14 0 0,1 1 0</inkml:trace>
  <inkml:trace contextRef="#ctx0" brushRef="#br0" timeOffset="207803">28162 1357 24575,'-8'1'0,"0"2"0,2 2 0,-1 2 0,-3 5 0,1 5 0,1 14 0,10 13 0,8-9 0,3 2 0,-2-10 0,3 0 0,2-1 0,3 3 0,-1-6 0,12 7 0,-12-12 0,-1-4 0,-2-5 0,-6-5 0,-2-5 0,-1 0 0,-3-4 0,3 0 0,3-18 0,-5 2 0,0-5 0,-1-4 0,0-3 0,-2-1-387,-2 1 1,-2-2 0,-1 0 386,-1 1 0,-2-1 0,0 1 0,0 4 0,-1-2 0,-2 4 0,-1 1 0,0 0 0</inkml:trace>
  <inkml:trace contextRef="#ctx0" brushRef="#br0" timeOffset="231754">21845 781 24575,'0'29'0,"0"7"0,-4 2 0,0 2 0,-3 6-1093,-3-7 1,-4 2 0,1 2 984,4-9 0,1 2 0,-1 0 0,0 0 108,-4 6 0,-2 1 0,1-1 0,2-5-28,-2 6 1,3-5-1,0-2 1,3-10-1,7-20 1</inkml:trace>
  <inkml:trace contextRef="#ctx0" brushRef="#br0" timeOffset="232207">21531 1165 24575,'4'10'0,"9"27"0,-5-3 0,0-6 0,1 4 0,-1 0 0,0 7 0,-1 2-512,2-7 1,0 2 0,0-1 511,-1-4 0,-1 0 0,0-4 0,2 2 0,0-4 0,4 11 498,-1-34-498,14-17 0,3-5-378,-8 6 0,1-1 378,-2 1 0,0 1 0,2-4 0,-1 1 0,5-1 0,-4-1 0</inkml:trace>
  <inkml:trace contextRef="#ctx0" brushRef="#br0" timeOffset="233121">18256 264 24575,'-4'19'0,"-8"21"0,1-9 0,-1 2 0,-2-4 0,1 1 0,2 0 0,0-4 0,-6 0 0,11-6 0,-3-6 0,-3 6 0,6-11 0,-2 4 0</inkml:trace>
  <inkml:trace contextRef="#ctx0" brushRef="#br0" timeOffset="233509">18002 313 24575,'5'23'0,"0"2"0,0 4 0,0 5 0,1 3 0,-2-8 0,-1 2 0,-1-2 0,1 10 0,-2-4 0,0-9 0,-2-3 0,1 11 0,0-20 0,2-4 0,2-1 0,8-1 0,-6-2 0,3-2 0</inkml:trace>
  <inkml:trace contextRef="#ctx0" brushRef="#br0" timeOffset="233990">19074 1484 24575,'-2'22'0,"0"1"0,-2 7 0,-2 5 0,-1 2 0,1 0 0,-2 2 0,1 2 0,-1-2-820,0-1 1,1 0 0,-1 0 0,0 1 690,-1-3 1,0 1 0,0 1 0,0 0-1,0-1 129,0 4 0,0-1 0,0 1 0,0-1 0,3-5 0,-1 1 0,1-1 0,1 0 0,-1-2 0,-1 4 0,0-1 0,0-2 0,2-3 0,2 13 0,1-10 1215,-2-12-1215,4-14 0,0-6 0,0-1 0</inkml:trace>
  <inkml:trace contextRef="#ctx0" brushRef="#br0" timeOffset="234356">18652 2222 24575,'18'33'0,"1"6"0,-6-4 0,0 2-1639,-2-7 1,-1 0 1450,6 11 1,0-2 11,-3-13 1,-1-1 175,2-2 0,0-2 921,3 4-921,-1-3 0,-13-19 0,2-1 1795,-1-1-1795,1-1 1287,11 0-1287,-4 0 0,2 0 0,-8 0 0</inkml:trace>
  <inkml:trace contextRef="#ctx0" brushRef="#br0" timeOffset="234890">16777 2135 8191,'11'22'0,"0"0"0,2 9 0,0 4 942,2 1 1,0 4-1,2 2-942,-3-7 0,1 1 0,0 0 0,-1 1 643,2 2 1,-1 0-1,1 1 1,-1-3-644,2 2 0,-1-3 0,-1-3 1005,0-2 1,-3-7-1006,-4-6 0,-5-13 0,-3-4 0</inkml:trace>
  <inkml:trace contextRef="#ctx0" brushRef="#br0" timeOffset="235240">16862 2761 24575,'5'5'0,"8"7"0,0 3 0,15 13 0,2 1-1009,-8-7 1,0 0 1008,-3-3 0,0 0 0,1 4 0,0-2 220,-2-4 1,-1-2-221,1 5 0,6-3 0,-16-15 0,2 1 0,-3-30 0,-3-7 0,0 17 0,0-13 0,0 0 0</inkml:trace>
  <inkml:trace contextRef="#ctx0" brushRef="#br0" timeOffset="239776">18436 183 24575,'-7'3'0,"2"4"0,-1 4 0,1-1 0,-1 10 0,-14 8 0,3 0 0,2-7 0,0-1 0,-2 0 0,2-1 0,-1 1 0,-9 8 0,5-4 0,-5 6 0,0 0-278,4-5 0,0 1 1,-1 1-1,1-2 278,-3 4 0,1-1 0,1 0 0,-1 1 0,1 0 0,6-9 0,8-10 0,5-5 0</inkml:trace>
  <inkml:trace contextRef="#ctx0" brushRef="#br0" timeOffset="240311">17935 398 24575,'11'26'0,"-4"-6"0,-1 3 0,-2 9 0,-1 3 0,1 3 0,-1 1-383,-3-10 0,0 1 1,0 0 382,1 0 0,0 1 0,1-2 0,-1 1 0,1-2 0,1 2 0,0-5 375,3-7-375,-1-7 191,1 2-191,-1-9 0,11-2 0,16-7 0,2-1 0,4-2 0,-10 1 0,0-1 0,2 0-180,9-2 1,1-2-1,0 0 180,-3-1 0,-1 0 0,-2 0 0,-4 3 0,-2-1 0,-1 1-54,5-4 1,-4 1 53,-5 2 0,-14 7 0,-8 3 0</inkml:trace>
  <inkml:trace contextRef="#ctx0" brushRef="#br0" timeOffset="242512">17861 1530 24575,'17'14'0,"11"10"0,-6-3 0,3 1 0,6 4 0,1-1 0,1 3 0,0 0-1093,-7-9 1,0 0 0,0 1 54,6 6 0,-1 0 1038,-8-7 0,-1 1 0,0-1 166,3 3 1,0 0 0,0 0-167,2 3 0,1 0 0,-2 0 0,-3-4 0,-1-1 0,1 1-226,2 3 0,1 0 0,-3-2 226,0-2 0,-1 0 0,4 6 0,1 0 0,-4-8 0,-1 0 0,2 6 0,-1-1 2446,8 4-2446,-14-11 0,-1 0 916,10 13-916,2 1 2169,-4-1-2169,-5-5 0,0 0 0,5 5 0,-9-9 0,-1-1 0,1-3 0,-7-6 0,-5-4 0,3-1 0,-4 0 0,2-2 0,-3 0 0,0-1 0,-1-1 0</inkml:trace>
  <inkml:trace contextRef="#ctx0" brushRef="#br0" timeOffset="244964">18812 2578 24575,'-25'28'0,"6"-1"0,7-4 0,1 0 0,1 3-941,2 1 0,2 1 941,-2 12 0,4 1 0,2 5 0,2-14 0,2 1 0,1 2 0,3 2 0,2 3 0,1 1 0,2-2-507,1 0 1,1-1 0,2-1-1,1 1 507,2 1 0,1 0 0,1-2 0,0-2 0,3 0 0,2-4 0,-3-2 450,3-1 1,-3-5-451,6-9 0,-14-15 0,-5-2 862,9-11-862,-3-1 0,13-9 0,-12 7 0,0-2 501,3 0 0,0-2-501,-1-2 0,-2-1 0,0-4 0,-2 1 0,3-12 0,-8 8 0,-3-2 0,-3-1 0,-2-1-1036,2-4 0,-1-1 1036,-3-2 0,-2 1 0,-5 2 0,0 4 0,0 0 0,-6 1 0</inkml:trace>
  <inkml:trace contextRef="#ctx0" brushRef="#br0" timeOffset="246197">18090 1625 24575,'10'8'0,"0"-1"0,0 1 0,8 12 0,9 8 0,3 5-1308,-5-7 1,0 1 1307,-1 0 0,2 4 0,2-1 0,-5-7 0,2 1 0,0-1 0,-1 0 0,2 3 0,-1 0 0,2 2 9,1-1 1,1 2 0,0-1-1,-4-4-9,3 3 0,-5-3 0,-1-2 0,-5-4 0,-11-12 0,-3-4 0</inkml:trace>
  <inkml:trace contextRef="#ctx0" brushRef="#br0" timeOffset="248283">19409 1577 24575,'0'23'0,"-5"-2"0,-2 5 0,0 5 0,0 5 0,-1 1-820,-2-4 1,0 1 0,-1 2 0,0 0 606,1-3 1,0 1-1,0 0 1,0 0-1,-1 0 213,0 0 0,-2 0 0,1 0 0,0-1 0,0-1-640,0 1 1,1-1 0,-1-2-1,1 0 640,-5 4 0,1-2 0,1-3 0,2-1 0,0-4 1469,-6 5-1469,11-11 0,1-10 0,5-4 0,-1-2 0,0 0 0</inkml:trace>
  <inkml:trace contextRef="#ctx0" brushRef="#br0" timeOffset="248767">18999 2228 24575,'9'34'0,"-1"0"0,1 0 0,-1-1 0,0 1 0,0 0 0,2 4 0,0 1 0,0-2 0,1 6 0,-2-3 0,-2-10 0,0-3 0,0-2 0,1-10 0,4-1 0,-4-7 0,9 8 0,-6-11 0,16 5 0,4-2 0,-9-5 0,1 1 0,15 1 0,5-8 0,-12-4 0,-1 0 0,-10-3 0,-9 5 0,2-3 0,-3-4 0,-3 7 0,-1-3 0</inkml:trace>
  <inkml:trace contextRef="#ctx0" brushRef="#br0" timeOffset="286647">22348 3286 24575,'0'17'0,"-3"15"0,0 2 0,1 5 0,1-9 0,-1 2 0,1-1-1093,-1 0 1,1 1 0,0-1 588,0 1 0,1 0 0,1-2 504,1-2 0,0-1 590,0 4 1,1-3-591,5-1 837,-2-5-837,-2-17 0,1-2 0,-2-1 2523,4-1-2523,1-4 248,28-15-248,-14 8 0,2-2 0,3-3 0,3-2 0,-1 1 0,6-3 0,-2 0 0,-1 0 0,-3 0 0,-2-4 0,-19 12 0,-5 6 0,-3 2 0</inkml:trace>
  <inkml:trace contextRef="#ctx0" brushRef="#br0" timeOffset="286978">22553 3237 24575,'0'0'0</inkml:trace>
  <inkml:trace contextRef="#ctx0" brushRef="#br0" timeOffset="287595">23054 3282 24575,'-7'2'0,"-29"6"0,15-3 0,-2 1 0,-5 1 0,-4 3 0,4-2 0,0 2 0,2-1 0,-2 0 0,4 1 0,13 0 0,8-2 0,0-1 0,3 2 0,2 3 0,12 7 0,4 1 0,3 1 0,11 6 0,3 0 0,-12-8 0,0 1 0,0-2 0,9 7 0,-2-2 0,-12-7 0,-3-2 0,0 4 0,-9-9 0,-3 0 0,-2-6 0,-1 2 0,-1-2 0,-1 0 0,-2-1 0,-18 4 0,-12 0 0,8 1 0,-1 1-897,-3 0 0,0 0 897,-5 5 0,3-1 0,10-4 0,2-1 0,-18 9 0,30-13 0,5-2 0,1-1 0</inkml:trace>
  <inkml:trace contextRef="#ctx0" brushRef="#br0" timeOffset="288228">23436 3394 24575,'-33'-10'0,"2"4"0,3 19 0,3 2 0,10 2 0,3 1 0,-4 10 0,6-7 0,3 1 0,2 9 0,1 12-850,6-17 0,1 0 850,1-2 0,1 0 0,3 5 0,3 0-184,5-1 0,2-2 184,-4-4 0,1-1 0,5 3 0,1-3 0,2-2 0,-1-4 0,14 3 0,-14-8 0,0-6 0,9-25 618,-16 0 1,-1-5-619,1-6 0,-1-1 0,-6 2 0,-1 0 415,0 6 1,-1 1-416,-5-18 0,2 19 0,-3-10 0,-2 23 0,0-1 0,-2-2 0,2 9 0,0-2 0</inkml:trace>
  <inkml:trace contextRef="#ctx0" brushRef="#br0" timeOffset="291366">24028 3629 24575,'24'4'0,"1"0"0,2-2 0,1 0 0,2 3 0,0-1-818,0-3 1,2-1 817,7 3 0,5 1 0,2-1-820,-6-1 1,2 0 0,1 0 0,3-1 579,-6 1 0,3-1 0,1 0 0,1 0 0,0 0 0,0 0 240,-6 1 0,0-1 0,1 1 0,0 0 0,0 0 0,1-1 0,0 0 0,1 0 0,1-1 0,1 0 0,0 0 0,0 0 0,0 0 0,-2 0 0,0 1-359,-3-1 0,-1 1 1,-1 0-1,0 0 1,0 0-1,2-1 1,0 1 358,-1 0 0,0-1 0,2 1 0,1-1 0,-1 1 0,1 0 0,-2-1 0,0 1 0,-2 0 0,3 0 0,-2 1 0,-1-1 0,-1 1 0,1 0 0,0 0 0,2 1 0,-1 0 0,1 0 0,1 1 0,0 0 0,0 0 0,0 0 0,0 1 0,-1-1 0,4 1 0,0 1 0,-1-1 0,1 1 0,-1 0 0,0 0 0,1 0 0,-4-1 0,0 1 0,0 0 0,0 0 0,0-1 0,-1 1 0,0 0 0,-1-1-547,6 1 1,-1 0 0,-1-1 0,-1 1 0,1-1 0,-1 0 450,-1-1 1,0 1 0,0-1 0,0 0-1,-2 0 1,-2-1 95,5 0 0,-2-2 0,-1 1 0,1-1-456,4 1 0,0-1 0,0 0 0,-1 1 456,-3-1 0,-1 0 0,0 1 0,1-1 0,5 1 0,1 0 0,-1 0 0,-1-1 0,-7 1 0,-3 0 0,1-1 0,2 1 0,6 1 0,3 0 0,-1 0 0,-1 0 0,-8-1 0,-2 0 0,2-1 0,2 1 0,0 0 0,3 0 0,2 1 0,0-1 0,1 0 0,-1 0-42,0 0 0,-1-1 0,0 0 0,1 0 0,1 0 0,1 0 42,-5 0 0,2 0 0,0 0 0,1-1 0,1 1 0,-1 0 0,0-1 0,0 1 0,-2-1 0,1 0 0,-1 1 0,0-1 0,0 0 0,1-1 0,-1 1 0,1 0 0,0-1 0,1 1 0,0-1 0,0 0 0,0 0 0,0 0 0,-1 1 0,0-1 0,3 1 0,0-1 0,0 1 0,-1 0 0,0 0 0,0 0 0,-1 0 53,-3-1 0,0 0 0,0 0 0,-1 0 0,0 0 0,1 0 0,-1 1-53,2-1 0,1 1 0,0 0 0,0 0 0,-1 1 0,-1-1 0,-2 0 290,6 0 1,-3 0-1,0 0 1,0 0 0,2 0-291,0-1 0,2-1 0,1 0 0,0 0 0,-2 0 0,-3 0 68,4 0 1,-2 0 0,-2 0 0,1 0-69,0-1 0,1 0 0,-1-1 0,0 2 0,-3 0 0,1 0 0,-2 1 0,-2 1 332,-1-1 1,-2 1 0,2 1-333,9-1 0,2 0 0,-7 0 941,-13 0 1,-2 0-942,4 0 0,-3 0 2201,-6 0-2201,13 0 3276,-20 0-3084,1 0 1,-10 0 0,1 0 0</inkml:trace>
  <inkml:trace contextRef="#ctx0" brushRef="#br0" timeOffset="302339">24384 3020 24575,'12'-26'0,"1"-11"0,-3 17 0,0-1 0,0-12 0,1 18 0,-9 18 0,0 13 0,4 27 0,-5-14 0,-1 3 0,2-2 0,0 3 0,-2 0-192,-1-2 0,-2 0 0,0 0 192,2 2 0,-1 1 0,0-4 0,-3-2 0,0-4 0,1 10 0,3-30 0</inkml:trace>
  <inkml:trace contextRef="#ctx0" brushRef="#br0" timeOffset="302622">24374 3408 24575,'32'2'0,"9"-4"0,-3-1 0,0-3 0,-23 4 0,-6-1 0</inkml:trace>
  <inkml:trace contextRef="#ctx0" brushRef="#br0" timeOffset="303073">24805 3358 24575,'4'0'0,"-1"0"0</inkml:trace>
  <inkml:trace contextRef="#ctx0" brushRef="#br0" timeOffset="303240">25488 3372 24575,'0'0'0</inkml:trace>
  <inkml:trace contextRef="#ctx0" brushRef="#br0" timeOffset="303408">26293 3462 24575,'4'1'0,"0"0"0,-4 0 0,1-1 0</inkml:trace>
  <inkml:trace contextRef="#ctx0" brushRef="#br0" timeOffset="303558">26741 3467 8191,'4'2'0,"3"-2"0,-6 1 0,3-1 0</inkml:trace>
  <inkml:trace contextRef="#ctx0" brushRef="#br0" timeOffset="303743">28707 3517 8191,'23'-2'0,"1"0"0,-2 1 3276,20-4-2830,-34 4 1,-7 0 0,1 1 0</inkml:trace>
  <inkml:trace contextRef="#ctx0" brushRef="#br0" timeOffset="303891">29235 3597 24575,'5'0'0,"-2"0"0,-1 0 0</inkml:trace>
  <inkml:trace contextRef="#ctx0" brushRef="#br0" timeOffset="304357">31157 2853 8191,'14'-25'0,"0"1"0,7-11 3276,-8 16-1489,-8 15 1031,-3 4-2818,1 3 1719,-1 5-1719,1 2 3276,-2 18 0,4-4-3160,-2 3 0,0 3-116,-1 0 0,0 1 0,1-2 0,1 2 0,-2 0-1093,-1 2 1,-1 0 0,0-1 938,1 5 0,-1-3 154,0-4 0,-1-4 0,-6-4 0,6-14 0,-2 0 0</inkml:trace>
  <inkml:trace contextRef="#ctx0" brushRef="#br0" timeOffset="304691">31142 3322 24575,'12'10'0,"17"4"0,-2-5 0,5-1 0,0-2 0,3 0 0,1-1-493,-2 0 0,1-1 1,-1 0 492,5-1 0,-1-1 0,-3-1 0,0 1 0,-6 0 0,8-2 0,-28 0 0,-7 0 0</inkml:trace>
  <inkml:trace contextRef="#ctx0" brushRef="#br0" timeOffset="307342">24776 891 8191,'2'5'0,"0"0"3276,1-2-1489,3 3 1031,0 5-2818,8 12 1719,2 9-1719,4 0 0,-4 4 0,-3-15 0,0 14 0,1-4 0,-2 0 3276,-1 5 0,-8-21-3044,0 7-232,-3-9 0,0 7 0,-6 16 0,4-14 0,-1 1 0,-4 9 0,3-6 0</inkml:trace>
  <inkml:trace contextRef="#ctx0" brushRef="#br0" timeOffset="313417">24245 2964 24575,'5'0'0,"4"-6"0,14-17 0,3 0-675,-8 2 1,0 0 674,11-4 0,-5-3 440,-8 9-440,5-2 0,-2-8 223,-4 12-223,-1-5 0,-9 23 0,2 17 0,0 10 0,-4 5 0,-2 3 0,2-2 0,1 3 0,-3-1-596,-3 2 1,-2 1 0,1-4 595,0 2 0,-1-2 0,-2-2 0,0-3 0,2-1 0,0-7 0,1-1 0,1-10 0,2-5 0,-1-3 0</inkml:trace>
  <inkml:trace contextRef="#ctx0" brushRef="#br0" timeOffset="313782">24381 3369 24575,'8'4'0,"1"0"0,4-3 0,1 1 0,0-2 0,8 0 0,3-1 0,10-3 0,-7 1 0,-2 0 0,0 0 0,-15 1 0,-7 2 0,-2 0 0</inkml:trace>
  <inkml:trace contextRef="#ctx0" brushRef="#br0" timeOffset="317985">26257 2854 24575,'-5'-2'0,"0"1"0,2 1 0,0 0 0,-2 0 0,0 0 0,-1 0 0,0 3 0,-7 3 0,-8 12 0,3-3 0,-3 1 0,0 3 0,0 1 0,2-2 0,1-1 0,-5 11 0,16-13 0,5-5 0,2 10 0,9 5 0,-1 6 0,3-10 0,1 0-703,9 13 703,-8-13 0,1 2-638,3 1 1,0 1 637,-3-1 0,1-1 0,2 3 0,0-2 0,-2-3 0,-1-2 0,5 5 0,5-1 0,2-14 657,-3-1-657,-1-4 0,3-3 1321,16-10-1321,-16 3 0,-1-2 0,12-10 0,-16 1 0,-10 5 0,-2 1 0,-1-2 0,0-1 0,-3 0 0,-1 0 0,-1 0 0,-2 0 0,-3-20 0,-2 9 0,-6-16 0,-1 13 0,1 9 0,-2 0 0,-13-12 0,9 11 0,-2 0 0,3 5 0,0 0 0,-8-3 0,0 0 0,-9-7 0,-4 3 0,20 12 0,9 8 0,4 1 0,2 1 0,0 0 0</inkml:trace>
  <inkml:trace contextRef="#ctx0" brushRef="#br0" timeOffset="325139">26291 3584 8191,'9'36'0,"-7"-11"0,0 2 1328,2 3 0,1 2-1328,-4-4 0,-2 2 0,2 1 734,0 4 1,1 0 0,0 1-735,-2 7 0,0 0 0,0 1 0,0 0 0,0 0 0,0-1 0,-1-6 0,1-1 0,1-2 1029,0 3 0,0-5-1029,-1-2 0,2-21 0,-2-8 0</inkml:trace>
  <inkml:trace contextRef="#ctx0" brushRef="#br0" timeOffset="325623">25966 4031 24575,'28'-21'0,"1"0"0,-1-1 0,-2 3 0,1 0 0,0-1 0,-1-1 0,5-8 0,-1-2 0,0 2-1071,-2 5 1,-1 1 0,-1-1 1070,-1 0 0,-1 0 0,-5 4 0,2-1 1010,-9 9-1010,-7 9 527,-2 1-527,2 2 0,-1 0 0,1 0 1674,1 3-1674,3 7 0,10 17 0,-9-8 0,0 2 0,2 2 0,0 3 0,5 13 0,-1-1 0,-6-15 0,0-1 0,5 10 0,0-1 0,5 2 0,-10-15 0,3-1 0</inkml:trace>
  <inkml:trace contextRef="#ctx0" brushRef="#br0" timeOffset="329446">26878 2909 24575,'26'-29'0,"-3"0"0,0 5 0,3-1 0,-1 2 0,0 2-1639,1-1 1,1 0 1212,8-1 1,0 1 425,-7 7 0,0 0 54,3-2 1,0 2-55,-9 5 0,1 2 462,2 2 0,-1 3-462,8-1 0,-11 10 0,1 4 0,-2 6 0,-1 4 0,1 10 0,0 4 0,0 0 0,2 3 0,-2 1 96,-6-8 1,-3 0 0,0 2-1,2 0-96,-1 0 0,2 1 0,-1 1 0,0-1 0,-1 0 0,-1 5 0,-1-1 0,-1 0 0,0-1 0,1-2 0,0 0 0,-1-2 0,-1-2 313,1 8 1,-2-5-314,1 2 0,-7-32 0,-1-1 0</inkml:trace>
  <inkml:trace contextRef="#ctx0" brushRef="#br0" timeOffset="330112">27860 3362 24575,'15'-25'0,"-1"2"0,3-3 0,1 2 0,2-2 0,1 1-1093,1-3 1,2 0 0,1 0 116,1 2 1,1-1 0,0 2 975,-2 1 0,0 1 0,-1 2 0,9-5 0,0 1 0,-7 2 0,1 0 0,1 1-336,-3 5 1,0 2 0,0-1 335,4-3 0,1-1 0,-1 1 0,-2 3 0,-1 2 0,1-1 0,0-1 0,0 1 0,-1 0 403,3-2 0,-1 2-403,-2 1 0,0 3 0,9 0 0,-14 11 0,6 17 0,-15 20 0,-5 9 509,0-12 1,0 1 0,0 2-510,1-3 0,1 3 0,1 0 0,-2-1 0,2 8 0,-2-1 0,1-2 806,-1-9 1,1-2-1,-2-1-806,1 8 0,-2-5 0,-3 1 228,-3-15 1,0-15 0,0-2 0</inkml:trace>
  <inkml:trace contextRef="#ctx0" brushRef="#br0" timeOffset="331744">26339 2999 8191,'-4'-7'0,"-7"-9"3276,-7-5-2383,1-2 1,-2-3-894,-2 0 0,-1-1 0,4 4 0,-1-1 0,-1 0 0,-7-8 0,-1 1 0,6 11 0,0 1 0,-1 1 0,-7-2 0,0 3 0,-3 4 0,0 3 0,10 5 0,1 3 2818,-21-2-2818,14 8 0,-1 0 0,-6 8 0,12-3 1719,-11 6-1719,22-3 0,-17 12 0,15 2 0,0 5 0,0-2 0,-1 3 0,1 2 819,5-3 0,2 2 0,1 1 0,-1-1-31,-3 7 1,0-1-1,3-1-788,5-2 0,2-1 0,1-4 0,-2-5 0,0-4 0,4 9 0,-2-20 0,0-8 0,0-1 0</inkml:trace>
  <inkml:trace contextRef="#ctx0" brushRef="#br0" timeOffset="333298">25562 3098 24575,'-14'-6'0,"-5"3"0,-19 5 0,14 6 0,-1 2 0,-4 3 0,1 1 0,4 2 0,4 2 0,1 8 0,4 3 0,8-7 0,4 2 0,1 14 0,5 3 0,7 1 0,7-1-970,-1-10 0,3 0 0,0-1 970,6 6 0,1-4 0,7-5 0,-2-6 0,-4-6 0,8-11 0,-13-5 0,-3-1 0,1-6 0,1-17 2910,5-7-2910,-9 7 0,-1-3 0,-2 1 0,-2-1 0,0-10 0,-6-3-168,-7 11 0,-3-1 0,-2 0 168,2 2 0,-1 0 0,-2 1 0,-6-2 0,-3 0 0,0 4-4,1 5 1,0 4-1,-9-10 1,15 21-1</inkml:trace>
  <inkml:trace contextRef="#ctx0" brushRef="#br0" timeOffset="334084">28021 3293 24575,'-42'-3'0,"1"0"0,5 2 0,-1 1 0,-1 0 0,3-1 0,-1 1 0,0 0 0,1 0 0,-7 2 0,1 2 0,4 1 0,-6 5 0,5 6 0,9 11 0,6 7-514,9-5 0,2 4 0,3 2 514,0 3 0,3 1 0,2 1 0,4-1 0,2-1 0,2-1 0,2 5 0,4-3 0,4-8 0,0-4 0,-2-6 0,-1-1 0,2 2 0,1 0 0,7 1 0,2-1 169,3 1 1,4-2-170,4-3 0,3-7 0,3-6 0,0-11-388,-12-8 0,-1-7 0,-2-5 388,-6 0 0,-1-4 0,-1-3 0,-2 0-424,1-1 0,-2-2 0,-2-1 0,0-1 424,-3 4 0,-1-1 0,0 0 0,-2 0 0,0 2 0,-2-2 0,0 2 0,-2 1 0,0 1 0,1-2 0,-1 1 0,-2 3 198,-2-1 1,-1 6-1,-3 8 1,2 12 0</inkml:trace>
  <inkml:trace contextRef="#ctx0" brushRef="#br0" timeOffset="334731">29047 3319 24575,'-25'-1'0,"2"6"0,-3 4 0,-3 2 0,0 1 0,-3 4 0,1 5 0,10 0 0,1 4 0,3-1-1532,0 3 1,2 0 1531,-2 10 0,3 0 0,6-11 0,2-1 19,1 1 0,2-1-19,-2 15 552,6-5-552,12-4 0,6-5 0,1-6 0,7 2 0,-1-3 0,4 0 0,0-2 0,5 7 0,3-3 0,-8-14 0,1-4 0,-4-4-2788,9-11 2788,-9 6 0,5 0 0,-5-4 0,-5-8 0,-3-3 275,7-9 0,-3-5-275,-8-2 0,-2-4 0,-4-1 0,-1 0 0,-3-1 0,-3-2-740,-1 5 0,-3-3 0,0 0 0,-3 4 740,-3-1 0,-3 3 0,0 3 0,-3-3 0,0 6 0,-5 2 0</inkml:trace>
  <inkml:trace contextRef="#ctx0" brushRef="#br0" timeOffset="340484">27535 3952 24575,'4'10'0,"-2"7"0,6 6 0,-2 13 0,0-1 0,0 2 0,-1-5 0,0 3-1093,-2 2 1,1 3 0,0-1 455,-1-9 0,1-2 0,0 2 637,0 5 0,0 1 0,0-2 467,0 1 0,2 0-467,0-1 0,0 1 0,1-4 0,3 9 0,-3-9 0,0-5 0,-4-18 0,-3-6 0</inkml:trace>
  <inkml:trace contextRef="#ctx0" brushRef="#br0" timeOffset="340901">27415 4374 8191,'23'-29'0,"1"1"0,-1 2 0,1-1 1092,-4 3 0,1-1 0,-1 2-199,4-4 1,-2 4 1924,4-5-2818,-9 10 1719,-11 8-1719,-3 4 3276,0 1-2457,-1 2 0,0 1 0,-1 1 0</inkml:trace>
  <inkml:trace contextRef="#ctx0" brushRef="#br0" timeOffset="371925">30099 4453 24575,'-7'0'0,"-3"8"0,0 16 0,2 7 0,2-7 0,2 0-1639,-4 15 1,2 2 1189,5 0 0,2-3 449,-1-8 0,0-1 0,4 12 0,1-1-311,-1-13 0,2-1 311,11 11 0,4 0 0,-3-7 0,2 0 0,-3-3 0,2 2 0,3 0 0,0-6 0,2 1 0,2 0 0,-2-2 0,3 4 0,0-1 0,4-1 0,0-2 0,4 0 0,1-2 0,-1-3 0,0-4 0,-1-3 0,1-3 0,3-3 0,1-3 0,-4-3 0,0-2 0,-3-5 0,-1-5 0,-4-6 0,-10-9 0,-3-3 0,0-1 0,-3-2 0,-3 7 0,-2-2 0,-1-3 0,-2-1 0,-1-3 0,-1-1 0,-2 3 0,-3 0 0,-2 2 0,-1-3 0,1 0 0,-1-3 0,0 1 0,-2 5 0,-7-6 0,-3 5 0,-2 2 0,-1 4 0,-4-2 413,9 13 0,0 0-413,-3-1 0,1 2 0,-2-1 0,0 1 0,-2 0 0,-1 0 0,-3 0 0,0 0 149,-9-7 0,2 2 0,6 6 0,3 2 0,-2-1 0</inkml:trace>
  <inkml:trace contextRef="#ctx0" brushRef="#br0" timeOffset="372460">31700 4112 24575,'-13'11'0,"-7"27"0,-1 0-1639,6-7 1,0 3 545,3-3 1,1 2 0,0-2 651,-3 3 0,0 3 315,2-5 1,0 3-1,-1 3 1,2 0 125,1 2 0,0 1 0,1 1 0,1 1 0,1-5 0,1 2 0,0 0 0,1 1 0,1 0-104,1-2 0,0 0 0,0 1 0,2 1 0,1-2 0,2-1 104,3 2 0,1 0 0,2-2 0,1 0 0,0-3 0,1 1 0,0-3 0,2-1 0,0-2-69,4-1 0,0-3 0,0-4 0,8 4 0,-15-22 0</inkml:trace>
  <inkml:trace contextRef="#ctx0" brushRef="#br0" timeOffset="373026">31672 4926 24575,'12'37'0,"0"1"0,-4-4 0,-1 3 0,0 0 0,-1 2 0,-1 1 0,-1 0-346,-1-6 1,0 1 0,-1-1 0,0-2 345,-2 12 0,0-4 0,0-11 0,0-5 449,0-7-449,0-35 0,0-11 0,0 2 0,0-1-1168,1-14 0,2-1 1168,4 1 0,2 3 0,-3 14 0,2 2 0,11-10 0,4 3 0,-3 10 0,2 2 305,0 1 1,1 2-306,2 3 0,-2 6 0,0 13 0,-6 6 0,0 4 0,-3 11 0,0 6 0,-1-1 0,0 3 0,0 0 885,-2-1 1,0-1 0,0 1-886,3 3 0,0 0 0,-2-5 0,-4-5 0,0-5 0,11 10 0,-18-30 0,0-3 0</inkml:trace>
  <inkml:trace contextRef="#ctx0" brushRef="#br0" timeOffset="373442">32502 4217 24575,'13'29'0,"0"0"0,0 0 0,0 2 0,1 0 0,0 2 0,-3 0 0,0 1 0,0 2 0,1 0-820,0 1 1,0 1 0,1 0 0,-1 3 470,-3-7 1,-1 1 0,1 2-1,-1 0 1,-1 1 0,1 0-199,-1 2 1,0 0 0,-1 1 0,0 1 0,-1 0 0,-2 0 453,-2-3 1,0 1-1,-2 0 1,0 0-1,-1 0 1,0 0-1,0 0 93,0 1 0,-1 0 0,1 0 0,-1 0 0,0-1 0,-1 0 0,0-2 113,-2 2 1,0-1 0,-1 0-1,0-2 1,-1-1 0,1-3-114,-1 5 0,-1-2 0,1-2 0,-1-6 0,-2 3 0,0-8 0,3-5 0,5-15 0,3-2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14:12.764"/>
    </inkml:context>
    <inkml:brush xml:id="br0">
      <inkml:brushProperty name="width" value="0.05292" units="cm"/>
      <inkml:brushProperty name="height" value="0.05292" units="cm"/>
      <inkml:brushProperty name="color" value="#FF0000"/>
    </inkml:brush>
  </inkml:definitions>
  <inkml:trace contextRef="#ctx0" brushRef="#br0">14047 9714 24575,'-13'-5'0,"-18"-10"0,-4 2 0,-6 0 0,12 4 0,0-1 0,-2 1-1093,-3-1 1,-2 1 0,0 1-1,0 2 1,-1 1 0,0-1 929,-3 0 1,-1 0-1,0 0 163,-2 2 0,1-1 0,-1 1 0,2-2 0,1 0 0,-1 0 0,2 1 0,0 1 0,0 1 0,-3 0 0,-1 1 0,0 1-172,8-1 0,0 1 1,-1-1-1,-1 1 172,2 0 0,-2 0 0,-1 0 0,0 0 0,0 0 0,0 0 0,0 1 0,0 0 0,0 0 0,-1-1 0,0 0 0,1 0 0,-1 0 0,0 0 0,0 0 0,-2 0 0,0 1 0,0 0 0,0 0 0,1 1 0,4-1 0,1 1 0,1 0 0,-1 0 0,-1 1 0,-1 0 0,0 1 0,-1 1 0,0 0 0,1 0 0,1 0 0,1 0 0,0 1 0,-1 0 0,0 1 0,-3 2 0,-1 1 0,0 1 0,1-1 0,1 0 0,-3 0 0,2-1 0,1 1 0,-1 1 0,-3 2 0,0 2 0,1 0 0,4-2 0,5-2 0,3-2 0,1 2 0,0 1 0,1 2 0,1 0 0,-5 2 0,2 1 0,3 4 0,-1 1 0,-9 2 0,0 0 0,10-3 0,0 0 745,0-2 0,-1-1-745,-7 5 0,-2 2 0,2 0 0,-2 1 0,8-5 0,-1 0 0,2 1 0,3-2 0,2 1 0,1 2 0,2 0 0,0 2 0,2 1-155,0 2 0,2 0 0,1 2 155,0 8 0,1 2 0,2 1 689,1 0 0,2 1 0,1 0-689,2 2 0,2 0 0,1 0 0,0-7 0,0 0 0,1 0 0,0-2-249,2 1 1,1-1-1,0 1 249,3 6 0,1 1 0,0-2 0,3 0 0,1-1-755,0-7 0,1 1 0,1-2 755,-1-2 0,0-1 0,1 0 0,1 2 0,1 1 0,-1-1 0,0-1 0,0-1 0,1-1 0,7 10 0,0-2 0,-6-3 0,2 2 0,1-6 0,3 2 0,-1-1-90,-3-5 0,-1 0 0,2 1 90,8 7 0,3 2 0,0-5 0,-7-9 0,1-2 0,2-2 0,6 3 0,3-1 0,1-3 0,5-3 0,3-4 0,1 1-641,-4-1 0,1 0 0,0 0 0,-1-1 641,-3-2 0,-1 0 0,-1-1 0,1 0 0,0 0 0,0 1 0,-1-1 0,-3-1 483,7 1 1,-1-1-484,-5 0 0,0 1 0,3-1 0,5-1 0,2 0 0,1 0 0,-7 0 0,0 0 0,1-1 0,1 0 0,2 0 0,1-1 0,0 0 0,0-2-347,0 0 1,0-1 0,-1-1 0,-1 0 346,-5 1 0,-2 0 0,0-1 0,0 0 0,8-2 0,0 0 0,-1 1-263,0 2 0,0 1 0,-3 0 263,-7-1 0,-2-1 0,2 1 0,8 2 0,2 2 0,1-2 0,-8-1 0,0-1 0,1 0 0,1 0 0,1 1 0,2 0 0,1 0 0,0-1 0,-1 0 0,1-1 0,-2 0 0,1-1 0,1 0 0,0-1 0,3 0 0,1 0 0,0-1 0,-1 0 0,-2-1 0,-3 1 0,-3-1 0,0 0 0,0-1 609,3-1 0,1 0 0,-2-1 0,-2 1-609,-3 0 0,-3 1 0,1 0 364,0-1 0,1 0 0,-1-1-364,8-5 0,-4 0 0,-11 4 0,0-1 1544,6-3 1,0-2-1545,-2-1 0,-2-1 0,-2 3 0,-1 0 0,4-3 0,-1 0 850,-5 5 0,-2-1-850,-1 1 0,0 0 835,12-11-835,-3-2 0,-7 2 0,6-3 0,-3-8 0,-7 14 0,0-1-809,1-6 0,0-1 809,0 5 0,-1-3 0,-1-5 0,0-5 0,-1-1 0,-1-1 0,-1-2 0,1 1 0,-3 8 0,0 0 0,0 0 0,-1-1 0,0-4 0,-1-3 0,-1 2 0,-1 3 261,0 4 1,-1 2 0,-1 0-262,0-6 0,-1 0 0,-3 1 0,-1 5 0,-3 2 0,-2-1 0,-7-9 0,-4 0 0,1 2-870,-1 1 1,-1 0 869,-3 3 0,-2-1 0,1 4 0,3 6 0,0 1 0,-5-9 0,-2 0-75,2 4 0,-2 1 75,-3-3 0,0 1 0,0 3 0,1 2 138,3 6 0,2 1-138,5 3 0,2 3 549,-10 0-549,5 3 0,7 4 0,3 1 0</inkml:trace>
  <inkml:trace contextRef="#ctx0" brushRef="#br0" timeOffset="2102">12981 9338 24575,'8'1'0,"10"-7"0,5-6 0,6-8 0,4-4-1093,-4 2 1,2-1 0,0-1-1,-1 1 1,0-2 0,0 1 970,-2-1 0,0 1 0,3-3 122,-3 5 0,1-1 0,2-2 0,1 1 0,0 1 0,1 0 0,0 1 0,0 0 0,2 0 0,1-2 0,-5 2 0,1-1 0,2 0 0,-1-1 0,1 1 0,-1 0 0,0 1 0,2 1 0,-1 0 0,0 1 0,0 1 0,0-1 0,-1-1 0,-1 0 0,0-1 0,0 0 0,0 0 0,-2 0 0,0 2 0,8-5 0,0 2 0,-3 1 0,-1-1 0,-5 2 0,-2 0 0,-1 0 0,-1 2 0,15-6 0,-7 3 1998,-6-1-1998,-3 8 0,-18 11 0,-3 2 0</inkml:trace>
  <inkml:trace contextRef="#ctx0" brushRef="#br0" timeOffset="3602">15216 7979 24575,'-11'-8'0,"-7"3"0,-4 2 0,-4 3 0,-7 4 0,-3 5 0,3 0 0,-2 3 0,2 1-299,2 0 0,2 0 0,0 3 299,-1 6 0,1 2 0,3-1 110,2 2 0,4 0-110,2 3 0,4 0 0,5 9 0,7-1 0,9-7 0,-2-7 0,9-3 0,-2-8 0,1-5 677,21-14-677,-14-7 0,0-5 0,7-5 0,0-5-203,-7 0 1,-1-3 0,-2 1 202,1-6 0,-3 2 0,-1 3 0,-3 3 0,-4 2 0,1 51 0,8 15 0,-8-12 0,1 2-330,4-4 1,0-1 329,-2-2 0,1-3 0,10 5 586,5 7-586,-8-16 0,-2-2 0,-4-10 0,7-12 0,-1-5 0,0-4 340,4-4 0,-1-2-340,0-4 0,-3-1 0,-5 7 0,-4-1 0,-8-17 0,-12 11 0,-10-8 0,-1 12 0,3 5 0,-2 0 0,12 15 0,-4-4 0,6 7 0,4 5 0,1 0 0,17 24 0,-1-8 0,1 1 0,3 2 0,5 8 0,1 1 0,-7-8 0,0 1 0,1 1-213,0 2 1,1 2-1,0-1 213,0 3 0,0 0 0,-2-1 0,0 6 0,0-1 0,2 0 0,-2-1 0,-7-9 0,-1-2 0,4 0 0,-10-13 0,2-7 0,-3-2 638,17-12-638,-2-13 0,1 4 0,0-4-553,3-5 0,-1-2 553,-3 5 0,1 0 0,2-7 0,0 2 0,-7 12 0,-1 1 0,-2-7 0,-2 1 0,6-2 0,-10 0 0,-3 13 0,-7-3 0,-8-7 0,2 8 0,-3-2 0,-3 0 1106,-13-5-1106,-2-2 0,14 24 0,24 23 0,15 15 0,-8-17 0,1-1-331,-1 0 0,1-2 331,1 1 0,1 0 0,9 12 0,-6-10 0,-1 0 0,1 3 0,7 11 0,-14-19 0,1-1 0,-7-7 0,0-3 0</inkml:trace>
  <inkml:trace contextRef="#ctx0" brushRef="#br0" timeOffset="4786">16572 8042 24575,'-23'0'0,"2"6"0,-2 5 0,-6 7 0,-1 5 0,8-4 0,0 2 0,1 2 0,0 6 0,1 2 0,3 0 0,0 6 0,8 0 0,10 5 0,7-1 0,0-16 0,5-3 0,11 2 0,6-8 0,8-11 0,2-7-1403,-7 0 1,0-4 1402,-4-4 0,-1-4 0,-2-3-804,2-11 1,-4-4 803,0-2 0,-3 0 0,-1-1 0,-2-1-657,-3-1 0,-4 2 657,-3 10 0,-1 1 0,0 0 0,-2 1 0,0-1 1723,-2 18-1723,1 38 0,3 1 0,2 5 0,-2-9 0,0 1 0,1-1 0,2 1 0,1 0 0,0-4 1164,0 0 0,2-6-1164,10-4 837,-4-25 1,-1-9-838,1-10 0,0-5 0,1 5 0,1-2 0,-1 0-522,-5 2 1,-3 1 0,1 1 521,3-5 0,-2 5 0,0 6 0,-10 13 0,-2 10 0,7 31 0,5 7 0,-3-14 0,2-2 0,11 6 1564,-1-17-1564,-2-22 0,1-6 0,0-3 0,1-3 0,3-4 0,2-3 0,-3 1 0,-3 0 0,-1 1 0,2-1 0,-5 12 0,-12 27 0,-3 11 0,-2 18 0,2-4-789,-3 0 789,-1-14 0,-3 2 0,-6 9 0,-3 3 0,1-6 0,-1 3 0,0-1 0,0 0 0,-1 0 0,0-1 0,0 0 0,0-2 0,2 0 0,-1 6 0,1-2 0,-3-5 0,1-3 0,3-3 0,-1-2 0,-8 2 0,9-17 0,-8-19 0,-4-6 0,-7-8 789,9 5-789,1 0 0,11 3 0,-3-1 0,8-2 0,8 0 0,14-4 0,4-8-1165,5 8 0,2-2 1165,-8 4 0,3-2 0,-1 7 0,3-2 0,2 0 0,1 0 0,1 2 0,3-1 0,1 0 0,-2 2 0,-3 0 0,4-2 0,-4 1 0,2 1 0,9-2 0,-1 0 0,0 0 0</inkml:trace>
  <inkml:trace contextRef="#ctx0" brushRef="#br0" timeOffset="5688">13135 9654 24575,'39'-4'0,"-12"1"0,7-2 0,5 0 0,2 0 0,-4 2 0,3-1 0,2 1 0,2 0 0,2 0 0,2-1 0,0 0-274,-11 0 1,1 0 0,1 0 0,1 0 0,1-1 0,0 0 0,1 1 0,1-1 0,0 0 0,0 1 0,0-1 0,0 1 38,-2 0 1,1 0 0,0 1 0,1-1 0,0 0 0,0 1 0,1-1 0,0 1 0,-1-1 0,1 0 0,0 1 0,0-1 0,-1 0 0,0 1-1,0-1 1,1 0 0,0-1 0,0 1 0,0 0 0,-1 0 0,1 0 0,0-1 0,-1 1 0,0 0 0,-1 0 0,0 0 0,-1 1 0,0-1-64,3 1 0,1-1 0,-2 1 0,1-1 0,-1 1 0,-1 0 0,0 0 0,-2 0 1,0 0-1,-1 0 0,-2 1 214,9-2 0,0 1 0,-2 0 0,-1 0 1,-3 1-1,-2-1 0,-4 1 84,15 0 0,-6 0 0,-9 1 0,3 1 0,-35 0 0</inkml:trace>
  <inkml:trace contextRef="#ctx0" brushRef="#br0" timeOffset="7138">16366 9601 24575,'5'2'0,"6"-8"0,7-13 0,3-8 0,1-1 0,2-5-820,-5 7 1,1-5 0,0 0 0,-2 1-274,3-1 1,-2 0 0,0 0 952,-2-2 1,-1-1-1,-1 3 378,-1 2 0,-3 2-238,-3 2 0,-2 0 483,-1 0 1,-1-1-484,1 2 0,-1-1 0,-1-4 0,0 0 0,-1 6 0,0 1 0,-2 0 0,0-1 0,0-7 0,0 1 0,0 1 0,0-6 0</inkml:trace>
  <inkml:trace contextRef="#ctx0" brushRef="#br0" timeOffset="7455">16676 8567 24575,'-26'24'0,"10"-5"0,0 3 0,-6 12 0,0 6-1093,7-7 1,1 2 0,1 3 883,3 1 0,1 2 0,0 2 0,2-2 209,0-2 0,1-1 0,0 1 0,1 0-656,1-3 1,0 1-1,0 0 1,1-1 0,0-2 489,0 6 1,1-2 0,2-2 165,2-2 0,2-2 0,0-1 179,0 4 0,3-1-179,4 0 0,3-1 0,1-1 0,2-2 0,-1-4 0,2-2 0,8 4 0,0-4-368,0-2 368,3-10 0,-2-4 0,-11-7 746,8-5 0,2-6-746,-7-3 0,0-3 0,7-11 0,0-2 0,-7 8 0,-2 1 0,-2 0 0,-4 3 0,-7 11 0</inkml:trace>
  <inkml:trace contextRef="#ctx0" brushRef="#br0" timeOffset="7740">16979 9344 24575,'8'36'0,"0"-1"0,0-8 0,-1 0 0,0 1 0,-1 2 0,1 0 0,5 14 0,0-4 0,-4-14 0,0-1 0,0 6 0,1-2 0,2 4 0,-9-25 0,-1-4 0</inkml:trace>
  <inkml:trace contextRef="#ctx0" brushRef="#br0" timeOffset="8239">17074 9309 24575,'-2'-7'0,"0"1"0,1 5 0,0-1 0</inkml:trace>
  <inkml:trace contextRef="#ctx0" brushRef="#br0" timeOffset="10692">17234 9310 24575,'4'22'0,"1"0"0,0 7 0,-1 3 0,1 2 0,-2 1 0,0-1 0,-1-1 0,2 10 0,-5-25 0,0-19 0,0-18 0,1-7 0,8-10-851,-3 4 1,4-1 850,6 11 0,3 2 0,-2-1 0,2 1 0,11 1 0,1 1 0,6-6 0,2 8 0,-20 35 0,-5 19 0,-5-4 0,0 3 0,3 1 0,2 0 0,0 2 0,0-3 0,-5-14 0,1-3 0,10 11 0,-7-28 0,6-11 0,2-4 0,1-3-137,-2-3 1,0-2 136,-1 0 0,2-1 0,0-3 0,4-11 0,-1-3 0,0 1 0,-4 10 0,-1 0 0,1-2-820,1-7 1,1-5 0,-1 1 0,-2 2-132,0 3 0,-2 3 0,-1-1 951,-2-1 0,0 0 0,-1-1-101,1-3 0,0-1 0,-3 3 101,-5 2 0,-2 2 0,3-7 0,-1 3 0,-10-5 1288,-1 25-1288,-3 12 0,-9 27 0,-3 11 1638,9-3 0,2 2-964,-1 1 0,2 1-674,3 2 0,1 2-785,3-8 1,0 2-1,0-1 785,0-2 0,1-1 0,-1 0 0,2 13 0,0 0-746,0 3 0,0-3 746,2-17 0,0 0-409,1 11 1,0 0 408,1-13 0,1 0 738,3 10 1,0-1-739,1 2 2655,2-1-2655,-9-51 0,-1-13 0,3-4 0,2-5 0,1 8 0,1-4 0,2 0 0,2 2-253,3-3 1,2 1 0,1 3 252,-1 3 0,2 1 0,0 5 0,6 5 0,-2 5 1024,0 5-1024,4 2 0,-11 4 0,1 0 0,-9 3 0,-5 2 2759,-13 15-2759,-11 12 0,-8-1 0,12-12 0,0-2 0,-2-4 0,5-2 0,5-1 0,3 1 0,0 22 0,15-3 0,-3-5 0,4 0 0,7-4 0,3-2 0,-2-3 0,2-1 0,20 3 0,3-11-891,-14-10 1,0-4 890,-2 0 0,-1-1 0,2-3 0,0-2 0,1-8 0,-3-3-7,-12 7 1,-1-3 6,7-11 0,-3-2 0,-10 10 0,-3 2 0,-2-16 0,-6 23 0,-8 19 1779,-12 13-1779,10 10 0,2 5 0,-1 8 0,4 4-243,4-7 0,2 1 1,2 0 242,4-3 0,3 1 0,1-3 0,2 8 0,4-4-161,5-12 0,1-5 161,7 2 0,8-16 0,-12-10 0,-5 4 0,-4-4 0</inkml:trace>
  <inkml:trace contextRef="#ctx0" brushRef="#br0" timeOffset="11043">18973 9297 24575,'-22'-2'0,"-1"7"0,-12 15 0,17-5 0,2 4 0,-2 16 0,4 2 0,4-14 0,1 1-427,3 12 1,3-2 426,7-3 210,3 1-210,7-15 0,1-9 0,2-20 0,0-10 0,-2-3 0,-2-7 0,0-1 0,2-7 0,-1-1 0,-2 6 0,0-2 0,-1 1 0,-2 2 0,-1 1 0,1-1 0</inkml:trace>
  <inkml:trace contextRef="#ctx0" brushRef="#br0" timeOffset="11260">19004 8839 24575,'-1'-4'0,"0"27"0,1 16 0,0-9 0,-1 1-1093,1-1 1,0 4 0,0-1 374,0 10 0,0 0-151,0-1 1,0 0 868,0-13 0,0 0 0,0 1 0,0 12 0,0 2 0,0 0 281,-1-4 1,-1 0 0,0-2-282,0-2 0,0-2 0,2-1 0,1 12 0,2-7 0,3-14 0,6-14 0,-6-8 0</inkml:trace>
  <inkml:trace contextRef="#ctx0" brushRef="#br0" timeOffset="11559">19228 9660 24575,'29'-18'0,"-1"-1"0,0 1 0,2-5 0,1-3 0,0-2 0,0 2 0,-3 2 0,0 2 0,-1-2 0,1-3-656,-2-1 1,1-4-1,0-1 1,-2 0 0,-4 2 603,2-7 1,-4 1 0,-1 2 0,-4 6 0,-1 2 0,-4 2-1,-4 1 1,-1 1 0</inkml:trace>
  <inkml:trace contextRef="#ctx0" brushRef="#br0" timeOffset="11813">19747 8663 24575,'-6'-8'0,"1"2"0,-1 6 0,-8 20 0,6-7 0,-2 8 0,-2 6-1470,2 2 0,0 2 1470,-3 4 0,-1 3 0,3-6 0,1 3 0,1 1 0,2-4 0,1 1 0,1 1 0,1 0 0,-1 0 0,1 0 0,2 0 0,1 1 0,3 8 0,2 1 0,2 0 0,1-3-21,1 1 1,2-4-1,1-2 21,2-4 0,2-2 0,0-5 0,3-5 0,0-6 0,9-7 0,-3-17 0,-1-4 0,-2 4 0,14-13 0</inkml:trace>
  <inkml:trace contextRef="#ctx0" brushRef="#br0" timeOffset="12077">19972 9356 24575,'0'29'0,"4"1"0,1 3 0,-2 3 0,1 1 0,2-8 0,2 2 0,0-3 0,-2-1 0,1-3 0,10 10 0,-8-21 0,-3-9 0,-4-4 0,-1 0 0</inkml:trace>
  <inkml:trace contextRef="#ctx0" brushRef="#br0" timeOffset="12759">20790 9241 24575,'-40'-6'0,"0"-1"0,0 1 0,4 3 0,-1 1 0,1 1 0,0 2 0,-6 4 0,1 3 0,2 0-1015,2 0 0,1 0 1,6 3 1014,3 5 0,7 2 0,8 9 961,14-5-961,3 1 0,17 13-800,-7-18 1,2 0 799,13 11 0,1 2 0,-10-9 0,-1-1 0,0 0 0,6 3 0,-2-1 0,-6-2 0,-4-3 1408,-8-4-1408,-3-5 0,-5-1 0,0-5 2274,-1 0-2274,0-3 0,1 0 0,1 0 0</inkml:trace>
  <inkml:trace contextRef="#ctx0" brushRef="#br0" timeOffset="13078">21105 8872 24575,'0'38'0,"0"0"0,0-1 0,1 2 0,0-1 0,1 1 0,0 1 0,0 1 0,0-2 0,-1-5 0,1 0 0,0-2 0,0-1 0,0-1 0,-1-3 0,-1 1 0,0-4 0,0 8 0,-2-16 0,2-12 0,-3-2 0,3-1 0,-2-1 0</inkml:trace>
  <inkml:trace contextRef="#ctx0" brushRef="#br0" timeOffset="13327">20950 9287 24575,'19'0'0,"14"0"0,-4-2 0,2 0 0,-4 2 0,2-1-708,4-3 0,-2 0 708,7 3 115,5-6 0,-26 6 1,3-2-1</inkml:trace>
  <inkml:trace contextRef="#ctx0" brushRef="#br0" timeOffset="14159">13423 9713 24575,'31'26'0,"0"0"0,0 0 0,-2-6 0,3-1 0,2 0 0,1 1 0,3 0 0,-4-2 0,3 0 0,1 1 0,2 0 0,0 0 0,0 0 0,-1-1-410,-4-2 0,0 0 1,1-1-1,0 1 1,-1-1-1,1 0 0,-1-1 1,0 1-60,3 0 1,0 0 0,-1 0 0,1 0 0,-1-1 0,0 1 0,-1 0-79,5 2 1,1 1 0,-1 0 0,-1 0 0,-2-1 0,-2 0-274,5 3 1,-4-2 0,-1 1 0,3 0 894,-1 0 0,1 0 1,1 1-1,-1 0 0,-1 1-75,-4-2 0,-1 2 0,-1-1 0,0 0 0,1 1 0,0-1 0,0 0 0,1 0 0,-2 0 0,-1 0-27,0 0 0,-1-1 0,-2 0 0,-1-1 27,3 3 0,-3-2 0,-8-6 0,-11-7 0,-5-5 0</inkml:trace>
  <inkml:trace contextRef="#ctx0" brushRef="#br0" timeOffset="15276">16481 10581 8191,'-9'-4'0,"-2"1"3276,-10 3-1489,-21 4-1787,6 0 0,-3 1 0,6 0 0,-1-1 0,1 2 498,3 0 1,1 0 0,1 1-499,-9 3 0,5 0 0,7 2 1891,11 5-1891,8-8 3276,1 18-338,3-3-2938,5 13 0,6-14 0,2-1 0,1 4 0,6-3 0,1 0-462,1 3 462,-6-9 0,3 2 838,5 10 1,0 0-839,-9-6 0,-1-1 0,7 5 0,-3-2 0,-10 1 0,-3-14 0,-7-1 505,-23 15-505,5-10 0,-6 0 0,-5 0 0,-5 0 0,-1-2-820,5-2 1,-1-2 0,-1 0 0,1-2 383,-8 2 0,0-3 0,1 0 436,1-1 0,0 0 0,6-3 0,10-3 0,4-2 0,-17-4 0,25-7 0,3 6 0,5-2 0</inkml:trace>
  <inkml:trace contextRef="#ctx0" brushRef="#br0" timeOffset="15878">16397 11232 8191,'23'-8'0,"1"-6"1638,0 2 0,2-1-1434,-1-6 0,1-2-204,8 1 0,1 0 0,-2-4 0,0 0 0,-8 6 0,0 1 0,0-1 915,1-4 1,1 0 0,-3-1-916,3-6 0,-2 1 953,0 0 0,-5 2-953,-9-5 3276,-17 8-394,-2 6-1301,-14 2-1581,-5 10 0,-3 12 0,-4 5 0,3-1 0,-3 2 0,-1 2 0,3 0-247,-1 3 1,2 1-1,-2 1 247,0-1 0,-3 2 0,2 0 0,8 1-831,5 6 0,8 2 831,-1 4 0,4 1 0,5-1 0,6 1 0,3-6 0,3 1 0,3 0-220,1 0 0,3 1 0,2-2 220,7 3 0,5-2 0,0-3 0,0-5 0,2-4 0,0-2 0,2-3 0,1-2 0,1-7 0,3-9 0,1-8 0,-1-1 0,-5 2 0,-1-2 0,0-2 0,3-4 0,-1-2 0,-2-1 0,2-9 0,-5 2 0,2-1 0,-14 5 0</inkml:trace>
  <inkml:trace contextRef="#ctx0" brushRef="#br0" timeOffset="16245">17341 10585 24575,'-2'32'0,"0"-1"0,1 0 0,-1 3 0,1 3 0,0 1 0,1 0 0,-1 3 0,1 1 0,0 1 0,1 0-820,-1 1 1,1 1 0,1-1 0,-1-3-274,0-1 1,1-3 0,1-2 373,3 7 1,2-3 1578,0-12 0,-1-2-860,7 10 1360,0-13-1360,-8-18 0,2-2 0,2-2 819,-3-2 0,0 1 0,-5-2 0</inkml:trace>
  <inkml:trace contextRef="#ctx0" brushRef="#br0" timeOffset="16629">16985 11060 24575,'16'8'0,"18"-3"0,12-2 0,-13-1 0,3 0 0,2 0 0,1-1-656,-1 0 1,1-1-1,1 0 1,1 0 0,-1-1 196,3 0 0,0-1 1,1 1-1,-2-2 1,0-1 458,2-2 0,-1-1 0,-2-1 0,-2 0 554,-2 1 1,-2 0 0,-4-2-555,3-5 0,-8 0 0,-9 5 0,-14 5 0</inkml:trace>
  <inkml:trace contextRef="#ctx0" brushRef="#br0" timeOffset="21565">15813 11688 24575,'15'15'0,"4"-1"0,5 2 0,3 4 0,4 3 0,1 0-820,-4-3 1,2 0 0,1 0 0,2 1 359,-1-1 0,2 1 0,2 1 1,0-1-1,-1 0 0,-1-3-360,5 3 1,-2-1 0,0-2 0,2 0 580,-5-4 1,2 0 0,1 1 0,0-2 0,-1-2 0,-2-1 238,5-3 0,-2-2 0,0-1 0,0-1-330,-1 1 0,1 0 0,0-1 1,1-2 329,-2-3 0,1-1 0,1-1 0,-2 0 0,-1-1 0,0-1 0,-3 0 0,0-1 0,2-1 0,6-2 0,1-2 0,2-1 0,-1-3-304,-8 0 1,0-1-1,0-3 1,0 0 0,0-2-1,-2 0 304,-1 0 0,-1-2 0,-1-1 0,-1-1 0,1 0 0,1-1 0,0 0 0,1-1 0,0-2 0,0 1 0,-1 0 0,-2 1 0,-2 2 0,4-7 0,-3 2 0,-2 1 0,-3 2 0,-3-1 0,0 1 0,0 0 0</inkml:trace>
  <inkml:trace contextRef="#ctx0" brushRef="#br0" timeOffset="29154">16249 10028 24575,'7'0'0,"2"0"0,2 0 0,9 0 0,10 0 0,-3-2 0,4-1-1093,0 3 1,4 0 0,4-1 860,-6 0 1,3 0 0,3-1 0,3 0 0,0 0 0,2 0-1,-2 1-133,-4 0 1,0 0 0,0 0 0,0 0 0,2 0 0,0 0 0,2 1 0,1-1 0,3 0 287,-9 1 0,2-1 1,2 1-1,0-1 1,2 1-1,0-1 1,1 1-1,0-1 1,1 1-1,0-1 1,0 1-1,0-1 1,0 1-1,-1-1 1,0 1-129,-3-1 0,0 0 0,0 0 0,1 1 1,-1-1-1,0 0 0,1 0 0,-1 0 0,0 0 1,1 0-1,-1 0 0,1 0 0,-1 0 0,1 1 1,0-1-1,-1 0 178,1 1 1,1-1 0,-1 1 0,1-1 0,-1 1-1,1-1 1,0 1 0,-1 0 0,1-1 0,-1 1-1,1 0 1,-1-1 0,1 1 0,-1-1 0,0 0-1,0 0-128,1 0 0,0 0 1,1 0-1,-1 0 1,0-1-1,0 1 1,0-1-1,0 1 1,0-1-1,0 1 1,-1-1-1,0 1 1,0-1-1,0 1 1,-1-1 154,4 1 0,0-1 0,0 1 0,-1-1 0,1 0 0,0 1 0,-2-1 0,1 1 0,-1-1 0,-1 0 0,-1 1 0,-1-1 0,-2 0-103,5 0 1,-1 0-1,-2-1 1,-1 1 0,-1 0-1,0-1 1,0 1-1,1 0 1,-1 0 102,2 0 0,2 0 0,0 1 0,0-1 0,-1 1 0,-1-1 0,-2 1 0,-3 0 0,-3 0 0,5-1 0,-4 1 0,-2-1 0,0 2 548,5-1 0,0 1 0,-2 1-548,11-1 0,-8 0 2905,-10 0-2905,-21 0 819,2 0 0,-7 0 0,1 0 0</inkml:trace>
  <inkml:trace contextRef="#ctx0" brushRef="#br0" timeOffset="29938">14681 8952 24575,'37'-5'0,"1"1"0,-1 0 0,0 0 0,-1-1 0,3-2 0,3 1 0,0-2 0,1 1 0,1 0 0,-2 0-410,-4 1 0,0 1 1,0-1-1,0 1 1,0-1-1,1 1 0,2-1 1,0-1 111,-4 1 0,1-1 0,2-1 0,0 1 0,1-1 0,0 0 0,0 0 0,0 1 1,-2-1-1,0 2 0,-2-1-112,3 1 0,-2 0 1,-1 0-1,-1 1 1,1 0-1,1-1 0,2 1 1,3-1 174,-8 1 1,3-1 0,1 1 0,2-1 0,0 0 0,2 0 0,-1 0 0,2 0 0,-1 0 0,0 0 0,0 1 0,-1-1 0,-1 1 0,-1 1 120,4-1 1,-1 0 0,-1 1-1,0 1 1,0-1 0,-1 0-1,1 1 1,0 0 0,1-1-1,1 1 1,1-1 113,-4 1 0,1-1 0,2 1 0,0-1 0,1 0 0,0 1 0,0-1 0,0 1 0,0-1 0,-1 1 0,0 0 0,-2 1 0,-1 0 0,-1 0-122,4 0 1,0 1 0,0 1-1,-2-1 1,0 1 0,-2 1-1,-1-1 1,-1 0 0,-1 1-1,-2-1 122,12 0 0,-2 1 0,-3 0 0,-2 0 0,-3 1 0,11 2 0,-4 0 0,-14 0 0,-17-1 0,-11-2 0</inkml:trace>
  <inkml:trace contextRef="#ctx0" brushRef="#br0" timeOffset="49568">25989 9811 24575,'-10'19'0,"-9"15"0,0-7 0,-5 6 0,-2 1-820,3-1 1,-1 1 0,-1 2 0,-4 3 409,7-10 0,-3 3 1,-1 0-1,-1 2 1,-1 0-1,0 0 0,1 0 1,2-2-60,0 0 1,0 0 0,1 0 0,1 0 0,-1-1 0,0 0 0,-1 0 155,-1 1 0,-1 0 0,0-1 0,0 1 0,0-1 0,0 1 0,1-1 313,0 0 0,1 1 0,-1 0 0,1-1 0,0 0 0,0 0 0,1-1 31,-1 2 0,0-2 0,1 0 0,-1 0 0,1 0 1,-1 0-32,0 0 0,-1 1 0,0 0 0,0-1 0,1 0 0,2-2-271,-6 8 1,1-2-1,3-2 1,2-5 270,1-4 0,5-5 0,-2 2 0,18-19 0</inkml:trace>
  <inkml:trace contextRef="#ctx0" brushRef="#br0" timeOffset="49988">24429 10777 24575,'4'31'0,"0"0"0,0 0 0,-2 1 0,0 2 0,0 1 0,-1 0 0,0 5 0,1 1 0,-1 1 0,0 0-656,-1-3 1,1 2-1,0-1 1,0 0 0,0-3 556,1 8 1,1-3 0,0-2 98,-1-7 0,0-1 0,1-6 0,5 3 1116,-3-24-1116,-2-1 585,3 0-585,3-3 0,8 1 0,9-3 0,9-1 0,1-1 0,4-1 0,3-1 0,4-3-411,-12 2 0,4-1 0,2 0 1,2-2-1,0 0 0,-1 0 0,-3 0 411,3-2 0,-1-1 0,0 0 0,-2-1 0,1 1 0,-2 1 0,4-1 0,-1 0 0,-1 0 0,-1 1 0,-5-1 0,1-2 0,-1-1 0,0 1 0</inkml:trace>
  <inkml:trace contextRef="#ctx0" brushRef="#br0" timeOffset="64830">19216 10492 8191,'-5'-1'0,"-5"-3"3276,-6 4-1489,-26-2-1787,12 8 0,-2 3 542,-4-1 1,2 1-543,6 1 0,2 3 0,0 1 0,2 4 804,4 5 1,3 5-805,-1-1 0,-1 4 0,3 0 0,4 3 0,1 1 0,3 1 0,1 1 0,3 1 0,4-1 0,6-2 0,4 0 0,2-2 0,0-6 0,1-1 0,4-1 0,4 0 0,4 0 0,1-1 0,-3-4 0,6 2 0,1-4 0,3-3 0,4 0 0,-5-8 0,-10-10 0,-1-4 0,6-3 0,-1-3 0,-9-1 0,-2-4 1638,2-7 0,-1-3-1084,0 0 1,-2-2-1268,-4 1 0,0-2 1,-1 1 712,2-10 0,0 1 0,-4-2 0,-1 0 876,-1 4 1,-4 1-877,-7 3 0,-2 2 219,3 7 1,-2 1-220,-7 4 0,-2 3 372,-9 6 1,10 6-1,3 2 1</inkml:trace>
  <inkml:trace contextRef="#ctx0" brushRef="#br0" timeOffset="65298">20226 9950 24575,'-34'25'0,"7"-2"0,0 5 0,5-1 0,1 4 0,0 1-1093,0 1 1,-1 1 0,1 1 272,4-7 1,0 2 0,0-1 0,3 0 587,-2 8 1,3-1-1,1 2 232,2-7 0,1 1 0,1 0 0,1 1 56,1 1 0,0 1 0,2 1 0,0 1-56,-1 5 0,1 2 0,2 0 0,2-2 0,4-5 0,2-2 0,2 0 0,0-1 0,2 9 0,0-1 0,5-3 0,4-7 0,3-2 0,-1-4 0,-1-1 0,-1-5 0,14 5 0,-27-21 0</inkml:trace>
  <inkml:trace contextRef="#ctx0" brushRef="#br0" timeOffset="65748">20163 10950 24575,'16'-17'0,"0"0"0,6-6 0,2-4 0,0-3 0,3-4 0,0-1-820,-6 6 1,-1-1 0,1-1 0,0 0 726,2-2 1,1-1 0,-1 1-1,-2 3 93,-3-1 0,-2 3 0,-1 3 0,-1-1 0,-3 10 1137,-7 15-1137,-4 21 0,1 7 0,0 1 0,-2 3-475,1-4 0,0 1 475,0 9 0,0 0 0,0-6 0,0 0 0,1 9 0,-2 1 0,0-9 0,-2 0 0,0 8 0,0 1 0,0-10 0,0 0 0,-1-1 0,-1 0 0,5-3 0,-1-2 0,-4 5 438,3-6 0,1-18 1,-1-3-1</inkml:trace>
  <inkml:trace contextRef="#ctx0" brushRef="#br0" timeOffset="66014">20364 11141 24575,'31'2'0,"1"0"0,1 0 0,4 1 0,2-1 0,-4-1 0,3 0 0,0 1 0,0-1-387,1 1 0,1 1 0,-1 0 1,-3-2 386,-2 0 0,-2-1 0,-3 0 0,-2 3 0,-6-2 0,-12-1 0</inkml:trace>
  <inkml:trace contextRef="#ctx0" brushRef="#br0" timeOffset="66465">20878 10216 24575,'20'36'0,"0"0"0,-1 1 0,0 2 0,0 2 0,-4-6 0,0 0 0,0 0 0,-1 2-741,-1 1 0,-1 1 0,0 0 0,-2 0 741,0-5 0,-2 0 0,0 0 0,-2-2 0,-3 4 0,-2-1 0,-1-3 0,-2 5 0,0-4 0,1-7 0,-1-1 937,-8 16-937,5-28 121,-2 10 1,5-20 0,1 0 0</inkml:trace>
  <inkml:trace contextRef="#ctx0" brushRef="#br0" timeOffset="68551">22438 8787 24575,'-2'-5'0,"0"0"0,-6 1 0,-13 1 0,-7 1 0,-7-2 0,-2 1 0,5 1 0,-2 2 0,0 1-819,2 3 0,1 1 0,1 1 819,-3 2 0,3 5 0,3 11 0,2 2 0,-5 3 0,13-6 0,0 3 0,2-1 0,3-6 0,0 2 0,-2 4 0,-1 4 0,1-2 0,4-3 0,1 0-311,-3 8 0,3 1 311,3-6 0,3 0 0,0 6 0,1 1 0,3-8 0,2 3 0,4 1 0,2 5 0,2 1 0,1-2 0,5 1 0,3-1 0,1 0 0,-2 0 0,1 2 0,1-1 0,3-4 0,1-8 0,1-1 0,2-4 0,0-3 0,5-1 0,1-5 0,1-4 0,8-6 0,0-5 0,-1-2 0,-8-3 0,-2-1 0,-2-4 0,2-5 0,-2-2 0,-3-5 0,-4-5 0,-5-3 0,-2-3 0,-3-2 0,-3-2 0,-1 1-955,1 4 0,-1 0 0,-3 1 955,-4-2 0,-5-1 0,0 4 0,-2 1 0,-2 1-748,-3 0 1,-1-1 747,-2-2 0,-1 0 0,2 6 0,-2 0 0,2 4 0,-1 0 0,0 0 0,0-2 0,0 1 0,-4-3 0,-1 1 262,7 8 0,0 4 1,-4-2-1,3 4 1</inkml:trace>
  <inkml:trace contextRef="#ctx0" brushRef="#br0" timeOffset="69617">23772 8367 24575,'-22'31'0,"-1"1"0,8-11 0,-1 1 0,-4 12 0,-1 4 0,0 0-1093,3-8 1,1-1 0,-1 2 272,2 0 1,0 3 0,0 1 0,0-3 208,0-2 0,0-1 0,-1 3 611,1 0 0,-1 3 0,0 1 0,2-3 0,1 0 0,2-1 0,0 2 0,-1 2 0,-1 2 0,2 2 0,1-3 0,1 4 0,2-1 0,1-2 0,2-4 0,2-2 0,2 0 465,1 5 0,4-2-465,2-8 0,3-1 677,2 7 1,4 1-678,5 2 0,2-1 0,-8-11 0,0-1 0,0-2 0,-3-5 0,-7-10 0</inkml:trace>
  <inkml:trace contextRef="#ctx0" brushRef="#br0" timeOffset="72305">23795 9069 24575,'0'24'0,"1"11"0,-2 6 0,-3-1 0,-1 3-635,2-2 0,0 2 0,-2-1 635,-2-8 0,-2-1 0,1-2 0,-1 5 0,0-3 0,2-9 0,-1-4 614,2-4-614,3-14 315,3 2-315,-2-33 0,12-11-1234,0 2 0,2-3 1234,4 5 0,2 0-635,0 5 0,2-1 1,0 3 634,7-4 0,2 2 0,-7 9 0,1 0 0,-2 4 0,2 2 0,-1 5 0,10 0 0,-16 28 0,0 22 0,-7 1 0,0 5-114,-1-9 0,-1 1 1,0-2 113,-2-4 0,-2-2 0,1 0 0,3 16 0,-1-6 2694,-2-8-2694,1-5 0,-2-10 0,-1-12 0,-2-2 0,1-2 0</inkml:trace>
  <inkml:trace contextRef="#ctx0" brushRef="#br0" timeOffset="72670">24660 8411 24575,'7'34'0,"0"-1"0,0 1 0,0 0 0,0-2 0,0-1 0,0 3 0,1 2 0,0 3 0,1 3 0,0-1 0,-3-2-820,0 0 1,-2-3 0,-1 1 0,1 4 360,0-5 0,1 4 1,-1 2-1,1 1 0,-2 0 1,-1 0-1,-2-1 155,-2-3 1,-1 0-1,-3 0 1,0 0 0,0 0-1,-1 0 1,1 1 303,1 0 0,-1 2 0,1-1 0,0 1 0,-2-1 0,0 0 0,-1-1 0,-1-1 0,-2 0 0,-1 0 0,0 0 0,0-1 0,0-2 0,1-1 0,0 4 0,-1-2 0,1-1 0,0-1 0,0-3 0,-3 8 0,1-3 0,1-5 0,-1-3 0,4-10 0,6-16 0</inkml:trace>
  <inkml:trace contextRef="#ctx0" brushRef="#br0" timeOffset="73855">20199 7881 8191,'-11'-4'0,"2"2"3276,-1 0-1489,-21 2-1787,6 3 0,-2 1 0,-3 2 419,1 6 1,-2 2-420,5-1 0,-1 0 0,1 1 0,-8 5 0,1 1 0,6-1 0,1 2 0,2-1 0,3 0 0,1 2 0,0 0 0,-1 3 0,1-1 0,0 8 0,2 1 555,4-2 0,1 3 1,2-1-556,1 3 0,3 1 1638,5 4 0,6-3-388,4-14 1,5-3-1251,14 8 0,7-3-559,-3-11 1,4-1 0,3-1 558,-3-1 0,2 1 0,2-2 0,1-1-613,-3-3 0,1-1 0,1-2 0,0-1 1,-1 0 612,5-3 0,-1-1 0,-1-1 0,-1-2 0,-3 1 0,1 0 0,-3-2 0,-3-2-121,-2-2 1,-2-2-1,-3-1 121,4-5 0,-3 1-228,2-6 228,-15 4 0,-2-2 0,0-2 0,-1-1 0,-2-1 0,-1 0 0,3-2 0,-1 0 0,-1-10 0,-4 7 0,-5-15 0,-4 5 0,-3 12 0,-2 2 0,1-6 0,-11 1 0,-6 0 0,-1 4 0,-1 1 111,6 5 0,0 0 0,1 1 0,-6-2 0,4 4 0,3 5 0</inkml:trace>
  <inkml:trace contextRef="#ctx0" brushRef="#br0" timeOffset="77157">22126 12904 24575,'11'0'0,"20"0"0,3 2 0,7 1 0,-6-1 0,5-1 0,4 1 0,0 0-547,-7 0 1,2 0 0,0 0 0,2 0 0,1 0 0,1 0 136,-3-1 0,2 0 1,0 0-1,2 0 1,0 0-1,0-1 0,0 1 1,0-1 44,-3 0 1,1 1 0,-1-1 0,1 0 0,0 0 0,-1 0 0,1-1 0,0 1 0,-1 0 128,-1-1 0,0 1 0,1-1 1,-1 0-1,0 0 0,-1 0 1,1 0-1,-1 0 0,0 1 236,2-1 0,0 0 0,0 0 0,-1 0 0,0 0 0,-1 0 0,0 0 0,-2 0 0,7 0 0,-2 0 0,0 0 0,-2 0 0,0 0 0,-3 1 0,5 0 0,-1 0 0,-3 0 0,-2 0 0,2-1 0,-3 0 0,-7 1 2089,2-1-2089,-22-1 0,-7 2 0,1 0 0</inkml:trace>
  <inkml:trace contextRef="#ctx0" brushRef="#br0" timeOffset="82759">21209 7694 24575,'-2'10'0,"-1"0"0,-2 4 0,-19 19 0,6-11 0,-3 2 0,-1 2-820,0 1 1,-1 2 0,-1 2 0,-1 2 589,2-3 0,-2 3 0,-1 1 1,0 1-1,1 1 0,1 0-239,5-4 1,0 1 0,1 1 0,1 0 0,0 0 0,0 0 0,1-2 258,-2 3 0,0 0 0,1 0 0,1-2 0,1 1 0,1-2 210,-1 8 0,1-1 0,3-2 0,5-5-78,4 4 1,5-8 77,2-6 0,9-3 0,-2-12 594,2-1 0,-7-5 0,0 1 0</inkml:trace>
  <inkml:trace contextRef="#ctx0" brushRef="#br0" timeOffset="83578">21039 8701 8191,'10'-5'0,"23"-15"1638,-17 5 0,-1-1-1288,10-4 0,0-1-350,-1-6 0,-2-1 0,-7 6 0,-1 1 0,4-6 0,-2 0 0,-6 5 0,-2-1 1353,2-11 0,-1-4-1353,-2 1 0,0-4 0,-2 1 0,0-3 0,-1 0 275,-2 2 1,-1 0 0,1-1-276,-1 5 0,0-1 0,0 0 0,0 1 0,-1-4 0,0 2 0,0 2 0,1-6 0,-2 6 3276,-3-7-803,0 41-1342,-14 3-1131,-4 17 0,5-4 0,-1 3 0,-3 8 0,-1 4 0,1 0-968,3-1 1,0 2 967,-3 1 0,0 3 0,3 1 0,7-5 0,4 0 0,0 1 103,-2 5 1,0 1-1,5 3-103,4-3 0,4 2 0,1 1 0,1-3 0,0 4 0,1-2 0,3-1 0,2-7 0,3 1 0,1-2 0,1-1 0,6 5 0,2-3 0,1-2 0,1 0 0,1-1 0,2-3-256,3-2 1,0-2 0,0-4 255,5 0 0,-1-10-138,-1-18 0,-4-11 138,-16 0 0,-3-5 0,-1 0 0,5-7 0,-1-1 1066,-4 0 1,-4 1-1067,-5 10 0,-2 2 0,-5-2 0,-1 2 0,-2 0 0,-12-10 0,-5 3 0,-1 2 1263,1 8-1263,2 6 915,2 6-915,5 8 351,8 2-351,3 2 0,10 2 0,28 5 0,1-6 0,4-4 0,-5 0 0,1-2 0,-2 0 0,5 0 0,-2 0 0,-9-4 0,-1 1 0</inkml:trace>
  <inkml:trace contextRef="#ctx0" brushRef="#br0" timeOffset="84195">21904 8106 8191,'-41'9'0,"1"-1"0,0 3 0,-1 3 1092,11 1 0,-1 3 0,3-1-355,-7 3 1,3 2 690,8-1 0,4 1-1428,6-1 0,3 1 878,5 0 1,2 1-879,1 10 0,4 0 0,3-11 0,3 0 0,2 3 0,4-3 0,14-3 1638,4-8 0,5-3-1007,-8-3 1,2-2-632,-1-2 0,3-1 0,-3-1-606,-1-1 1,-1-3 605,10-9 0,-2-4 0,-11-1 0,-2-4 0,-1-1 0,1-3 0,-2-1-219,-2-5 1,-2-2 0,-2 2 218,0-8 0,-2 0 0,-1 0 0,-3 5 0,-10 11 1908,1 10-1908,-4 10 1639,-6 4-1639,-20 9 800,3 3-800,-1 2 0,16-3 0,15-8 0,4-1 0,31 4 0,-10-4 0,4 1 0,2 1 0,-2-3 0,-2 0 0,7 0 0,4 0 0</inkml:trace>
  <inkml:trace contextRef="#ctx0" brushRef="#br0" timeOffset="84444">22795 8045 24575,'-12'0'0,"4"0"0,-32 14 0,23-6 0,-11 7 0,-1 3-1120,-5 8 1120,14-10 0,2 1 0,-11 9 274,17-9-274,6-4 0,7-3 0,-2-4 0,4-3 0</inkml:trace>
  <inkml:trace contextRef="#ctx0" brushRef="#br0" timeOffset="85130">22777 8046 8826,'-30'4'0,"1"5"848,1-1 0,-4 2 0,0 1-848,-2 2 0,-1 2 0,3-1 0,-2 3 0,3-2 1498,1-1 1,3 3-1499,-2 10 0,5 4 0,11 2 0,5 2 0,-1 1 0,8 1 0,10-7 0,8 0 0,3-4 721,14-1 1,6-8-722,-3-6 0,4-5 0,-1-7 1092,0-9 0,-1-7 0,-1-5-945,-10 2 1,0-3-1,-1-2 1,-4-1-148,0-12 0,-3-2 0,-3 2 0,4-2 0,-7 4 0,-10 7 0,-3 9 2543,-1 18-2543,-3 14 0,2-1 0,-3 13 0,1 6 379,2-6 1,1 1-380,-6 14 0,-4 3 0,2-11 0,-1 1 0,-3 0 230,-3 0 0,-1 0 1,-2-1-231,-1 4 0,-1-1 0,1-1 0,1-6 0,1-1 0,1-4 0,1 1 0,1-4 0,-1-3 0,9-20 0,2-2 0,-2-3 0,6-4 906,3 2-906,9-9 0,11-5 0,10-1 0,-15 12 0,1-2 0,6-3 0,4-1 0,-1 0-202,2-3 0,-1-1 0,5-1 0,-3 1 0,-2 0 0</inkml:trace>
  <inkml:trace contextRef="#ctx0" brushRef="#br0" timeOffset="85664">23187 8100 24575,'0'30'0,"0"-7"0,0 3 0,-2 11 0,0 2 0,1-4 0,1-1 0,-2-7 0,0-3 0,0 2 0,-4-45 0,3-17 0,-1 3 0,2-2 0,3 4 0,5 1 0,10-2 0,7 3 0,3 10 0,5 3 0,-4 6 0,3 1 0,0 2 0,3 3 0,0 2 0,-2 2 0,1 3 0,-3 5 0,4 9 0,-7 6 0,-16 4 0,-5 4 0,2 10 0,-3 1 0,-2-3 0,-3-2 0,0-8 0,0-3 0,-3 4 0,3-20 0,1-6 0,5-12 0,-3 7 0,3-8 0</inkml:trace>
  <inkml:trace contextRef="#ctx0" brushRef="#br0" timeOffset="86029">23906 7788 24575,'4'30'0,"0"0"0,-3-4 0,0 0 0,3 17 0,0 2-1639,-4-10 1,0 0 1257,0 3 0,0 0 381,-2-4 0,-1-1 55,1-6 0,-1-1-55,-3 0 0,-2 0 453,2 3 0,-1 0-453,-4-2 0,-2 0 0,0 5 0,-1-2 0,1-6 0,0-3 506,-10 9 1,14-17-1,5-9 1</inkml:trace>
  <inkml:trace contextRef="#ctx0" brushRef="#br0" timeOffset="93018">22238 13071 24575,'21'-8'0,"16"-3"0,10-1 0,-18 3 0,3 0 0,2-1 0,4 0-410,-4 1 0,3 0 1,2-1-1,3 0 1,1 0-1,1 1 0,0-1 1,-2 1 44,-2 2 1,1-1 0,-1 1 0,2 0 0,-1 1 0,0-1 0,1 0 0,0 0 0,-1 0-1,2 0 1,1-1 0,-1 0 0,1 0 0,-1 0 0,1 0 0,-1 1 0,0 0 0,-2 1-46,2 1 0,-1 0 1,0 1-1,0 0 1,-1 0-1,-1 1 0,0-1 1,-2 0 201,6 0 0,-2-1 0,-1 1 1,0 0-1,-1-1 0,0 1 208,-1 1 0,-1-1 0,0 1 0,0 0 0,-1-1 0,0 0 0,4-1 0,-2 0 0,0 0 0,1-1 0,-1 1 0,2 0 0,1 0 0,0 0 0,-1-1 0,-2 0-150,0-1 1,-2-1 0,-1 0 0,2 0 149,2 1 0,2-1 0,-1 1 0,-3-1 391,-3 0 0,-2 0 0,-2 1 0,5-1 0,-9 2 0,-19 3 0</inkml:trace>
  <inkml:trace contextRef="#ctx0" brushRef="#br0" timeOffset="93602">22031 13616 24575,'39'1'0,"0"0"0,0 0 0,0 0 0,0 0 0,-3 1 0,2 0 0,1 0 0,1 0 0,2 0 0,0 0 0,0 1 0,0-1-328,-3-1 0,0 1 0,1-1 1,0 1-1,1-1 0,-1 1 1,2-1-1,-1 1 0,0-1 1,1 1 29,-3-1 0,1 1 0,0-1 0,1 0 0,-1 1 0,1-1 0,0 0 0,-1 1 1,1-1-1,-1 0 0,0 1-30,3 0 0,0 0 0,0 0 1,1 0-1,-1 0 0,0 0 1,-1 0-1,-1 0 0,0-1 1,-2 0-83,2 0 0,-1 0 1,-2-1-1,0-1 1,-1 1-1,1 0 0,1 0 1,0 1 270,0 0 1,1 0-1,0 1 1,0 0-1,1-1 1,-1 1-1,0 0 1,-1-1-1,-1 0 139,3 0 0,-2-1 0,-1 0 0,0 0 0,1 0 0,1 0 0,3 1-185,-5 0 1,1 0-1,3 0 1,0 0 0,1 1-1,0-1 1,1 0-1,-2 1 1,0-1 0,-2 0-1,-2 0 185,8-1 0,-3 0 0,0 0 0,-2 0 0,0 0 0,1 1 0,1-1 0,-1 1 0,1 1 0,1-1 0,0 1 0,0-1 0,-1 1 0,-3 0 0,-2-1 0,7 0 0,-2 1 0,-2-1 0,-3 0 0,-3 1 676,3 0 1,-5 1-1,-1-1-676,7 2 0,-8-1 0,-10-3 0,-16 2 0</inkml:trace>
  <inkml:trace contextRef="#ctx0" brushRef="#br0" timeOffset="94154">22576 14731 24575,'39'3'0,"0"-1"0,-2 0 0,5-1 0,3 1 0,2 0 0,-11 1 0,2 0 0,1 1 0,2-1 0,1 1 0,0 0 0,2-1-328,-5 0 0,1 0 0,1 0 1,0 0-1,2 0 0,0 0 1,0-1-1,0 1 0,0 0 1,-1 0-1,1 0 0,-1 0 0,0-1 1,1 1-1,-1 0 0,1 0 1,-1 0-1,1-1 0,0 1 1,-1 0 29,-1 0 0,0 0 0,1 0 0,-1 0 0,1 0 0,0 0 0,-1 0 0,-1 0 1,0 0-1,-1-1 0,-2 1 1,5-1 0,-1 1 0,-1-1 0,-1 0 0,0 0 0,-2 0 1,-1 0-1,-2 1 530,9-1 1,-2 1 0,-1 0 0,-5 0 0,-3 0-1,9 2 1,-14-2 0,-25-3 0</inkml:trace>
  <inkml:trace contextRef="#ctx0" brushRef="#br0" timeOffset="94603">22343 15983 24575,'21'17'0,"16"-4"0,9-3 0,-6-3 0,4-1 0,1-1-820,-11-1 1,0 1 0,0-1 0,2-1 163,0 0 1,1-1-1,1 0 1,-2 0 0,-3 0-248,4 0 0,-3 0 1,2 0 835,3 0 1,3 0 0,1 0 0,1 0 66,-7 0 0,1 0 0,1 0 0,-1 0 0,0 1 0,0-1 0,-1 0 0,0 0 0,0 1 0,0-1 0,8 0 0,1 0 0,-2-1 0,-5 2 0,7 2 0,-8 0 0,-5-5 0,-31 0 0</inkml:trace>
  <inkml:trace contextRef="#ctx0" brushRef="#br0" timeOffset="99089">7077 12168 24575,'23'1'0,"0"0"0,6 0 0,4 0 0,4-1 0,-3 1 0,5 0 0,2 0 0,2 0 0,1 1 0,0-2-410,-5 1 0,0-1 1,2 0-1,0 0 1,1 0-1,1 0 0,1 1 1,1-1 111,-5 0 0,1 1 0,1-1 0,0 1 0,2 0 0,0 0 0,0-1 0,0 1 1,1-1-1,-1 1 0,1-1 24,-3 0 1,0 0 0,1-1 0,0 1 0,0 0 0,0-1 0,0 1 0,1-1 0,-1 0 0,0 0 0,1 1 0,-1-1 20,-3 0 1,1 0 0,0 0 0,0 0 0,0 1 0,0-1 0,0 0 0,0-1 0,0 1 0,0 0 0,-1 0 0,0-1 0,-1 1 138,5-1 1,-1 1 0,0-1-1,-1 0 1,1 0 0,-1 0-1,0 0 1,-1 0 0,0 0-1,0 0 1,-1-1 113,5 1 0,0-1 0,-1 0 0,0 0 0,0 0 0,-2 0 0,0-1 0,-1 1 0,-1 0-290,1-1 0,-2 0 0,-1 0 1,0 0-1,-1 0 0,1 0 0,-1 0 290,6 0 0,1-1 0,-1 1 0,-1-1 0,0 1 0,-1-1 30,0 0 1,0-1 0,-2 1 0,0-1 0,0 1-31,-1 1 0,0 0 0,-1 0 0,-1 0 0,0 0 211,2-2 1,0 0 0,-1-1 0,-2 2-212,0 0 0,-1 1 0,-2 0 1107,9-4 0,-4 0-1107,-12 4 0,-4 1 0,-7-1 0,-11 3 0</inkml:trace>
  <inkml:trace contextRef="#ctx0" brushRef="#br0" timeOffset="104859">3042 11408 24575,'-22'-24'0,"-2"1"0,-2-3 0,-3-5 0,-1-1-1093,3 7 1,-1 0 0,2 2 453,-2 0 1,1 2 638,2 5 0,2 4 1393,0 8-1393,-5 1 741,6 10-741,0-4 0,-2 9 0,0 2 0,0 2 0,-4 0 0,0 1-1289,4 5 1289,-5 1 0,-2 0 0,14-6 0,-1 0 0,-7 5 0,0 1 0,6-3 0,1 1 1123,3 2 1,1 2-1124,1 7 0,4 0 0,5-5 0,4 0 0,6-1 0,4-4 0,9-5 0,-2-2 1462,-6-14-1462,-1-8 0,12-11 0,-4-8 0,1-3-1563,3-1 1,-1-2 1562,-3 1 0,0-2 0,-1-2 0,-5 6 0,1-1 0,-2-1 0,1-1 0,2-7 0,-1 0 0,1-3 0,-1 0 0,-3 5 0,1-3 0,-1 1 0,0-1 0,0 3 0,0-3 0,-1 2 0,0 1 0,-1 0 0,-1 1 0,-1-1 0,0 3 0,-2 3 0,-1-1 0,-1 2 0,-2 4 0,0 1 0,0-4 0,0 1 0,-6-12 0,5-1 0,-6 24 0,2 36 0,1 14 0,1-6 0,1 4 0,-1 1-820,-1 0 1,0 1 0,-1 2 0,2-2 707,0 10 0,1 0 0,1 2 112,-1-5 0,1 3 0,-1 0 0,1-3 0,1-2 0,0-2 0,0 1 0,0-2 0,0 0 0,0 1 0,0-1 0,0 5 0,0-1 0,0-1-134,0-8 0,0-1 0,0 1 134,3 11 0,1 2 0,0-1-238,1-1 0,0 0 1,2-1 237,3-2 0,1-1 0,-1-1 0,-1-5 0,0 0 0,0-4 0,3-2 0,-1-6 3276,3-6-3232,17-37-44,-5 3 0,3-5 0,-7 4 0,2-4 0,0-1 0,-1 1-485,3-3 0,1 1 0,-2-1 485,-1 1 0,-1-1 0,-3 0 0,1-10 0,-5-1-732,-9-2 1,-3-1 731,1 12 0,0-2 0,-3 2-388,-3 0 0,-2 1 0,-2 2 388,-7-5 0,-1 5-408,-1-4 408,-4 8 0,-1 2 0,3 0 3276,-7-6-2685,6 18 2093,11 7-2684,-13 13 883,10 11 0,1 7-883,0 7 0,1 5 0,3-6 0,1 4 0,1 1 0,3-2-82,5 7 0,2-2 0,2 1 82,-2-6 0,-1 1 0,3-2 0,1-3 0,6-1 0,1-4 0,2-2 0,3 6 0,3-6 0,-2-11 0,1-4 0,2-1 0,-2-9 0,-16-3 0,-4 0 0,-2 1 0</inkml:trace>
  <inkml:trace contextRef="#ctx0" brushRef="#br0" timeOffset="105794">3479 11240 13011,'-8'-7'0,"0"4"3276,-4 2-1955,-17 28-1321,11 1 0,1 6 0,2-3 0,-1 3 0,3 2 88,4-4 1,1 2 0,3 1 0,1 0-89,3 1 0,3 0 0,2 1 0,1-2 0,4 8 0,3-2 0,3-2 0,1-5 0,3-3 0,0-3 710,3-3 0,0-8-710,10-16 0,-16-23 0,-3-13 0,0-2 0,-1-5 0,1-2-217,-3 8 0,0-3 0,0 1 1,-1 0 216,0 2 0,0 0 0,0 0 0,-2 3 0,0-1 0,-2 2 0,-1 4 0,3-11 0,-7 27 1271,2 17-1271,-1 25 0,-2 13 0,1-7 0,0 4 0,0 2-703,1-2 1,-1 2 0,1 1-1,-3 2 703,0-3 0,-2 1 0,0 2 0,-1-1 0,-1-1 0,-1-1 0,-1 1 0,0-2 0,-2 1 0,0 0 0,0-5 0,-1-1 0,-1 1 0,-1-1 0,0 0 0,0-1 398,-3 2 0,-1 1 1,0-2-1,-1-1 1,0-1-399,-5 4 0,0-2 0,0-1 0,1-3 0,0-1 0,0-2 0,2-4 0,-6 5 0,1-7 0,-5-3 0,14-15 0,-11-5 0,11-5 0,-15-11 0,5-3 0,-3-6 3244,6 5-3244,11 5 2362,5 2-2362,4 6 0,0-12 0,14-6 0,8-5 0,2 3 0,3-1 0,5-2-656,-2 3 1,4-2-1,2 0 1,2-1 0,0 1 403,-3 3 0,2 0 1,0 1-1,1-1 0,1 0 1,0 1 251,-4 3 0,1 0 0,0 0 0,1 0 0,-1 1 0,1-1 0,-2 2-299,5-3 0,-1 1 0,1 0 0,-2 1 0,-1 0 0,-2 3 299,3-3 0,-2 3 0,-2 0 0,-1 2 0,1-1 0,-2 2 0,-7 3 0,-2 3 0,-19 8 0</inkml:trace>
  <inkml:trace contextRef="#ctx0" brushRef="#br0" timeOffset="109930">4832 10337 24575,'-6'21'0,"-6"15"0,2-1 0,-1 4-1639,-1 0 1,0 3 1196,3-4 0,-1 2 0,0 1-378,2-10 1,0 2 0,1-1 0,0 1 608,-1 1 1,2 1-1,-1 0 1,1 2-211,0-3 1,1 1 0,-1 0-1,1 0 1,1 0 420,0 4 0,0 0 0,2 0 0,-1 0 0,1-3 0,1 1 0,-1 1 0,2-2 0,-1-2-303,2 8 0,0-3 0,2 2 303,1-5 0,2 2 0,1 1 0,0-1 0,1-4 0,4 5 0,1-3 0,2 0 0,0 0 0,1 3 0,2-2 0,-2-4 395,0-5 1,-1-3 0,1-3-396,3 0 0,-2-4 819,-1-5 0,-10-12 0,-5-1 0</inkml:trace>
  <inkml:trace contextRef="#ctx0" brushRef="#br0" timeOffset="110298">5624 10315 24575,'18'34'0,"-1"-1"0,1 0 0,0 0 0,-4 0 0,-1-1 0,0 1 0,-1 1 0,2 6 0,-1 1 0,0 0 0,-2-2-1093,-2 5 1,-2-1 0,-1-1-1,-1-2 1,-1 0 0,0-2 833,-2-8 0,-1-2 0,1 2-214,-2 13 1,0 3 0,0-4 472,-2-4 0,-1 1 0,-1-4 0,0 5 0,-1-1 0,0-3 0,-2 8 0,0-2 0,0-11 0,-2 2 0,0 1 0,-1 1 0,0 2 0,-2 1 0,0 0 0,1-4 0,-2-2 0,1-3 0,0 1 0,-2 6 0,0 0 0,2-8 0,0-8 0</inkml:trace>
  <inkml:trace contextRef="#ctx0" brushRef="#br0" timeOffset="114287">1576 17996 24575,'0'21'0,"0"8"0,0 9 0,0 0 0,0-2 0,0-7 0,0 1 0,0-1 0,0-10 0,0-4 0,-1-10 0,1-7 0,-2-30 0,2 8 0,0-3 0,2-9 0,3-4 0,3 8 0,1-1 0,3 1-239,2 5 0,1 2 0,2 0 239,4-1 0,2 0 0,1 3 0,12-4 0,1 6 0,-3 7 0,0 4 0,-6 2 0,-3 3 0,8 4 0,-14 13 0,-11 13 0,-5-5 0,-1 4-325,0 4 1,0 4 324,-1 6 0,-1 4 0,-1 1-321,0-9 1,0-1 0,-1 2-1,1 0 321,-1 7 0,1 1 0,-1 0 0,1-2 0,-3 0 0,1-2 0,0-4 0,0 3 0,0-8 0,1-12 0,28-41 0,-5 6 0,2-2 0,2-2 0,0-2-382,5-4 1,-2 0 381,-9 11 0,-2-1 0,1-5 0,-2 2 0,3 0 0,-7 4 0</inkml:trace>
  <inkml:trace contextRef="#ctx0" brushRef="#br0" timeOffset="114902">1994 18053 8191,'30'-17'0,"0"-1"0,8 0 0,3 1 1092,-8 6 0,1-1 0,-1 2-364,7-2 1,-2 2-729,-10 5 0,-4 1 2858,-10 4-2858,-9 3 1760,0 25-1760,-2-2 0,-1 6 0,0 0 0,0 11 0,0 1 783,0-11 1,-1 4-1,0-1 1,0-3-784,0 11 0,-2-2 0,1-4 0,0 0 153,2-1 1,0-3-154,0 1 0,1-1 0,-1-28 0</inkml:trace>
  <inkml:trace contextRef="#ctx0" brushRef="#br0" timeOffset="115535">3100 17961 8191,'-5'-5'0,"-2"0"3276,-7 5-1489,-20 13-1787,2 7 0,-2 7 0,10-8 0,1 1 0,1 2 183,-5 11 1,0 4 0,4-1-184,4-1 0,4 1 0,4 5 0,4-3 1824,7-7-1824,12 10 0,3-14 1638,9 0 0,6-1-420,-7-10 1,1-2-1219,8 3 0,1-6 0,-2-16 0,0-12 0,-6-4 0,-1-6 0,-1-3 489,-6 2 1,-1-2-1,-1-2 1,0 2-490,4-5 0,-1 0 0,-3 1 139,-3-13 1,-3 15-140,-2 30 0,-3 30 0,5 12 0,-5-18 0,0 0 0,4 7 0,-4-12 0,-1-9 996,-1-3-996,1-2 0,0-1 0,0-2 0,-1-1 0,-1 0 0</inkml:trace>
  <inkml:trace contextRef="#ctx0" brushRef="#br0" timeOffset="115869">3326 17939 24575,'21'16'0,"0"1"0,4-1 0,3 1 0,-2 0 0,3 2 0,2 1 0,-2 0-1093,4 1 1,0 0 0,0 1 272,-5-2 1,2 0 0,-1 0 0,-4-1 513,7 5 1,-5 0 1332,-6 0 1,-4-2-1028,-3 5 571,-13-6 1,-5 2-572,-11 5 0,-5 0 0,-7 3 0,-1-3 0,2-3 0,1-3 0,6-5 0,4-6 0,6-10 0</inkml:trace>
  <inkml:trace contextRef="#ctx0" brushRef="#br0" timeOffset="116335">4141 18094 24575,'-33'22'0,"11"-6"0,-6 9 0,-1 4 0,14-12 0,1 0 0,-4 6 0,1 1 0,1 8 0,13-8 0,2 1 0,2-1 0,2 0 0,2 6 0,2-2 0,3 6 0,5-8 0,-6-18 0,6 5 0,-4-7 0,5-1 0,7-7 0,1-5 0,3-2 0,-4-1 0,-1 0 0,1 1 0,-2-1 0,-5-4 0</inkml:trace>
  <inkml:trace contextRef="#ctx0" brushRef="#br0" timeOffset="120070">5500 17214 24575,'-10'25'0,"-1"4"0,-1-2 0,0 5-1093,2-5 1,0 2 0,-1 4 860,1-2 1,-2 3 0,0 3 0,0 1 0,0 0-298,1-3 0,1 1 1,-1 1-1,1 0 0,0 1 1,0 1 528,0-3 0,1 0 0,-1 1 0,1 1 0,0 0 0,0 1 0,1 0-224,0 0 0,1 0 0,0 2 0,1 0 0,0 0 0,0-1 0,1-1 0,0-1 224,1 5 0,0-2 0,0-1 0,1 0 0,1 0 0,0 1 0,1-3 0,0 2 0,0 1 0,0-1 0,2-1 0,-1-1 0,2-4 0,0 7 0,2-3 0,0-2 0,-1-14 0</inkml:trace>
  <inkml:trace contextRef="#ctx0" brushRef="#br0" timeOffset="121706">5717 18420 8191,'-3'-13'0,"-5"-2"3276,-9-1-1489,-19 0-1787,4 3 975,5 9 1,-2 1-976,-11-4 0,18 4 0,0 2 0,-3-2 0,0 1 0,-5-3 0,-1 1 0,4 3 0,-3 1 0,-8 1 0,-7 2 0,2 3 0,2 6 0,0 4 0,0 2 0,2-2 0,-1 2 0,0 2 0,4-1 0,-1 4 0,2 0 0,5 1 0,-4 7 0,11-1 1836,18-7-1836,15 0 3276,3-7-140,19 7-3136,8-8 0,-2-5 0,-15-10 0,-1-5 0,6-14-455,-7-4 1,-2-5 454,-5 0 0,-2-3 0,1-1 0,-1-3 0,0-2 0,-4 2 0,0-2 0,-2-2 0,1-1 0,-2 3 0,0-2 0,-1-1 0,1 1 0,-1-1 0,0 2 0,0 0 0,0 0 0,-1 1 0,-1-1 0,-1 0 0,-2 0 0,0 1 0,-1 0 0,0 3 0,-1-10 0,0 4 0,-2 1-404,0 7 0,0 1 1,0 3 403,0-1 0,1 5 0,2 3 0,2 39 0,0 5 0,-2 5 0,-1 3-1034,3 3 0,-1 1 1034,-2-6 0,0 2 0,-1 0 0,2 0 0,0 0 0,0 0 0,-2 4 0,0 0 0,0 0 0,1 1 0,1 0 0,1-1 0,-2-3 0,1-1 0,1 1 0,2 2 0,1 2 0,0-3 0,3 3 0,0-2 593,0 6 1,3 1-594,2-11 0,4 0 0,-2-1 0,1 8 0,2-1 0,1-7 0,3-1 0,3-3 0,11 2 0,3-5 0,-5-6 0,1-4 558,9-5 0,0-8-558,-7-9 0,-3-5 0,-3-3 0,-3-4 0,-5-2 0,-2-3 0,-2 2-578,-1 2 0,-3-1 578,-1-15 0,-3 1 0,-1 5 2224,-7-3-2224,0 19 547,-3 7-547,0 0 37,-3 3-37,0-3 1355,0 5-1355,-4 0 0,3 3 0,-6 0 0,-4 8 0,0 13 0,-1 6 0,2 1 0,1 5 0,4 2 0,1 3 0,2 0-252,3 8 0,6-1 252,3-9 0,3 0 0,4-1 0,6-3 0,4-2 0,1-2 0,-2-2 0,1-2 0,3-2-849,6-1 0,4-2 1,-2-3 848,7-3 0,-1-6 0,-6-4 0,-2-3-319,-2-3 0,-3-4 319,8-16 0,-13 9 0,-4 0 0</inkml:trace>
  <inkml:trace contextRef="#ctx0" brushRef="#br0" timeOffset="122058">6288 18267 24575,'-14'-4'0,"-4"13"0,-2 6 0,-7 11 0,1 2 0,2-3 0,1 2-1499,-2 7 1,4 0 1498,11-11 0,3-1 473,-1 0 1,2 2-474,2 1 0,3 0 492,11 14-492,10-14 0,1-24 0,2-9 0,6-16 0,-2-7 0,-1 0 0,-1 0 0,-3 0 0,-4 3 0,-5 1 0</inkml:trace>
  <inkml:trace contextRef="#ctx0" brushRef="#br0" timeOffset="122490">6353 18289 24575,'8'40'0,"-4"-17"0,-3 4 0,-3 10 0,-3 7 0,0-3-1093,1-11 1,-1-1 0,0 1 372,-1 8 0,-1 2 0,-2-2 720,-1-8 0,0-2 0,-2 0 0,1 1 0,-1-1 0,-2 2 141,-2-1 0,-2 2 0,-1 0 0,1-2-141,-2 2 0,7-12 0</inkml:trace>
  <inkml:trace contextRef="#ctx0" brushRef="#br0" timeOffset="122490">5925 19049 24013,'-8'-21'562,"9"-14"-562,19 4 0,4 16 0,7 1 0,-1 1-1525,5-3 1,1 1 1524,-4 4 0,4 0 0,0 0 0,-3 1-1093,-3 0 1,-2 1 0,2-1 1024,2 0 1,2-1-1,1 0 1,-3 0 67,-1-1 0,-2 1 0,2-1 0,0 0 0,3 0 0,-1 0 0,0 0 0,3-2 0,0 0 0,0-1 0,-4 2 0,0-2 0,0 1 0,-3 1 0,11-2 0,-5 1 0,-7-1 0,0 1 0</inkml:trace>
  <inkml:trace contextRef="#ctx0" brushRef="#br0" timeOffset="123007">7238 17714 24575,'-14'19'0,"0"0"0,0 6 0,-1 4 0,0 1 0,-1 8 0,1 2 0,-1 0-820,3-8 1,-2 1 0,1 0 0,2-1-274,0 11 1,3 0 0,-1-3 633,0-7 1,0-3 0,2 2 935,2 0 1,2 1 0,0 0-478,-1 3 0,-1 1 0,2-1 0,3-4 0,0 0 0,2 0 0,1 6 0,2 0 0,1-2 699,1 4 1,3-3-700,8-1 0,1-3 0,3 1 0,-2-7 819,-11-18 0,-7-8 0,1-1 0</inkml:trace>
  <inkml:trace contextRef="#ctx0" brushRef="#br0" timeOffset="123840">8036 17789 24575,'-28'-9'0,"-6"13"0,-3 9 0,9 2 0,0 3 0,-2 3-820,-1 0 1,-2 3 0,-1 1 0,1 2 328,5-2 0,-1 2 0,1 1 0,1 1 0,2 1 491,1 0 0,1 2 0,2 0 0,0 1 0,3 0-10,-3 5 1,1 1-1,3 0 1,4 0 9,6-3 0,3 0 0,3 0 0,4-1 0,5 6 0,6-1 0,4-5 0,1-6 0,2-4 0,2-2 0,8 7 0,1-7 0,-3-11 0,0-4 308,9-4-308,-7-12 0,1-5 0,-5 2 0,-2-2-1256,11-9 1,0-5 1255,-9 2 0,0-3 0,0-1 0,-4 2 0,0 0 0,0-2 0,0 1 108,-3 1 0,0-1 0,-1 1 1,0 1-109,3-3 0,0 0 0,-4 5 1134,2-6-1134,-15 46 0,-3 14 0,-1 9 0,0 3 0,2 1 0,0 1 0,-2-12 0,0 1 0,1-6 900,0 2-900,-2-10 751,-3-20 1,-1 0-1,1-2 1</inkml:trace>
  <inkml:trace contextRef="#ctx0" brushRef="#br0" timeOffset="124044">7737 18287 24575,'38'0'0,"0"0"0,0 0 0,-6-2 0,1 0 0,1-1 0,1 0 0,2 0 0,1 0 0,1-1 0,1 0 0,-3 0-820,6-2 1,-2 0 0,0 0 0,-1-1 104,-5 0 1,0 0 0,-2 0 0,-1 0 714,3-1 0,-3 0 0,-3 0 0,13-4 0,-10 1 0</inkml:trace>
  <inkml:trace contextRef="#ctx0" brushRef="#br0" timeOffset="124326">8765 17922 24575,'11'20'0,"0"-1"0,-3 10 0,-2 6 0,1 1 0,2 4 0,-1 1 0,-1 3-656,-5-9 1,-1 3-1,-1 0 1,-1 0 0,-1-1 355,-2 3 0,-1-2 1,-2 1-1,0-1 300,-3 2 0,0 1 0,-2-1 0,1-3 0,-4 5 0,0-3 0,-1-2 0,3-5 0,0-2 0,-1-2 0,-2-1 0,-1-4 0,2-5 0,0-2 1371,-15 9-1371,4-8 0,9-5 0,10-10 0</inkml:trace>
  <inkml:trace contextRef="#ctx0" brushRef="#br0" timeOffset="125975">15959 1289 24575,'-29'3'0,"-1"1"0,0-1 0,-10 6 0,-1 5 0,10 1 0,-2 4 0,-1 3 0,2 2-656,5-3 1,2 2-1,-1 2 1,0 1 0,0 1 209,0 0 0,-1 1 1,0 1-1,0 1 1,1 2-1,1 0 103,4-1 0,-1 1 1,2 2-1,0 0 1,1 0-1,1 0 1,1 0 342,-1 2 0,1 1 0,1-1 0,1 0 0,2 1 0,1-1 0,-1 6 0,2 0 0,2 1 0,2-2 0,3-1 194,2 2 0,2-1 0,3-1 0,4-3-194,6 1 0,4-2 0,2-4 0,4 4 0,5-6 0,6-8 0,2-8 0,-10-9 0,0-6 0,2-9 0,1-4 0,-1-1 457,0 4 1,-2-3-458,0-6 0,-1-5 0,-2 1 0,2-4 0,-4 1 0,-3-2 0,-2 0 1279,5-2 0,-3 2-1279,0-9 1169,-3 12-1169,-6 11 0,-2 26 0,1 31 953,-1-11 0,0 2-953,-3 0 0,0 0 0,0-3 0,0-4 0,-3-5 0,-1-8 0,0-10 0</inkml:trace>
  <inkml:trace contextRef="#ctx0" brushRef="#br0" timeOffset="126211">15456 2018 24575,'17'18'0,"7"-7"0,7 0 0,0 0 0,9 2 0,3 0-820,-5-5 1,4 0 0,1-1 0,-6-2-820,3-1 1,-3-3 1623,5 0 0,-7-2 0,-20 1 0,-9 0 0</inkml:trace>
  <inkml:trace contextRef="#ctx0" brushRef="#br0" timeOffset="126477">16170 2093 8191,'40'0'0,"0"0"0,0 0 0,0 0 0,0 0 0,-1 0 0,1 0 0,3 0 0,-4 0 0,3 0 0,1 0 0,1 0 0,-3 0 0,-2 0 0,5 0 0,-3 0 0,-1 0 0,0 0 431,-2 1 0,1 0 0,-3 1 0,-4-2-431,4 1 0,-6-1 2151,1 4-2151,-7-4 3276,-16 0-3108,-3 0 0,-3 0 1,-1 0-1</inkml:trace>
  <inkml:trace contextRef="#ctx0" brushRef="#br0" timeOffset="126777">16394 2713 24575,'9'6'0,"9"4"0,11-7 0,7 4 0,7-2-1093,-5-3 1,3-2 0,4 0 757,-6 1 0,4 0 0,1 0 0,0 0 0,-2 0 144,0 1 1,-1-1 0,-2 0 0,0 0 0,-2 0 0,1-1 0,-2 0 0,-8 1 0,13 4-1</inkml:trace>
  <inkml:trace contextRef="#ctx0" brushRef="#br0" timeOffset="127712">18718 656 24575,'-23'34'0,"-1"1"0,1 0 0,-1 0 0,6-5 0,1 1 0,-1 1 0,0 1 0,-1 3 0,2-3 0,-1 3 0,-2 2 0,1 1 0,0 0 0,0 1 0,1-2 0,2-2-547,-1 4 1,1-2 0,2 0 0,0 0 0,0-1 0,1 1-1,0 1 1,0 1 0,1 0 0,0-1 0,2-1 0,2-3-274,1 1 1,2-2 0,1-1 0,1 2 260,1 5 1,2 2-1,1-1 1,1-3 558,0 0 0,2-2 0,1 1 35,0-1 1,0 2 0,2 0 0,0-4-36,3-3 0,1-2 0,3-1-420,3 4 1,3 0-1,0-3 420,9 5 0,1-4 492,-7-10 0,2-1 0,-2-3 0,12 7 0,-8-10 1</inkml:trace>
  <inkml:trace contextRef="#ctx0" brushRef="#br0" timeOffset="128114">18780 1134 24575,'8'27'0,"0"0"0,0 5 0,2 5 0,-1 1 0,-2-7 0,0 2 0,0 1 0,1 1-656,0 1 1,0 3-1,1 0 1,0 1 0,1 0 327,-1-5 1,0 1-1,1 0 1,0 0 0,0-1-1,0 0 328,0 3 0,0 0 0,0 0 0,0-2 0,2 0 0,2-2 0,1 1 0,1-2 0,-1-1 0,0-3-34,3 5 1,-1-3 0,0-3 33,6 3 0,-1-7 1188,0-11-1188,-9-25 0,1-11 0,3-5 0,1-5 0,2-4-810,-1 2 1,2-2 0,0-2 0,1-3 809,-5 8 0,1-2 0,0-2 0,1-1 0,-2 2 0,1 1 0,-3 4 0,3-4 0,-3 4 0,1 1 0,-1-1 0,1-3 0,0 1 0,0-1 0,0 0 0</inkml:trace>
  <inkml:trace contextRef="#ctx0" brushRef="#br0" timeOffset="128460">20032 2414 24575,'5'31'0,"0"0"0,-2 5 0,0-1 0,1 7 0,-4-3 0,0-23 0,0-10 0,0 1 0,0-3 0,0 1 0,0-3 0,0-1 0</inkml:trace>
  <inkml:trace contextRef="#ctx0" brushRef="#br0" timeOffset="128911">20618 1264 24575,'-3'41'0,"0"0"0,0-8 0,-1 2 0,0 3 0,0-4 0,0 2 0,-1 3 0,0 1 0,-1 0-547,0-1 1,-1 1 0,0 0 0,-1 1 0,1 0 0,-1-1-1,2-2 1,-1 0 0,1-1 0,-1 0 0,1 0 0,0 0 439,-1 5 0,-1 1 0,1 0 0,1-3 0,1-2 729,0 8 1,2-4 0,3-4-623,6-2 0,6-7 0,19 2 0,-12-20 0,3-2 0,13 1 0,2-2 0,-5-2 0,1-1-180,-4-1 1,1-1 0,0 0 179,5 0 0,-1-1 0,0-4 0,-1-1-183,-9 0 0,-2-1 183,1-1 0,-3 0 3276,3-4-3154,-7 4-86,-10 1 1,-4 2 0,-2 0 0</inkml:trace>
  <inkml:trace contextRef="#ctx0" brushRef="#br0" timeOffset="129279">20416 2222 24575,'41'4'0,"0"-1"0,0 1 0,-8-3 0,0-1 0,2 0 0,1-1 0,3 0 0,3 0 0,0-2 0,1 0 0,-2 0-479,-3-2 0,0 0 0,0-1 0,-2 0 0,-4 0 479,5-2 0,-4 0 0,-2 1 0,10-4 0,-14 2 0,-24 6 0</inkml:trace>
  <inkml:trace contextRef="#ctx0" brushRef="#br0" timeOffset="129629">20664 1331 24575,'41'12'0,"0"0"0,-11-5 0,1-1 0,0-2 0,2 0 0,-1-2-1639,8-2 1,-1 0 1247,-7 0 1,0 0 390,-3 0 0,1 0 0,0 0 0,13-3 0,-1 1 0,-6 1 0,-2 0 158,0-1 0,-2-1-158,6 3 216,-12 0 1,-13 0-1,-10 0 1</inkml:trace>
  <inkml:trace contextRef="#ctx0" brushRef="#br0" timeOffset="130312">21544 418 24575,'19'32'0,"0"1"0,-1 0 0,1 0 0,0 0 0,0 0 0,2 1 0,2 0 0,2 1 0,-1 1 0,1 0 0,-1 0 0,0 1 0,-4-4 0,0 1 0,0 1 0,-1-1 0,1 1 0,-1 0 0,1-1 0,-1 1-410,1-1 0,1 0 1,0-1-1,0 1 1,-1 0-1,-1 0 0,-2 1 1,-2 0-60,0 4 1,-3 1 0,-2 1 0,0 0 0,-2-1 0,-1-1 0,0-3-352,0 8 1,-1-3 0,-1 0 0,-4 2 469,-1-5 1,-1 1 0,-2 2 0,-1-1 0,-1 0 0,-1-1 349,-2 3 0,-3-1 0,0 0 0,-2-1 0,1 2-240,1-4 0,0 0 1,-1 1-1,0 0 0,-1 0 1,0 1 239,0-4 0,0 1 0,-1-1 0,0 1 0,-1 0 0,0-1 0,1-2 0,-1 2 0,-1-2 0,1 0 0,-1 0 0,0-2 0,0 0 0,-2 1 0,0 0 0,-1-1 0,1-1 0,0-3-92,-3 5 0,1-2 1,1-4-1,-3 3 0,3-7 1,9-13-1</inkml:trace>
  <inkml:trace contextRef="#ctx0" brushRef="#br0" timeOffset="131079">18663 2697 24575,'27'27'0,"0"0"0,0 0 0,5 1 0,1-1 0,2-3 0,4-5 0,1-3 0,1-2-1093,-2 1 1,0-1 0,-1-4 28,5-6 0,-3-3 1064,-13 1 0,-3-2 1416,14-13-1416,-22 4 0,0-5 0,1-1 0,9-5 0,-9 3 0,2-1-169,5 1 1,1-1 168,1-5 0,0 1 0,2 3 0,0 1 0,6-9 0,-14 15 0</inkml:trace>
  <inkml:trace contextRef="#ctx0" brushRef="#br0" timeOffset="135584">26842 5653 24575,'2'-10'0,"1"0"0,-5 4 0,-7-5 0,-17-4 0,-8-1 0,3 4 0,-4 0 0,-4 2-547,8 3 1,-3 1 0,-3 0 0,-1 0 0,-2 2 0,0 1 146,4 2 1,-1 0 0,-1 2-1,0 0 1,-2 1 0,1 1-1,-1-1 1,0 1-11,-2 1 0,0 0 1,-1 1-1,0 0 1,0 0-1,-1 1 0,-1 1 1,-1 0 369,7-1 1,-2 1 0,-1 1 0,0-1 0,-1 2 0,0-1 0,0 1 0,0-1 0,0 1 0,1-1 0,0 1-289,-1-1 0,1 1 0,0 0 1,0 1-1,0-1 0,0 0 1,1 0-1,-1 0 0,0-1 1,0 1 313,0-1 1,-1 0-1,1 0 1,-1 0-1,0 0 1,0-1-1,1 1 1,1-1-1,0 0 1,1 0-273,-2 1 1,0 0 0,0-1 0,1 1-1,2-1 1,-1 0 0,2 0 0,1-1 285,-3 1 0,0 0 0,1-1 0,2 0 0,2 0 0,1-1 187,-11 4 0,4-1 1,2 0-188,3 1 0,3 0 0,0 1 0,4 2 0,2 2 0,1-1 0,-9 3 0,2 3 0,4 0 0,-1 3 0,2-1 0,-3 4 0,2 1 0,5-1 0,0 3 0,2-1 1280,-3 4 0,2-1-1280,2 0 0,3-3 3276,2 4-2724,15-18-552,27 16 0,5-5 0,5 0 1317,-4-2 1,3-1-1318,-6-6 0,3 0 0,1-1 0,-1-2-704,2-2 0,-1-2 1,4-2 703,-2 0 0,3 0 0,3-1 0,-1 0 0,-2-1 0,2 0 0,-2-1 0,1 0 0,3 0 0,-5-1 0,1 0 0,2 1 0,2-1 0,0-1 0,1 1 0,-2-1 0,1-1 0,1 0 0,1 0 0,0 0 0,0 0 0,-1 0 0,-2 0-469,0 1 1,-1 0 0,-1 0 0,-1 0 0,2 0 0,0 0 0,2-1 395,-4 1 1,1-1-1,1 0 1,2 0-1,-1 0 1,1 0-1,-1 0 1,-1 0-1,-2-1 1,-2 1-298,8 0 0,-2 1 0,-3-1 1,1 0-1,1 0 0,3-1 370,-6 1 0,3-1 0,0 0 0,2 0 0,0 0 0,1 0 0,-1-1 0,-1 0 0,-1-1 0,0 0 0,-1 0 0,0 0 0,-1-1 0,1 0 0,0 0 0,0-1 0,2-1 0,-2 0 0,2 0 0,0-1 0,2 0 0,-1-1 0,0 0 0,0-1 0,-2 1 0,-1-2 0,-2 1 0,4-2 0,-1-1 0,-1-1 0,-2 0 0,-1 0 0,0-1 0,-2 0 121,2-1 0,0 0 0,-1-1 0,-2 0 1,-2 0-1,-3 1-121,7-6 0,-5 2 0,-4 2 1291,-5 3 1,-4 3-1292,-9 2 3276,-6-4-2010,-6-7 2010,-1-9-1361,-3 7-338,-3-6-1577,0 7 0,-2 0 0,1 2 0,-1 0 0,-4-7 0,-2-1-1094,1 8 1,-3 1 1093,-10-6 0,-6 0 0,7 9 0,-3-1 0,-3 1 0,-1-1 0,2 2-298,-3-1 0,-1 1 0,1 0 0,0 0 0,-1-1 0,-1 0 0,1 1 0,5 3 1,-1 2-1,0 1 0</inkml:trace>
  <inkml:trace contextRef="#ctx0" brushRef="#br0" timeOffset="136833">8940 7665 24575,'18'26'0,"0"0"0,-1 0 0,8 6 0,2 1 0,4 0 0,-3-7 0,4 0 0,1 1 0,3-1 0,0-2-547,-2-3 1,2-1 0,1-2 0,0 0 0,1-1 0,-2-2-110,5 1 1,0-3-1,0 0 1,0-2 0,0-2-1,0 0 1,1-3-1,-1 0 1,-1-2 0,-5-1 225,1-1 1,-3-2-1,0-2 430,5-1 0,1-3 0,-1-1 0,-3 1 0,-2-1 0,1-1 0,-2-1 0,-1 0 0,2-2 0,7-2 0,2 0 0,-2-2 0,-5 2 0,-2-2 0,2 0 181,1-2 1,3 0 0,1-2 0,-2 1-182,-3 1 0,1 0 0,-2 0 0,0 0 0,4-1 0,0 1 0,-5 1 0,1-1 0,-9 5 0,-12 8 0</inkml:trace>
  <inkml:trace contextRef="#ctx0" brushRef="#br0" timeOffset="141220">11443 6298 24575,'-36'-7'0,"-5"0"0,6 3 0,-7 0 0,-3 1-820,7 0 1,-2 0 0,-2 0 0,-2 1 272,5 0 1,-1 0 0,-2 1 0,-1 0 0,-1 0 0,-1 1 136,5 1 0,-2 1 1,0 0-1,-1 1 1,0 0-1,0 0 0,2 0 1,1-1 156,-5 0 0,2-1 1,1 0-1,1 1 1,-2 0-1,-1 2 45,6 0 1,-1 0 0,-2 2-1,0 0 1,1 0 0,1 0 0,1 0-1,2-1 208,-7 1 0,3-1 0,1 1 0,1-1 0,0 1 0,0 0 0,1 0 0,-1 1 0,1 0 0,-1 1 0,-1 0 0,-2 2 0,1 0 0,1 0 0,0 2-259,4-1 0,0 1 0,2 1 1,-2 1-1,0 2 259,0 2 0,-1 3 0,-1 1 0,1 1 0,0 0 0,2 1 0,2 0 0,1 0 0,0 0 0,2 2 0,0 0 0,2 1 0,-3 5 0,1 1 0,1 1 0,3 1 0,3 1 86,4-2 0,1 1 0,2 1 0,4-1 0,5 0-86,4 5 0,6-1 0,3 0 0,0 0 0,-1 0 0,0-1 0,2 1 0,4 0 0,1-6 0,3 0 0,1 0 0,2 0 0,0-1 0,0-1 364,0 0 0,0-2 0,0 0 0,1-1 0,2 2-364,-1 0 0,1 2 0,1 0 0,1-1 0,0-1 0,1-3 0,2-1 0,0-2 0,1-1 0,0-2 0,2 0 0,1 0 0,2-1 0,1-1 0,-1-1 0,-1-2 0,1-1 0,-1-2 0,0-2 0,0 0 637,9 2 0,2-2 0,-3-3-637,-5-2 0,-1-3 0,1 0 0,-3 0 0,2 0 0,0-1 0,1-1 0,1-1 0,0-1 0,0 0 0,0-1-112,3 1 0,-1-1 1,1 1-1,-2-2 112,4-2 0,-2 0 0,1-4 0,-4 0 0,0-3 0,1-1 0,2-2 0,-2 1 0,2-2 0,1 0 0,1-2 0,2 0 0,-10 4 0,2 0 0,1-1 0,0-1 0,2 1 0,-1-1 0,0 0 0,1 0-214,-3 0 1,0 1 0,1-1 0,0 0-1,0 0 1,1 0 0,-1-1 0,0 1-1,1-1 214,0 0 0,1-1 0,0 0 0,0-1 0,0 1 0,0 0 0,-2 0 0,0 0 0,-2 1 0,7-4 0,-1 0 0,-1 1 0,-2 0 0,-1 0 0,-1 0 0,1 0 0,-1 0 0,-1 0 0,-2 0 0,-2-2 198,0-3 1,-2-1 0,-3 0 0,-3 0-199,-4 0 0,-3 1 0,-1-3 0,6-9 0,-1-2 0,-5 4 0,-6 5 0,-4 3 0,-4-12 0</inkml:trace>
  <inkml:trace contextRef="#ctx0" brushRef="#br0" timeOffset="142104">11587 7043 23613,'6'39'0,"0"0"0,-1 1 0,-1-5 0,0 0 0,1 0 0,2 2 0,1 0 0,0-1-1639,-2 5 1,0 0 1339,-1 2 1,-1 3 0,-1-4 298,1 0 0,-3-1 0,-1-7 0,-2 2 0,-1-3 0,-2-1 0,-3-2 590,-2 1 1,-6-1-591,-3-8 0,-4-1 0,-2-1 0,-3 1 0,-2-2 0,-3 1-215,-4-3 0,-3 0 0,-1 0 0,5-3 1,7-2-1,2-1 0,0-1 0,-2-3 1,0 0-1,-1 0 0</inkml:trace>
  <inkml:trace contextRef="#ctx0" brushRef="#br0" timeOffset="151611">10821 18414 24575,'28'0'0,"3"0"0,-4 0 0,4 0-1639,9 0 1,3 0 875,-12 0 0,0 0 1,2 0 762,4 0 0,2 0 0,-2 0 0,6 0 0,0 0 0,-7-1 0,2-1 0,-3 0 0,2-1 0,0-1 0,-1 0 0,2-1 0,-3-1 831,-3 1 0,-3-1-831,-1 0 0,-4 1 225,-6 0 0,-16 3 0,-1 2 0</inkml:trace>
  <inkml:trace contextRef="#ctx0" brushRef="#br0" timeOffset="152263">11601 17754 24575,'-30'20'0,"1"-1"0,0 1 0,3-1 0,-1 1 0,-3 2 0,0-1 0,-4 2 0,-1 1 0,-1 0 0,4-2-820,1-2 1,2 0 0,0-1 0,-2 1 163,1-1 1,-2 1-1,0 0 1,1-2 0,4-2-454,-7 1 0,2-3 2308,1-2 1,6-4-1200,14-8 1378,-4 2-1378,17 4 0,15 9 0,12 9 0,8 4 0,-4-7 0,3 0 0,2 1 143,-2-1 0,2 2 1,1 0-1,-1-2-143,-6-4 0,0-1 0,0-1 0,0 1 0,-1-1 0,1 0 0,-1-1 0,-2 0 0,1 1 0,-3 0 0,-1-1 0,5 2 0,-2-1 0,-4-1 0,-5-2 0,-11-7 0,-6-3 0</inkml:trace>
  <inkml:trace contextRef="#ctx0" brushRef="#br0" timeOffset="152631">10792 18661 24575,'24'17'0,"8"8"0,0-2 0,2 1-1639,-4-4 1,1-1 1004,-2 0 0,3 0 0,-1-2 634,1 0 0,0-2-253,-6-2 1,2 1 0,-2-2 252,-2 0 0,0 0 649,5 0 1,-2 0-650,0 2 0,-1 0 0,-16-8 0,-6-1 0</inkml:trace>
  <inkml:trace contextRef="#ctx0" brushRef="#br0" timeOffset="153632">12489 18403 24575,'30'-28'0,"-11"3"0,0-4 0,-1 3 0,0-1 0,0 0-1093,-3 2 1,0-1 0,-1 0 574,3-2 1,0-1 0,-1 3 517,2 0 0,-1 1 132,1-6 0,0 1-132,-3 9 0,-2 2 1035,3-7-1035,-7 9 0,-2 29 0,3 24 0,-2 11 0,-3-15 0,-1 2 0,1 3 153,0 2 0,1 3 1,-1 1-1,0-2-153,-2-4 0,-2-1 0,0 0 0,0 0 0,-2 1 0,0 1 0,0 0 0,-1-1 142,0 5 0,0 0 0,0-2-142,-2-7 0,-1-1 0,1-3 0,2 0 0,0-6 0,1-6 0,1-16 0</inkml:trace>
  <inkml:trace contextRef="#ctx0" brushRef="#br0" timeOffset="154333">13731 17752 24575,'-15'-10'0,"-4"1"0,-12 3 0,7 5 0,-2 2 0,1 2 0,0 2 0,-12 7 0,2 1 0,12-4 0,2 1 0,-3 4 0,2 2 0,-4 12 0,11 6 0,4 7 0,5-13 0,3 2 0,1 0 0,0 1 0,1 0 0,4 0 0,4 2 0,3 0 0,3-4-1052,7-2 1,2-1 1051,5 7 0,0 0 0,-1-9 0,1 0 0,-1-1 0,0 0 0,-1-2 0,0-2 0,-1-1 0,0-2-528,3 2 0,0-1 528,-6-3 0,0-1 0,11 1 0,0-1 0,-7-3 0,0-2 0,3 0 0,0-7 0,-4-9 0,-2-7 0,-6-4 0,-5-5 0,-2-11 0,-3-6 0,-2 1-528,-2 9 1,-1 1 0,-2-3 527,-1 0 0,-1-2 0,-2-1 0,-2 2 0,-5-8 0,-3 2 0,-1 0 0,-2 1 0,-1 1 0,0 1 0,0 4 0,-1 0 0,0 2 174,3 5 1,0 1 0,-2 1-175,-11-8 0,0 2 0,8 8 0,0 0 0,-5-4 0,4 5 0,5 8 0,12 9 0</inkml:trace>
  <inkml:trace contextRef="#ctx0" brushRef="#br0" timeOffset="158916">17686 11815 24575,'-10'3'0,"0"-1"0,-12 1 0,-4 0 0,-1 0 0,-3 0-1093,2-1 1,-3 0 0,0-1 358,-1 1 1,-1 0-1,0 0-312,-4-2 1,-1 0 0,-1 0 1045,6 0 0,-1 0 0,0 0 0,-3 0-555,0 0 1,-2 0 0,-2 0 0,1 0 0,1 0 554,3 0 0,1 0 0,0 0 0,-1 0 0,-1 0-502,-3 0 0,-2 0 0,0 0 0,-2 0 0,2 0 0,1 0 502,-2-1 0,2 1 0,1-1 0,-3 2 0,-4 0-133,10 0 0,-2 1 0,-2 0 0,-2 0 0,-1 1 0,-1 0 0,0 0 0,0 0 0,1 0 0,0 0 133,4 0 0,1 0 0,-1 0 0,1 0 0,-1 0 0,1 0 0,-1 1 0,0-1 0,-1 1 0,0 0 0,-1 0-51,3 0 1,-1 1-1,0-1 1,-1 1-1,0 0 1,-1 0-1,1 0 1,-1 0-1,1 0 1,-1 0-1,1 0 1,-1 0-1,2 0 51,-4 0 0,0 0 0,0 0 0,-1 0 0,1 0 0,0 0 0,0-1 0,1 1 0,0 0 0,1-1 0,1 0 0,0 1 28,-3-1 1,1 0 0,1 0-1,1 0 1,1 0 0,-1 0 0,1-1-1,-1 1 1,0-1-29,-1 0 0,-2-1 0,1 1 0,-1-1 0,1 1 0,0-1 0,2-1 0,2 0 0,3 0 0,-9-1 0,4-1 0,2 0 0,1 0 0,-2-1 0,-1 0 0,-2-1 0,1 1 0,1-1 0,2 1 0,4 0 0,2 0 0,1 0 0,1 0 366,-8-2 0,1 0 0,-1 0-366,-2 4 0,-2 0 0,6 0 965,5 0 0,2 0-965,-7 0 0,0 0 0,5 2 0,2 1 1501,3-1 0,0 0-1501,-2 4 0,2 0 0,1-2 0,-2 2 0,22-6 0</inkml:trace>
  <inkml:trace contextRef="#ctx0" brushRef="#br0" timeOffset="162221">28177 11344 24575,'-15'17'0,"0"1"0,-8 5 0,-4 3 0,-2 1 0,2-3 0,-2 0 0,-3 1 0,-1 1-547,2-3 1,-1 1 0,-3 0 0,1 1 0,-1-1 0,3-1-110,0 1 1,0 0-1,2-2 1,-1 1 0,-1-2-1,0 0 1,-2-1-1,1-1 1,1 0 0,4-1 479,-2 4 1,4-1-1,1-2 176,-9 2 0,4 0 723,8 0 1,3-1-724,-9 9 0,14-6 0,13-12 3276,18 5-2049,10 2 1,7 4-1228,-4-4 0,4 2 0,0 1 58,-5-4 0,1 1 1,1 1-1,1 0-58,-2-1 0,1 1 0,0-1 0,0 1 0,-2 0 0,2 1 0,-2 0 0,0 0 0,-1 0 0,9 5 0,-1 0 0,-3 0 0,-6-5 0,-2 1 0,-5-4 0,8 9 763,-10-9-763,-17-14 0,1-1 0,-2-1 0</inkml:trace>
  <inkml:trace contextRef="#ctx0" brushRef="#br0" timeOffset="162586">26922 12479 24575,'22'17'0,"0"0"0,-1 2 0,2 2 0,6 7 0,6 2-820,-5-8 1,3 1 0,2 1 0,0-2 475,-1-1 0,-1-1 0,1 0 0,3 0 344,-5-3 0,3 1 0,2 0 0,-1 0 0,0-1 0,-3-1 0,7 2 0,-2-1 0,-1-1 0,-2-1 0,4 1 0,-3-1 0,-2 0 0,3 2 0,-11-4 0,-20-10 0,-5-2 0</inkml:trace>
  <inkml:trace contextRef="#ctx0" brushRef="#br0" timeOffset="163569">28274 12433 24575,'27'-19'0,"-9"1"0,1-4 0,8-7 0,2-3-1093,-2 0 1,1-3 0,-1 0-1,-2 3 1,-1 0 0,0-1 581,2-1 0,0-2 0,-2 1 1204,-4 1 1,-3 0-1,-1 4-693,-2 1 0,0 7 1312,7 7-1312,-19 31 0,-6 12 0,3 0 0,-2 2 0,1 3-1093,-4 6 1,0 1 0,0 1 1083,1-1 0,1-1 0,-1 1 9,-2 0 0,-1-1 0,0 4 308,3-6 1,0 2-1,0 1 1,0 0-1,0-2-308,0-2 0,0-2 0,1 0 0,-1 2-66,1 0 1,0 2-1,0 0 1,0-2 0,2-5 65,-1 12 0,2-9 0,1-1 0,2-31 0</inkml:trace>
  <inkml:trace contextRef="#ctx0" brushRef="#br0" timeOffset="164106">30098 11547 8191,'-21'0'0,"-1"7"0,-5 6 1092,-5 3 0,-6 4 0,2 1-977,0 2 0,1 2 1,-2 2-116,9-4 0,-2 0 0,-1 2 0,2 1 0,3-1 0,1 0 0,2 0 0,2 2 0,0 1 0,-1 8 0,0 3 0,3 0 0,1-2 218,2-2 1,2-1-1,1 0-218,2 7 0,2 2 0,3-4 0,2-3 0,3-3 505,5 4 1,2 0-506,1-2 0,3-1 0,1-6 0,3 1 0,0-2 0,8 11 0,1-3 0,0-3 0,2-2 0,0-9 0,1 0 0,0-4 0,2-5 0,-1-1 0,3 6 0,2-4 1638,9-10 0,0-10-1071,-7-7 0,0-8-567,-9 4 0,2-4 0,1-3 0,-1-1 0,-2 0-130,-2-2 0,-1-1 0,-1-1 1,0-1-1,-2-1 130,1-2 0,0-1 0,-2 0 0,-1-1 0,-2 1 0,-1-7 0,-1 0 0,-4 1 0,-1 3 723,-2 0 0,-3 2 0,-2 1-723,-5 1 0,-2 0 0,-1 3 0,-2-8 0,-3 4 0,-6 4 0,0 4 0,0-6 0,0 11 0</inkml:trace>
  <inkml:trace contextRef="#ctx0" brushRef="#br0" timeOffset="167555">15661 8983 24575,'25'-11'0,"0"-1"0,13 0 0,6-1 0,-11 3 0,5-1 0,3-1 0,0 1 0,-1 1-656,-3 0 1,1 1-1,-1 1 1,1-1 0,0 1 108,-1 0 1,0 1 0,2-1 0,-1 1 0,0 0 0,0 0-1,-2-1 1,0 0 0,0 1 0,0-1 0,0 1 0,1 0-1,-1 0 1,0 2 0,0-1 0,0 1 0,1-1 0,0-1 338,4-2 0,-1-1 0,2-1 1,-1 1-1,1 0 0,0 0 208,-5 3 0,-1 1 0,1 0 0,0 0 0,0 0 0,1 0 0,0-1-263,3-2 0,0 0 1,1 0-1,0-1 1,0 0-1,2 0 0,0 0 263,-5 2 0,1 0 0,1 0 0,0-1 0,1 1 0,0 0 0,-1-1 0,0 1 0,-1 0 0,3-1 0,0 0 0,0 0 0,-1 0 0,0 0 0,-1 0 0,-1 0 0,-1 0 0,5-1 0,-1 1 0,-1-1 0,-2 1 0,-2 0 0,-2 1 0,4-2 0,1 1 0,0 0 0</inkml:trace>
  <inkml:trace contextRef="#ctx0" brushRef="#br0" timeOffset="169357">16508 10398 24575,'32'-13'0,"0"0"0,-2 2 0,6-1 0,3-2 0,4-1 0,1 1 0,2 0-328,-10 4 0,1-1 0,1 1 1,2 0-1,1-1 0,1 1 1,0-1-1,2 1 0,0-1 1,2 1 108,-9 1 1,2 0-1,1 0 1,0 0-1,1-1 1,1 1-1,0 0 1,1-1-1,0 1 1,0 0 0,1 0-1,0 0 1,0 0-1,0 0 1,1 0 35,-5 2 1,1-1 0,0 0 0,1 0 0,0 1 0,0-1 0,0 1 0,0-1 0,1 1 0,0-1 0,0 1 0,0 0 0,0 0 0,1 0 0,-1 0 0,0 1 0,0-1 0,0 1 9,-1 0 1,1 0-1,-1 1 1,1-1-1,-1 1 1,1 0-1,0 0 1,0 0-1,0 0 1,0 0-1,0 0 1,0 1 0,0-1-1,-1 0 1,1 0-1,0 0 1,-1 1-1,0-1 1,0-1 102,0 1 1,0 0 0,1-1 0,-1 1-1,0-1 1,0 1 0,0-1 0,0 0-1,0 1 1,-1-1 0,1 1 0,-1-1-1,0 1 1,0 0 0,-1 0 0,1 0-1,-1 0 1,-1 1 69,5-1 0,-1 0 0,1 1 0,0-1 0,0 1 0,-1 0 0,0 0 0,0 0 0,-1 0 0,-1 0 0,-1 0 0,-1 1 0,-1-1 0,-1 0 0,-2 1 0,9-2 0,-1 0 0,-2 0 0,-1 1 0,-3-1 0,0 1 0,-2 0 0,-1 0 0,2 1 0,-1-1 0,1 1 0,-1-1 0,1 0 0</inkml:trace>
  <inkml:trace contextRef="#ctx0" brushRef="#br0" timeOffset="175712">22098 13341 24575,'26'-12'0,"-1"7"0,5 0 0,-2 1 0,1-1 0,3 1-1093,7 1 1,2 2 0,0 0 272,-7-1 1,-1 1 0,2-1 0,1 1 163,0 1 1,1 0-1,2 0 1,-1 0 0,0 0 172,4 0 0,-1 0 0,2 0 0,1 0 233,-6 0 0,3 0 0,0 0 0,1 0 0,0 0 0,-2 0 250,-3 0 0,-1 0 0,-1 0 0,0 0 0,3 0 0,2 0 0,-3 0 0,2 0 0,2 0 0,1 0 0,1 0 0,0 0 0,0 0 0,-1 0 0,-1 0-237,1 1 0,-1-1 0,-1 1 1,0 0-1,1 0 0,0 0 0,0-1 1,2 1 236,-4-1 0,2 0 0,0 0 0,1 0 0,1 0 0,-1 0 0,-1 0 0,0 0 0,-1 1 0,-2-1 0,7 1 0,-1 1 0,-1 0 0,0-1 0,-2 1 0,-1 0 0,-2-1 0,6-1 0,-2 0 0,-1 0 0,-2 0 0,-3 1 203,6 0 1,-4 1 0,-7 0 0,2-2 0,-31 0-1</inkml:trace>
  <inkml:trace contextRef="#ctx0" brushRef="#br0" timeOffset="182283">25941 8958 24575,'27'-8'0,"-1"0"0,-2 0 0,0 0 0,2 1 0,0-1-1639,-1-1 1,2 0 1421,8 3 1,4 1 216,-8-2 0,2-1 0,3 1 0,3 2 0,4 1 0,2 0 0,-1-1 0,-8-1 0,-1 1 0,1-2 0,1 1 0,2 0-418,-4 2 1,2-1 0,1 1 0,1 0 0,0-1 0,-2 1 0,0-1 417,7-2 0,0 0 0,-2-1 0,1 1 0,-1 0 0,0 1 0,2 0 0,-2 0 0,-1 0 0,-5 1 0,2-2 0,-4 1 0,-3 1 0,2-1 0,-12 3 0,-20 3 0</inkml:trace>
  <inkml:trace contextRef="#ctx0" brushRef="#br0" timeOffset="182634">27109 8397 24575,'28'26'0,"1"1"0,-1-1 0,4-3 0,2 0 0,4 0 0,2-1 0,-9-6 0,3 0 0,0 0 0,2 0 0,1-1 0,-1 1 0,0-2-469,-1 1 1,1-1 0,0-1 0,0 1 0,0-1 0,0-1 0,0 1-79,5 0 1,1 0 0,0 0 0,-2-1 0,-1 0 0,-4-2 1139,9 2 1,-4-2-1,-5 1-593,0 3 0,-14 2 1078,-35 3-1078,-8 6 0,1-7 0,-6 2 0,-2 1-322,-6 2 0,-2 0 0,1-1 0,10-4 1,1-1-1,0-1 0,-1 0 0,0-1 1,0 1-1</inkml:trace>
  <inkml:trace contextRef="#ctx0" brushRef="#br0" timeOffset="183202">29238 7983 24575,'-23'12'0,"1"1"0,-11 6 0,-2 5 0,4-1 0,-1 3 0,0 1-1093,4-3 1,1 2 0,0 0 110,-1 4 1,1 1 0,4-1 981,6 6 0,4 2 270,0-3 0,1 3 0,5 0-270,9-6 0,4 1 0,3 0 0,-1 5 0,4 1 0,4-3 0,3-10 0,4-2 0,3-1 0,0-3 0,8 3 0,3-4 0,3-2 0,-1-5 0,4-2 0,0-4 0,-2-4 31,0-6 1,-1-5 0,-1-4-32,-5 0 0,1-2 0,-2-4 0,-5-4 0,-7-6 0,-5-6 0,-3-1 0,-1 0 0,-1 3 0,-1 1 0,-1-1 0,-3 0 0,-1-3 0,-2-1 0,-2 1 0,-2 3 0,-4 2 0,-2 3 0,-1 1 0,-5-8 0,-4 2 0,-5 9 0,-1 3 0,0-2 0,0 1 0,-6 0 0,1 2 0,-1-2 0,0 2 0</inkml:trace>
  <inkml:trace contextRef="#ctx0" brushRef="#br0" timeOffset="183584">30283 7873 8191,'-17'38'0,"0"-1"0,-2-8 0,-2 2 0,1 2 0,-3 5 0,0 2 0,1-4 516,-2 0 1,1-3 0,-1 1-517,4-5 0,0 0 0,0 1 0,1 0 0,2 0 0,2 1 0,0 0 0,0-3 0,0-1 0,2-3 0,0 3 759,-1 10 0,1 2 1,4 2-760,3 0 0,3 1 0,2 1 0,1-8 0,2 1 0,1 0 0,1 1 190,1 2 0,0 2 0,2-1 0,2 0-190,1-6 0,2 0 0,2 0 0,1-2 0,1-1 0,4 3 0,3-2 0,1-1 0,2-1 0,4 3 0,2-1 0,0-2 0,-3-3 0,-3-4 0,-1-2 0,-1-4 0,7-1 0,0-1 0</inkml:trace>
  <inkml:trace contextRef="#ctx0" brushRef="#br0" timeOffset="183855">30508 8801 24575,'0'33'0,"0"1"0,-1 6 0,0 5 0,-2 0 0,-1-6 0,-1-1 0,-2 3-549,1 1 0,-2 3 0,-1-1 0,0-5 549,1-7 0,-1-3 0,0-2 352,-4 13 1,0-15-353,6-25 0,5-33 0,3-11 0,-1 13 0,0-6 0,0 0 0</inkml:trace>
  <inkml:trace contextRef="#ctx0" brushRef="#br0" timeOffset="184086">30584 8862 24535,'32'-5'0,"-1"-1"0,0 1 0,7-3 0,-3 5 0,-4 13 0,-3 5 0,-5 3 0,-4 3 0,5 14 0,-3 2-533,-5-5 0,-4 3 533,-6-1 0,-3 3 0,0 0-467,-1-1 0,-1 0 0,0 1 467,-1 3 0,0 1 0,0-3 0,1 8 0,0-6 597,-1-3-597,8-44 0,-7-2 0,6-4 0</inkml:trace>
  <inkml:trace contextRef="#ctx0" brushRef="#br0" timeOffset="184437">31425 8128 8191,'9'39'0,"1"0"0,-1-1 0,-1 0 0,-1 1 0,0 2 0,-1 2 300,-3-6 1,0 2 0,-1 1 0,-1 1-1,1-1 1,-1 1-301,1-1 0,1 1 0,-1-1 0,0 1 0,0 0 0,-2 0 0,0 2 0,-1 1 0,-1 0 0,-1-1 0,1-1 0,0-1 6,-1-2 1,1-1 0,0 0 0,-1-2 0,-1-1-7,-1 5 0,-1-2 0,0 0 0,0-3 0,-2 2 0,0-2 0,0-2 605,0 9 1,-1-1-606,-3-3 0,-1-1 0,2-1 0,0-3 1638,-1-5 0,-1-2-1586,-6 5 1,1-4-1,6-7 1,-10 9 0</inkml:trace>
  <inkml:trace contextRef="#ctx0" brushRef="#br0" timeOffset="186754">29537 10037 24575,'-10'-4'0,"3"0"0,-6 0 0,-24 15 0,6 6 0,-6 6 0,-2 4-656,8-5 1,-2 2-1,0 2 1,-1 1 0,1 0-1,1 0 1,-1 1-1,1 0 1,1 0 0,1 0 265,2-2 0,-1 0 0,2 0 1,2 0-1,4-1 298,0 7 1,4 0 0,3 0 91,2 6 0,4 1 0,4-9 0,2 2 0,2-1 0,2 2 0,1 0 0,3-1 0,2 0 0,1-2 0,3 0 0,3-2 0,2-1 0,2-1 0,2 0 0,1 0 0,5-4 0,9-2 0,4-4 0,-1-1-17,-9-3 0,-2-2 1,1-3 16,2-1 0,1-5 0,-3-7 0,-7-12 0,-3-10 0,-2-3-566,-1-4 0,-1-4 1,-1-3-1,-1-3 566,-2 7 0,0-2 0,0-2 0,-1-1 0,0-1 0,-1 1 0,-1 6 0,0-1 0,0-1 0,-1 1 0,-1-1 0,-1 1 0,-2 1 0,-2-5 0,-1-1 0,-2 1 0,-2 1 0,0 1 0,-1 3 598,-2-5 1,-1 2 0,-2 3 0,-1 3-599,-4 1 0,-2 3 0,0 5 0,1 5 0,3 6 0,7 10 0</inkml:trace>
  <inkml:trace contextRef="#ctx0" brushRef="#br0" timeOffset="187087">30188 9631 21759,'-17'30'0,"0"0"0,0-1 0,0 1 0,1 1 0,-1-1 0,1 1 0,-2 2 0,2-2 0,-2 1 0,0 1 0,1 2 0,-1-1 0,3 1-547,0 1 1,1 1 0,2 1 0,-1 0 0,1-1 0,-1 0-1,-2-1 1,0 0 0,0-1 0,1 0 0,0 1 0,3-1 25,1 6 0,1 1 1,2 0-1,1-4 0,3-4 1065,2 8 0,2-3-544,1-8 0,-1 1 0,2-4 803,2 0 0,0-2-803,3-1 0,2-2 0,9 4 0,1-4 0,1 0 0,-3-2 0,8 1 0</inkml:trace>
  <inkml:trace contextRef="#ctx0" brushRef="#br0" timeOffset="187421">30207 10807 8191,'24'-29'0,"0"1"0,0 0 0,-2 0 0,2-2 0,0 1 0,-2 0 600,4-1 1,-1 0 0,1 0-601,-5 5 0,1-2 0,-1 1 0,-1 0 0,3-4 0,-2 1 0,-1 2 1254,5-1 1,-3 2-1255,-7 2 0,-1 7 2096,-2 21-2096,-19 17 0,-8 9 0,4 1 0,0 5 0,0 3 819,-1 0 0,-1 4 0,1 0 0,0 0-748,2-3 0,0-1 0,0 1 0,1 1-71,2-4 0,-1 1 0,1 0 0,1-1 0,1-3 0,0 5 0,1-3 0,1-1 856,1 1 0,1-1 1,1-4-857,3 11 0,4-15 0,-6-24 0</inkml:trace>
  <inkml:trace contextRef="#ctx0" brushRef="#br0" timeOffset="187904">31643 10148 24575,'-20'-6'0,"-5"9"0,-6 6 0,0 1 0,-6 7 0,-3 4-820,7 0 1,-5 3 0,0 2 0,4-1 751,0 3 0,4 0 0,1 1 68,4-1 0,1 0 0,3-1 0,1 5 0,5-2 198,10-8 0,2 0-198,3 17 0,7-12 0,4-2 0,9 10 0,0-14 0,5 1 0,2-2 0,10 0 0,4-6 0,-9-7 0,2-3 0,1-2 0,-2-2 0,1-3 0,-2-2 0,-1-9 0,-1-9 0,-1-9 0,-3-4 0,-4 0-540,-7 4 0,-3-1 0,-3-2 0,-1-1 540,1 1 0,-1-2 0,-1-1 0,-1 0 0,-2 2 0,-1-5 0,-3 0 0,-1 2 0,0 1-178,-1 0 0,-1 2 0,-1 3 0,-1 1 0,0 4 0,-2 2 0</inkml:trace>
  <inkml:trace contextRef="#ctx0" brushRef="#br0" timeOffset="188205">31923 9898 24575,'22'31'0,"0"0"0,0 0 0,0 0 0,0 0 0,-2 2 0,-2 0 0,1 0 0,-1 1 0,1 2 0,0 0 0,1 2 0,0 2 0,-1-1 0,-1-1 0,-2-2-820,1 6 1,-1-3 0,-3 0 0,-4-2-274,-1 5 1,-3-1 0,-7-2 858,-4-9 1,-5-1 0,-1 1 233,-1 1 0,-1 1 0,-2 0 0,-3 3 0,-1-1 0,0-1 0,3-6 0,0-1 0,-1 1-453,-4 3 0,-2 1 0,1-1 453,5-6 0,1 0 0,0-2 0,-7 9 0,2-3 0,-3 8 0</inkml:trace>
  <inkml:trace contextRef="#ctx0" brushRef="#br0" timeOffset="209203">19934 12774 24575,'35'0'0,"1"0"0,-5 1 0,3-1 0,1 0 0,2-1 0,2 1 0,2-2 0,1 1 0,4 0-469,-8 0 1,3 1 0,1 0 0,1 0 0,1 0 0,0 0 0,-1-1-1,-1 0 1,0 0 0,0-1 0,0 0 0,-1 0 0,1 1 0,-1 0-1,-1 0 1,-1 1 0,1 0 0,-1 0 0,0 0 0,-1 0 0,0-1 22,3 0 1,0 0 0,0 0 0,-2 0 0,-1 0 0,-3 0 445,11 1 0,-4 0 0,-1 0 24,2 0 0,0 0 0,-2 0-24,-3 0 0,-1 0 0,-1 0-426,-5 0 1,-1 0 0,2 0 425,5 0 0,1 0 0,0 0 468,2 2 1,1 0-1,2-1-468,-4 0 0,2-1 0,1 0 0,0 1 0,0 1 0,1 1 0,-1 0 0,0-1 0,-5-2 0,0 1 0,-1-2 0,-4 2 1638,14 2 0,-5-1-1625,-12-2 1,-6 0 0,-9 0-1,-12 0 1</inkml:trace>
  <inkml:trace contextRef="#ctx0" brushRef="#br0" timeOffset="210070">19702 13821 24575,'38'0'0,"1"0"0,-5 0 0,5 0 0,3 0 0,3 0 0,-10 0 0,1-1 0,3 0 0,1 0 0,2 0 0,0 0 0,1 1 0,0-1-298,-5 1 0,0-1 0,1 1 0,0 0 0,1 0 0,1 0 0,0 0 0,0 0 1,1 0-1,1 0 0,-1-1 63,-3 1 1,1 0 0,0-1 0,1 1 0,0 0 0,1-1 0,0 1 0,0-1 0,0 1 0,0-1 0,0 1 0,-1-1 0,1 1 0,-1-1-19,2 1 1,-1-1 0,1 1 0,0 0 0,-1-1 0,0 1 0,1-1 0,-1 1 0,0 0 0,1-1 0,-1 1 0,1-1 0,-1 0-1,2 0 1,0 0 0,1 1 0,-1-2 0,1 1 0,0 0 0,0 0 0,-1 0 0,0 0 0,-2 0 0,0 0 0,-2 0 0,-1 0 96,8-1 0,-1 1 0,-2 1 0,-1-1 1,0 0-1,-2-1 0,0 1 0,1-1 156,1 0 0,1 0 0,0 0 0,-1-1 0,-2 0 0,-2 0 0,-3 1-356,4-1 1,-4 0-1,-2 0 1,0-1 355,9 0 0,-2-1 0,-1 1 541,-5-1 1,-1 1 0,-3 0-542,4 1 0,-3 1 3134,11 2-3134,-24 0 3276,-5 0-2923,-10 0 0,-2 0 0,0 0 0</inkml:trace>
  <inkml:trace contextRef="#ctx0" brushRef="#br0" timeOffset="210754">20059 14686 24575,'14'4'0,"10"-2"0,8 1 0,4-1 0,2 0 0,3-1 0,4 1 0,4 0-365,-15 0 1,2 0 0,2 1 0,2-1 0,1 1 0,1 0 0,1 0 0,1 0 0,-1 0 90,-4-1 1,0 1 0,1-1 0,0 1 0,2-1 0,-1 0 0,1 1 0,1-1 0,-1 1 0,1-1 0,0 1 0,0-1 38,-2 1 1,0-1 0,0 1 0,0 0 0,1-1 0,0 1 0,0 0 0,0-1 0,0 1 0,1 0 0,0-1 0,0 1 0,0-1 0,0 0 15,-1 0 1,1 0-1,1-1 1,-1 1-1,1 0 1,0-1-1,0 1 1,0-1-1,0 0 1,-1 1 0,1-1-1,-1 0 1,0 0-1,0 1 1,-1-1 122,4 0 0,-1 0 0,0 1 0,1-1 0,-1 0 0,0 0 0,-1 0 1,0 0-1,-1 0 0,0 0 0,-1-1 0,0 1 0,-2-1 96,3 1 0,-1-1 0,-1 0 0,0 0 0,-1 0 0,0 0 0,-2 0 0,0 0 0,0-1 0,-1 1-174,9 0 1,1 0 0,-1 0 0,-2 0 0,-2 0 0,-4 0 0,-6 0 173,2 0 0,-6 0 0,-2 0 486,10 0 1,-8 0 0,-13 0 0,-9 0 0</inkml:trace>
  <inkml:trace contextRef="#ctx0" brushRef="#br0" timeOffset="211272">19808 15782 24575,'39'7'0,"0"0"0,-5-3 0,4 0 0,4 0 0,2 1 0,-9-2 0,3 1 0,2-1 0,1 1 0,1-1 0,1 1 0,2-1-328,-6-1 0,1 1 0,2-1 1,0 0-1,2 0 0,-1 0 1,1 0-1,-1 0 0,1-1 1,-2 1-1,-1 0 0,0-1 0,0 1 1,0-1-1,0 1 0,0-1 1,0 0-1,0 0 0,0 1 1,0-1-1,2 0 0,0-1 0,0 1 1,0 0-1,0 0 0,0-1 1,0 1-1,-1-1 0,-2 0 1,0 1-83,1-1 0,-1 0 1,-1 0-1,-1 0 1,0 0-1,-1 0 0,1 0 1,-1 0 230,3 0 1,0 0 0,-1 0 0,1 0 0,-1 0 0,0 0 0,-1 0 178,6 0 0,0 0 0,0 0 0,-1 0 0,0 0 0,-1 0-339,-4 0 1,-1 0 0,0 0 0,0 0 0,-1 0 0,-1 0 338,6 0 0,-1-1 0,0 1 0,-1 0 0,-1 1 220,4 0 1,-1 0 0,-2 1 0,-2-1-221,-3 0 0,-2-1 0,-2 1 0,6 2 0,-6-1 0,-10-2 0</inkml:trace>
  <inkml:trace contextRef="#ctx0" brushRef="#br0" timeOffset="212557">23266 17566 8191,'-2'-14'0,"-8"-4"3276,-7-10-1693,-12 1-1583,14 9 0,-2 1 0,-16-5 0,1 2 1421,11 13 1,-1 2-1422,-3-3 0,-3 4 0,1 4 0,-4 3 0,1 1 246,-4 3 0,1 2 1,-2 2-247,2 3 0,0 2 0,-1 2 0,2-1 0,-5 4 0,2 0 0,0 1 0,8-2 0,0 0 0,1 1 0,2-1 0,-8 8 0,3-2 0,7-1 0,3-1 0,3-1 0,4 0 0,7 0 0,2-1 3276,-5 7-1810,17 4 1,6-2-1467,-3-16 106,3 6 0,1-3-106,-2-11 0,0-5 0,0 1 1522,0-3-1522,0-3 0,7-5 0,5-4 0,7-2 0,4-3-285,-9 5 0,3-2 0,0 0 1,-1 0 284,3-1 0,-1 0 0,0 0 0,1-1 0,-1-1 0,-3 0 0,-2-1 0,-5-1 0,-7-2 0,-2 0 0,5-9 0,-14 7 0,-4 15 0,0 7 0</inkml:trace>
  <inkml:trace contextRef="#ctx0" brushRef="#br0" timeOffset="213008">23068 16644 24575,'-1'40'0,"0"1"0,-1 0 0,1 0 0,1 0 0,-1 1 0,1 1 0,0 0 0,0 0 0,0-3 0,-1 0 0,1 0 0,0 0 0,1 1-547,0-1 1,1 2 0,0 1 0,0-1 0,0-2 0,1-2-274,0 1 1,0-3 0,0-1 0,1 0-1,0 1 1,1-1 0,1 0 0,0-2 1023,2 0 0,0-2 0,0-4-204,0-2 0,-1-2 908,3 2 0,-2-6-908,-5-16 0,-1 0 0,1-2 819,-1-1 0,-1-1 0,1 0 0</inkml:trace>
  <inkml:trace contextRef="#ctx0" brushRef="#br0" timeOffset="213308">23446 17230 24575,'6'34'0,"0"0"0,-1-7 0,-1 1 0,1 3 0,0 2 0,0-1-535,1 5 1,-1 0 534,0-6 0,-1 1 0,2 1 0,0-1 0,1 0 0,0-1-583,1 13 0,0-3 583,0-10 0,-1-6 0,-3-4 534,0-11-534,-1 1 0,0-7 0,0 0 0,-1-4 0</inkml:trace>
  <inkml:trace contextRef="#ctx0" brushRef="#br0" timeOffset="213808">24401 17302 24575,'-7'0'0,"-5"-2"0,-6-3 0,0 0 0,4 0 0,8 3 0</inkml:trace>
  <inkml:trace contextRef="#ctx0" brushRef="#br0" timeOffset="214143">23770 16721 24575,'0'0'0</inkml:trace>
  <inkml:trace contextRef="#ctx0" brushRef="#br0" timeOffset="214626">24466 17284 8191,'-30'0'0,"-12"6"3276,9 2-2702,9-1 0,-1 2-574,-2 7 0,1 2 0,-5 3 0,1 0 0,-1 1 0,2 0 1003,2 0 0,2-1-1003,6-5 0,2-1 0,-13 10 942,3 5 0,1 4-942,12-8 0,3 2 0,-3 1 0,-1 2 0,7 1 0,8-2 0,5 0 0,5 0 1092,7 8 0,6 0 0,3-2-649,0-4 1,2-3 0,3-1-444,0-7 0,3-2 0,1-1 0,-1-5 0,5-2 0,1-5 0,-1-4 0,3-7 0,-1-4 0,-3 0 0,-4 2 0,-3-1 0,-8-5 0,1 0 0</inkml:trace>
  <inkml:trace contextRef="#ctx0" brushRef="#br0" timeOffset="214943">24952 17082 24575,'2'34'0,"0"0"0,1-4 0,1 2 0,-1 7 0,1 4 0,0 0-820,0-9 1,1-1 0,-1 1 0,0 0 779,0 0 0,-1 0 0,0-1 0,0 1-780,1 4 1,1 1 0,-1-1 0,0-2 664,0 3 1,-1-1 0,1 0 154,4 4 0,1 1 0,-1-4 339,0-3 0,1-3-339,1 3 0,1-7 0,-3-13 0,-6-21 0,0 6 0,-2-9 0</inkml:trace>
  <inkml:trace contextRef="#ctx0" brushRef="#br0" timeOffset="215224">24644 17486 24575,'22'21'0,"0"0"0,-3-2 0,1-2 0,9-2 0,3-3 0,-4-6 0,2-2 0,-1-1-1639,5-2 1,1-2 1299,-3-1 1,2-2 0,0-1 338,-1-2 0,-1-2 0,-1-1 440,-3 0 0,-1-2 0,0 1-440,11-2 0,-3 0 0,-1-6 0,-30 16 0</inkml:trace>
  <inkml:trace contextRef="#ctx0" brushRef="#br0" timeOffset="216659">26671 16919 24575,'39'-7'0,"-1"0"0,-7 1 0,0 1 0,3-2 0,-3 1 0,3-2 0,0 1 0,-2 0-1093,5-2 1,-2 0 0,1 1-1,5 0 1,0 0 0,-1-1 1000,-5 0 0,-1-1 1,1 1 91,3 2 0,2 0 0,-1 1 0,-4-2 0,0-1 0,0 3 658,-4 3 1,-1 1 0,-2 0-659,5 0 0,-3 0 0,-4 1 0,-4 2 0,-2-1 0,-17 0 0</inkml:trace>
  <inkml:trace contextRef="#ctx0" brushRef="#br0" timeOffset="216976">26595 17220 24575,'22'0'0,"0"0"0,6-3 0,2-1 0,4-2 0,-1-1 0,3-2 0,2 0 0,1 1-656,1 1 1,2 0-1,1 1 1,2 0 0,-2 0 420,-4 0 1,1-1 0,1 1 0,-2 0 0,-1 1 0,-2 0 0,2 1 0,-1 1 0,-3 1 0,0-1 0,2 1 0,0 0 0,0 1 0</inkml:trace>
  <inkml:trace contextRef="#ctx0" brushRef="#br0" timeOffset="217925">28245 15941 24575,'0'33'0,"0"0"0,0 4 0,0 3 0,-1-8 0,0 3 0,-1 2 0,1 0-820,0 2 1,1 2 0,0 0 0,0 2 346,-1-3 1,0 2-1,-1 0 1,1 0-1,0-2 473,1-3 0,0-1 0,-1 0 0,2-1 0,-1 0 135,2 2 0,0 0 0,0 0 0,0-2 1,0-3-136,-1 3 0,0-4 0,1-1 196,3 13 1,0-8 0,-3-14 0,-2-16-1</inkml:trace>
  <inkml:trace contextRef="#ctx0" brushRef="#br0" timeOffset="218511">28322 16786 24575,'4'-9'0,"9"-12"0,8-5 0,1 2 0,3 0 0,-4 6 0,1 1 0,5-5 0,1 1 0,1 6 0,0 4 0,-7 1 0,0 2 0,20-3 0,-20 20 0,-16 22 0,-3 6 0,-2 5 0,-2-5 0,-1 0-136,1-7 1,-1 1-1,0-3 136,-1-1 0,-1-3 0,-1 12 0,2-14 0,1-2 0,3-11 0,0-3 0,2-4 101,1-2 1,-2 0 0,1 0 0</inkml:trace>
  <inkml:trace contextRef="#ctx0" brushRef="#br0" timeOffset="219026">29398 16506 24575,'-21'5'0,"-6"1"0,3 1 0,-2 1 0,5-1 0,-1 0 0,-9 6 0,2 0 0,-5 8 0,16-7 0,2 2 0,-10 18 0,0 0 0,13-5 0,6 6 0,9-18 0,5 17 0,3-20 0,17 11 0,4-20 0,3-4 0,-10 0 0,0-3 0,17-9 0,-2-9 0,-19-7 0,-4-7 0,-1 1 0,1 4 0,-1 0 0,-1 0 0,-1-1 0,-1-1 0,-1 5 0,5-7 0,-19 59 0,2 15 0,-2-15 0,1 1-511,4-1 1,0 0 510,0 0 0,2 0 0,2-3 0,1 0 0,3 16 0,0-17 0,-5-14 0,-5-7 0,1-1 0</inkml:trace>
  <inkml:trace contextRef="#ctx0" brushRef="#br0" timeOffset="219994">29855 16439 8191,'-35'23'0,"4"-6"3276,0 9-1491,9-13 1033,5 2-2818,8-6 1719,3 1-1719,25 17 0,2 5 0,-4-9 0,2 4 0,0-1 0,0 4 0,-1 0 0,0 4 0,-2 0 1638,-7-9 0,-5-2 1638,-12 7-3042,-10 6-234,-1-19 0,-2-1 0,12-13 0,3-3 0,4-4 0,1-4 0,3-2 0,5-11 0,10-9 0,7-5 0,-4 5 0,3-3 0,0-2-656,-5 7 1,1-2-1,1-2 1,0 0 0,0-2 544,-1 0 0,1-1 0,0-1 0,1 0 1,-2-1-1,0 0 111,-1-1 0,-1 0 0,0 0 0,-1 0 0,0-1 0,-1 0 0,-1 0 0,0 0 0,-1-1 0,-1 1 0,0 0 0,-1 2-577,0-1 0,-1 1 0,0 1 0,-2 2 0,-2 3 577,0-4 0,-3 4 0,0 3 0,0-12 0,-9 41 0,-7 18 0,-3 10 0,4-5 0,-2 3 0,0 0-586,-1 1 1,0 0 0,-1 5 585,4-3 0,-2 5 0,0 2 0,0 0 0,2-1 0,1-6-202,0 3 0,2-4 0,-1 4 202,-1 4 0,-2 6 0,0 2 0,1-2 0,4-5 0,4-7 0,2-3 0,0 2 0,-1 2 0,-1 3 0,1-1 0,2-3 1192,3 6 1,1-3-1193,-4 6 0,4-14 0,13-32 0,-6-16 0,-1-13 0,2-1 0,1 3 0,2-2 0,0-1 0,0 1 241,1-2 1,0 0-1,0 1 1,1 1-242,2-5 0,1 1 0,-1 9 1638,-1 7 0,-1 11-451,6 22-1187,-3 20 0,-6-7 0,1 5 0,-1-1-1285,1 6 0,0 0 1285,3 5 0,-1 0 0,-5-2 0,-2-2-435,-4-12 0,0-1 435,3 13 0,-1-2 1127,0-1-1127,1 3 0,-5-21 0,1 4 652,-1-10 0,-1-2 1,1-2-1</inkml:trace>
  <inkml:trace contextRef="#ctx0" brushRef="#br0" timeOffset="220696">30758 16416 24575,'5'4'0,"7"25"0,-8 1 0,2-5 0,1 1 0,-6 12 0,3-9 0,-4-1 0,0-10 0,0-1 0,0-11 0,-4-23 0,0-12 0,0 6 0,2-1 0,1-12 0,2 1 0,-1-5 0,11 25 0,-6 19 0,6 19 0,-1 8 0,2 0 0,0 3-1281,-3-6 1,-1 1 1280,3 4 0,-1 1 0,-2-4 0,-1-1 0,1 10 0,-3-6 0,-2-15 0,-3-27 0,-1-12 0,2-4 0,8-5 0,2-1 1280,-5-2 1,3 0-1281,11 6 0,2 5 0,5 7 0,2 4 0,-13 10 0,-7 5 0,-3 0 0,-3 3 0,4 8 0,-2-3 0,-1 8 0,5 0 0,-6-8 0,3 3 0,0-11 0,-3-2 0,2 0 0,-2-2 0</inkml:trace>
  <inkml:trace contextRef="#ctx0" brushRef="#br0" timeOffset="221479">31454 16379 24575,'-5'-5'0,"-1"1"0,2 4 0,-2 0 0,-5 4 0,0 1 0,-10 14 0,-2 5 0,9-5 0,1 2 0,-1 3 0,-1 3 0,3 0 0,2 3 0,6 0 0,8 2 0,4-2 0,5 6 0,15-10 0,2-42 0,-7-6 0,-1-8 0,-5 1 0,-2-4 0,0 2-371,4-5 0,-2 2 371,-6-6 0,-3 16 0,-4 39 0,-3 9 0,3-2 0,0 2 0,-2-1 0,1-1 0,2 1 0,0-2 0,2 7 0,0-6 0,-3-17 742,0-3-742,23-33 0,-12 9 0,1-1 0,1 0 0,0 1 0,-2-1 0,-4 7 0,-6 14 0,2 28 0,0 17 0,-4-17 0,1 2 0,-1 2 0,1 3 0,-2-4-370,-1-2 1,-1 0 369,3 12 0,-1 0-545,-2-9 0,0-1 545,0-5 0,0 0 0,0 8 0,0 1 0,0 3 0,0 2-144,-2-4 0,0 2 0,1-1 144,0-4 0,1-1 0,-1-1 0,-1 12 0,-1-5 0,5-10 0,-3-26 0,2-20 0,-3 12 0,2-12 0</inkml:trace>
  <inkml:trace contextRef="#ctx0" brushRef="#br0" timeOffset="221798">31869 16319 22796,'32'6'0,"1"1"0,0-1 0,-1 1 0,8 4 0,-2 1 0,-5 2 0,-1 3 0,-7 4 434,-7 8 1,-8 3-435,-11-2 0,-7 1 0,-1-4 0,-2 2 0,-2-2 0,-3 5 0,-3-1-768,-3 3 1,-2-5 767,4-12 0,-2-2 0,-5 1 0,-5 1 0,3-3 0,-3-4 0,0-1 0,2 2 0,-1 2 0,5-4 0,-4-4 0,17-1 0</inkml:trace>
  <inkml:trace contextRef="#ctx0" brushRef="#br0" timeOffset="223747">21573 11765 24575,'3'40'0,"0"-14"0,-1 3 0,0 0 0,-1 4 0,0 1-1093,1 5 1,-1 0 0,0 4 936,0-4 1,-1 3-1,-1 0 1,1 0-665,0-4 1,0 0 0,0-1 0,0 2 462,0-4 1,0 1 0,0 0 0,0 0 0,0-1 356,0 9 0,0-1 0,0 0 0,0 1 0,0-1 0,0 0 0,0 1 0,0-1 0,0 0 0,0 0 0,0 0 0,0-2 0,0-6 0,0 0 0,0-2 0,0 0-235,0 3 1,0-2 0,0 1 234,0 4 0,0 1 0,0 0 0,0-5 0,0 0 0,0 0 0,0 2 0,0 1 0,0 0 0,0 3 0,0 1 0,0-1 0,0-4 0,0-1 0,0 3 0,0-5 0,0 2 0,0 2 0,0 0 0,0 1 0,0 3 0,0 1 0,0 0 0,0 1 0,0 0 0,1-4 0,0 0 0,-1 1 0,1 0 0,1-1 0,-1 1 0,1-1 0,-1 0 0,1 0 0,0 0 0,0-1 0,1-1-240,-1 4 0,1 0 1,-1-1-1,1-1 1,0-2 239,0 2 0,0-1 0,0-2 0,-1 1 0,1-3 0,-1 0 0,1 0 0,-1 1 0,-1 3 0,1 0 0,-1 1 0,1-3 0,1 2 0,1-1 0,-1 1-198,-1 1 0,-1 2 1,1-1-1,0-5 198,2 3 0,1-2 0,-4 0 0,-2 2 0,2-1 0,1-7 0,2 0 0,-1 0 0,-1 1 0,0 0 0,0 0 705,2 1 0,0 0 0,0-2-705,1 4 0,0-3 1257,-2-9 0,0 0-1257,1 18 0,1 2 0,-5-13 0,1 0 295,1 0 0,1 2 0,1 2-295,-1-2 0,-1 2 0,1 1 0,1 1 239,0 1 0,0 1 1,1 0-1,-1 1-239,2 3 0,-1 0 0,1 0 0,-1-3 0,0 0 0,-1-2 0,1-5 0,-1-3 0,0-11 0,-3-17 0</inkml:trace>
  <inkml:trace contextRef="#ctx0" brushRef="#br0" timeOffset="232754">20203 12708 24575,'5'3'0,"-1"-1"0,4 1 0,1 0 0,5 1 0,17 12 0,8 5 0,-11-7 0,2 1 0,3 1-553,-2-3 0,4 1 1,1 1-1,1-1 1,-1-2 552,-2 0 0,1-1 0,0-1 0,0 0 0,0-1 0,5 1 0,1-1 0,-1-1 0,0-1-249,-2-3 1,0 0-1,-2-2 1,-1-1 248,0-2 0,-2-2 0,-1 0 0,11-1 0,-4-1 0,-13-1 0,-4-1 0,11-2 0,-21 9 0,9-4 0,-11 3 2608,3 0-2608,-6-1 1149,1 1-1149,-3-2 0,-2 2 0,0-3 0,0 0 0,1-4 0,0-3 0,-1 3 0,-1 2 0</inkml:trace>
  <inkml:trace contextRef="#ctx0" brushRef="#br0" timeOffset="241995">18597 12015 24575,'4'36'0,"3"-5"0,1 1 0,1 6-1093,-3 2 1,1 4 0,-1-1-1,1-4 1,-1 0 0,0 3 436,-2-2 1,0 4-1,0 2 1,-1-1 0,0-4 54,-1-4 0,0-4 1,-1 1-1,1 4 380,-1-1 1,0 4-1,0 1 1,0 2-1,0-1 1,0-1 220,0-3 0,0-1 0,0 0 0,0-1 0,0 2 0,0 1-328,0-2 0,0 2 1,0 0-1,0 1 1,0-1-1,0 0 1,0-1 327,1 3 0,0-2 0,0 0 0,0 1 0,1 0 0,0 3-38,0-7 1,0 2 0,1 0 0,-1 1-1,1 1 1,0 0 0,0 0 0,0-1 0,-1-1 37,0 2 0,0-1 0,0 0 0,0-1 0,0 1 0,0 0 0,0 0 0,0 1 0,0 0 0,0 0 0,0 1 0,0 0 0,1 1 0,-1-1 0,0-1 0,-1 0 0,1-2 0,-1 3 0,0 0 0,0-1 0,0-1 0,-1-1 0,1-1 0,-1-1 0,-1 6 0,0-1 0,0-2 0,0-1 0,0 0 0,0 4 0,0-1 0,0-1 0,0 1 385,0 0 1,0 0 0,0 0-1,0-1-385,0-4 0,0-2 0,0 0 0,0-2 0,0 4 0,0-1 0,0-3 0,0-2 0,0-5 2892,0 0-2892,-2-19 819,0-3 0,1-4 0,-1 0 0</inkml:trace>
  <inkml:trace contextRef="#ctx0" brushRef="#br0" timeOffset="243863">18354 12207 24575,'-12'-5'0,"-20"-4"0,-2 2 0,-3 1 0,10 2 0,13 8 0,5-1 0,-8 11 0,7 3 0,-9 16 0,7 4 0,3 1 0,6-3 0,8-1 0,3 2 0,-3-3 0,1 0 0,4 0 0,3 1 0,-1-1 0,2 4 0,1-3 0,2-10 0,2-3 0,9 2 0,3-31 0,-2-18 0,-5-5 0,-2-5 0,-6 9 0,-1-1-423,-3 1 0,-1-2 0,-1 4 423,2-15 0,-9 15 0,-1 0 0,2-6 0,-8-5 0,0 6 0,-4 8 0,-1 2 0,-2 9 0,0 0 0,3 6 0,2 1 0</inkml:trace>
  <inkml:trace contextRef="#ctx0" brushRef="#br0" timeOffset="244514">18244 13478 24575,'2'-19'0,"3"1"0,5-2 0,8-5 0,4-8 0,-10 14 0,2-2 0,2-3 0,0-3 0,0 1 0,0 0 0,0-1 0,1-9 0,0-3 0,-3 6 0,1-1 0,-6 2 0,-4 12 0,-5 22 0,1 19 0,0 9 0,-1 11 0,0 5-474,0-7 1,0 3 0,0 1 473,-1-10 0,0 1 0,0 0 0,0-1 0,-1 9 0,0-1 0,0-3 0,0 3 0,-1-3 0,1-5 0,0-6 0,2-13 0,0-10 0,0 0 0,0-3 0,0 1 0</inkml:trace>
  <inkml:trace contextRef="#ctx0" brushRef="#br0" timeOffset="244829">18299 13749 24575,'35'1'0,"1"1"0,-2-1 0,3 0 0,4-1 0,3 0 0,-3 0 0,-5 0 0,-3 0 0,-2 0 0,-6 0 0,-16 0 0</inkml:trace>
  <inkml:trace contextRef="#ctx0" brushRef="#br0" timeOffset="245462">18369 14076 24575,'30'-6'0,"-1"0"0,-6 2 0,0 0 0,6 1 0,-2 2 0,2 4 0,4 4 0,-21 5 0,-4 4 0,-9 13 0,-5-7 0,-5 3 0,-8 7 0,-6 5 0,-1 1-820,3-7 1,-1 0 0,-1 1 0,-1 0 163,4-5 1,-2 0-1,1 1 1,-1-1 0,1-2 597,-1 3 1,0 0-1,0-2 1,0-1-122,-7 5 1,1-2 0,1-1 178,-2 2 0,1-2 0,-1-1 0,6-2 0,13 2 0,39-21 0,14-7 0,-4 4 0,3-1 0,3 0-354,-3-1 0,3 1 0,1-2 0,-1 1 354,-1-2 0,0 0 0,-1-1 0,-4 1 0,-3 2 0,-2 0 0,-3-2 0,-3-2 0,1 0 0</inkml:trace>
  <inkml:trace contextRef="#ctx0" brushRef="#br0" timeOffset="246181">18432 15251 24575,'29'-16'0,"-3"8"0,4 1 0,8-2 0,2 2-1040,-1 1 1,-2 2 1039,-9 1 0,-5 2 0,2 1 668,-17 1-668,-4 2 343,0 2-343,-3 19 0,-7 16 0,-1-13 0,-2 1-1108,-7 4 1,-3 0 1107,-5 0 0,-2-1 0,5-8 0,-2-1 0,-2 2 0,-1 0 0,-3 0 0,-2 1 0,-1-1 0,3-5 0,-1-1 0,-1 0 0,-1-1 0,0-1 0,-1 1 0,-1-1 0,-1 0 0,1-2 0,-1 0 0,-6-1 0,0-1 0,0-2 0,4-2 0,3-2 0,2-3 0,3-1 472,-3 1 1,12-3-473,20 0 0,29 9 0,18 6 0,-17-6 0,1 2-820,2 3 1,5 3 0,1 2 0,-4 0 396,-1 3 0,-2 1 0,1 1 423,-1-1 0,1 1 0,0 1 0,-2 0 0,-5-3 0,-1-1 0,0 1 0,-1 0 0,8 8 0,-1 1 0,-4-2-47,-3 1 0,-2 0 47,-3-6 0,0 0 0,-5-2 1740,-1 11-1740,1 2 0,-34-21 0,-2-7 0,-5-1 0,0 1 0,-3-1 0,-3 0 335,-6 1 0,-6 0 0,0 0 1,4-1-336,0-2 0,4 1 0,-2-1 0,-4 2 0,-1 1 0,9-4 0,8-3 0</inkml:trace>
  <inkml:trace contextRef="#ctx0" brushRef="#br0" timeOffset="247683">18683 11630 24575,'-6'17'0,"-9"16"0,-1 2 0,-3 5-1398,0-3 1,-2 2 1397,2-7 0,-3 4 0,0-1 0,1-2 0,1-3 0,0-3 0,0 1 0,0 0 0,-1 1 0,1-1 0,1-4 443,-2 1 1,2-3-444,4-2 0,3-4 459,1-7-459,4-5 0,3-4 0,2 0 0,1 0 0</inkml:trace>
  <inkml:trace contextRef="#ctx0" brushRef="#br0" timeOffset="248099">18344 11769 24575,'0'38'0,"0"0"0,0 0 0,0-5 0,0 0 0,0 2 0,0 2 0,0-3 0,0-3 0,0-4 0,0 14 0,2-2 0,-2-22 0,3-14 0,-3 1 0,3-2 0,-1 0 0,7 3 0,20 6 0,-7-7 0,3 1 0,4-1 0,4 0 0,0-2 0,-1 0 0,-1 0 0,1-2-482,1-2 1,1 0-1,-3-1 482,-1 1 0,-4 0 0,1-5 0,-24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18:50.869"/>
    </inkml:context>
    <inkml:brush xml:id="br0">
      <inkml:brushProperty name="width" value="0.05292" units="cm"/>
      <inkml:brushProperty name="height" value="0.05292" units="cm"/>
      <inkml:brushProperty name="color" value="#FF0000"/>
    </inkml:brush>
  </inkml:definitions>
  <inkml:trace contextRef="#ctx0" brushRef="#br0">4103 5479 24575,'32'3'0,"9"5"0,-5-3 0,6-1 0,1 1-1093,-7 2 1,1 0 0,1-1 272,-4-2 1,2-1 0,1 0 0,-1 0 30,1 1 0,0 1 0,-1 0 0,-1-2 789,1-2 0,-2-1 0,3 0-433,3 2 0,3-1 1,1 1-1,-1-1 433,-5-1 0,-2 0 0,1 0 0,2 0 0,-1 0 0,3 0 0,0 0 0,1 0 0,-1 0 0,0 0 0,-1 0 0,1 0 0,2 0 0,1 0-375,-8 0 1,2 0 0,1 0 0,1 0 0,-1 0-1,1 0 1,-2 0 0,-1 0 374,4 0 0,-2 0 0,-1 0 0,1 0 0,-1 0 0,2 0 0,-1 0 0,1 0 0,1 0 0,-1 0 0,0 0 0,-2 0 0,-3 0 0,6 0 0,-3 0 0,-1 0 0,2 0 87,-5 0 0,1 0 0,1 0 0,0 0 0,0 0-87,4 1 0,-1-1 0,2 1 0,1 1 0,2 0 0,-8 0 0,1 0 0,2 1 0,1 1 0,0-1 0,1 1 0,-1-1 0,-1 1-14,0-1 1,0 1 0,0-1 0,-1 1 0,1-1-1,0 1 1,1 0 0,0-1 13,0 1 0,1 0 0,0 0 0,1-1 0,0 1 0,-1 0 0,1 0 0,-2 0 0,0-1 0,0 0 0,-1 1 0,0-1 0,-1 0 0,0 1 0,0-2 0,0 1 0,0-1 0,3 0 0,0-1 0,-1 0 0,1 0 0,-1-1 0,1 1 0,1 0 0,-3 0 0,2 1 0,0-1 0,0 1 0,0-1 0,0 1 0,-2-1 0,-2 0-77,9 1 0,-3-1 0,-1 1 0,0-1 0,1 0 77,-5 0 0,1 0 0,1 0 0,-1 0 0,-2 0 0,-2 1 0,3 2 0,-2 1 0,-2 0 0,1-2 309,9-1 1,-1-2 0,1 1-310,-11 2 0,0 2 0,1 0 0,3-1 0,-3-2 0,1-1 0,1 0 0,2 0 0,0 0 0,1 0 0,-1 0 0,1 1 0,1 0 0,0 0 0,1 0 0,0 0 0,1 0 0,-2-1 0,1 1 0,0-1 0,1 0 0,0 0 0,0 0 0,0-1 0,0 0-128,-2 0 0,-1-1 0,2 0 0,-1 0 0,0 0 0,0-1 0,0 1 0,-1-1 0,-1 0 128,4 0 0,0-1 0,-1 1 0,0-1 0,-1 0 0,0-1 0,-1 0 0,4-1 0,-2-1 0,1 0 0,-2-1 0,0 1 0,-1 0 93,0 0 1,0 1 0,-1 0 0,-1 0 0,-1 0-94,5 0 0,0-1 0,-2 1 0,-3 1 787,-2 1 0,-3 1 0,-1 0-787,6 0 0,-6 0 0,-10 2 0,-19 0 0</inkml:trace>
  <inkml:trace contextRef="#ctx0" brushRef="#br0" timeOffset="3917">22881 5587 24575,'25'0'0,"-1"0"0,5 3 0,4 2 0,4 2 0,-4-1 0,4 1 0,3 0 0,1 2 0,2-1 0,1 0-365,-9-1 1,2 1 0,1-1 0,0 1 0,2 0 0,0 0 0,0-1 0,1 1 0,1 0 66,-4-1 0,2 0 0,0 0 0,0 1 0,1-1 0,1 0 0,-1 0 0,1 0 1,1 0-1,-1-1 0,1 0 45,-3 0 1,0-1 0,1 0 0,0-1 0,0 1 0,1-1 0,-1 0 0,1 1 0,0-2 0,-1 1 0,0 0 0,0-1 0,0 0-22,0 0 1,0 0 0,0 0 0,0-1 0,-1 1 0,0-1 0,1 0 0,-1 0 0,0 0 0,1-1 0,-1 1 0,1-1 201,0 0 0,0 0 0,0 0 1,1 0-1,0 0 0,-1-1 1,1 1-1,-1-1 0,-1 0 1,0 0-1,-1 0 0,-1 0 72,6 0 0,-1 0 0,-1-1 0,0 0 0,-1 0 0,-1 1 0,-1-1 0,0 0 0,-2 1 0,8-1 0,-1 1 0,-2 0 0,-1 0 0,-2 0 0,-4-1 0,12 0 0,-4-2 0,-9 2 0,-1 1 0</inkml:trace>
  <inkml:trace contextRef="#ctx0" brushRef="#br0" timeOffset="14409">23145 4345 24575,'4'-30'0,"3"7"0,1 0 0,10-15 0,0 8 0,5-4 0,2 2-1093,0 5 1,2 2 0,3-2 787,-5 4 1,2-3 0,2 0-1,1 0 1,1 2-230,-1 2 0,1 0 0,1 2 0,1 0 0,2 1 534,2 1 0,2 1 0,1 1 0,1 0 0,1 1 0,1 2-393,-4 2 1,1 0 0,1 2 0,0 0 0,1 1 0,0 1 0,2 0 392,-5 1 0,1 0 0,1 1 0,1 0 0,0 0 0,0 1 0,-1 1 0,1 0 0,-1 1 0,-1 0 0,0 1 0,0 1 0,0 1 0,-1-1 0,1 1 0,-2 1 0,1 0 0,-2 0-469,5 0 1,0 2 0,-1-1 0,0 1 0,-2 1 0,-1-1 0,-1 2 443,1 0 0,-1 0 1,-1 2-1,-2 0 0,-1 1 25,2 3 0,-1 2 0,-2 0 0,-3-1-3,6 1 0,-1 1 3,-1 1 0,1 2 0,-3-1 0,-1 1 0,-3 0 787,-8-4 1,0 2-788,5 5 0,-3 3 0,-9 5 0,-2 1 0,5-2 0,-1 2 1404,-4 6 0,-3-1-1404,0-12 0,-1-1 0,4 16 1638,-3-13 0,1-1 654,-1 8 127,1 1-2419,-6-17 0,0-11 0,-2-2 0</inkml:trace>
  <inkml:trace contextRef="#ctx0" brushRef="#br0" timeOffset="18778">23874 4102 24575,'11'-32'0,"-1"1"0,3-8 0,2-4 0,-2 9 0,3-4 0,1-1 0,0 0-820,2 1 1,0 0 0,1 0 0,0 0 639,-1 3 0,0-1 0,0 2 0,0 2 180,3-3 0,0 3 0,-1 2 0,2-2 0,-2 5 0,-4 5 1237,0-1-1237,-12 17 653,0-2-653,-2 6 0,-3 1 0,1 1 0</inkml:trace>
  <inkml:trace contextRef="#ctx0" brushRef="#br0" timeOffset="19246">24074 3329 24575,'24'-21'0,"-1"0"0,1 0 0,1 1 0,1 1 0,1-1 0,6-4 0,3-2 0,-2 3 0,-5 5 0,0 2 0,-2 1 0,4-3 0,-3 3 0,4 0 0,-18 7 0,-9 6 0,-1 3 0,1 13 0,0-5 0,1 11 0,1 18 0,0-4 0,-4-6 0,-2 5 0,1-2 0,0 6 0,0-1 0,-3-6 0,-2 0 0,1 0 0,-2 15 0,-2-4 0,1-17 0,-1-3 0,-3 21 0,5-33 0</inkml:trace>
  <inkml:trace contextRef="#ctx0" brushRef="#br0" timeOffset="20198">25188 2681 24575,'5'34'0,"0"1"0,0-1 0,-1 0 0,-1 0 0,1 1 0,2 3 0,0 1 0,0-2-1249,-1 3 0,0-4 1249,1-5 0,0-6 0,0-2 797,-1-7-797,-1-8 412,11-28-412,-1-5 0,3-8 0,-3 7 0,1-3 0,2-2 0,-2 0-373,0-2 0,0 0 0,0-1 0,0-1 373,0 0 0,1-1 0,-2 1 0,-1 4 594,2-8 1,-2 5-595,0-5 0,-3 56 0,-5-5 0,3 11 0,1 3-1103,5 13 1103,-4-9 0,0 1 0,-3-8 0,0 0 606,2 15 1,0 1-607,0-7 0,0 0 0,-1 7 0,0-2 0,0-9 0,0-5 0,-3-2 0,-3-15 0</inkml:trace>
  <inkml:trace contextRef="#ctx0" brushRef="#br0" timeOffset="20497">25783 3063 24575,'13'39'0,"-7"-16"0,1 0 0,7 12 0,-2 2 0,-3-23 0,-5-4 0,-1-8 0</inkml:trace>
  <inkml:trace contextRef="#ctx0" brushRef="#br0" timeOffset="21580">26004 2910 24575,'41'5'0,"0"-1"0,-14 2 0,1 2 0,2 1 0,2-1 0,2 1 0,1 1 0,-1 0-853,7 4 1,0 1-1,-1-1 853,-2 0 0,-1 0 0,2-1 0,-7-6 0,1 0 0,1-1 0,-2-2 0,3 1 0,-2-2 0,2-1 0,7-1 0,2-1 0,-4-1 0,-3 0 0,-3-2 0,0-1 0,-5-1 0,-6-1 815,-6 1-815,-9 1 0,-5 2 0,-1 1 0</inkml:trace>
  <inkml:trace contextRef="#ctx0" brushRef="#br0" timeOffset="22031">26852 2868 24575,'32'26'0,"1"0"0,-2-3 0,4 0 0,-7-4 0,4 2 0,0 0 0,-3-2-1093,-2-2 1,-2-3 0,0 1 842,3 2 1,1 0 0,-6-3 249,7 2 1245,-14-8-1245,-10-4 657,-7 0-657,-13 16 0,-8 8 0,2-2 0,-3 2 0,-2 4-440,2-3 0,-1 2 0,-1 2 0,0 0 0,1-2 440,-1 1 0,0 0 0,2-2 0,-1 0 0,2-1 0,0 1 0,1-3 0,4-5 0,-6 9 0,17-24 0</inkml:trace>
  <inkml:trace contextRef="#ctx0" brushRef="#br0" timeOffset="22916">27387 3013 24575,'12'38'0,"-4"-16"0,0 2 0,0 2 0,0 1 0,-1 2 0,1 2 0,1-3 0,0 1 0,1 1-540,1 4 1,1-1 0,2 1 539,2 2 0,2 0 0,2-1 0,2-2 0,1 0 0,3-6 0,1-6 0,3-3 0,-2-4 262,2 0 1,-1-7-263,8-15 0,-6-9 0,-18-1 0,-5-4-326,3-3 0,0-5 0,-2-2 326,-2-7 0,-2-2 0,0 1-707,-1 8 0,1 1 0,-1 0 707,0-4 0,-1 1 0,0 2 0,-2 2 0,-2 3 684,-6-6-684,2-3 0,-7 15 0,-3 4 1148,-1-2-1148,0 6 2360,-2-1-2360,12 12 0,-3-2 0,7 6 0,6 2 0,13 5 0,12-1 0,6-1 0,0 0 0,6-1-584,-3-3 0,6-1 0,3-1 0,-3-2 584,-2-1 0,-1-1 0,-1-1 0,-1 0 0,7 1 0,-2 1 0,-3-2 0,-12-2 0,1 1 0,-1-1 0</inkml:trace>
  <inkml:trace contextRef="#ctx0" brushRef="#br0" timeOffset="23783">26233 2773 24575,'-10'3'0,"2"-1"0,0 3 0,-4 3 0,-3 5 0,-3 1 0,4-1 0,-2 3 0,0-1 0,5-3 0,-18 17 0,24-24 0,-1 1 0,-1 1 0,2 2 0,2 6 0,5 11 0,4-4 0,4 3 0,9 7 0,3 3-776,-3-8 0,0 1 0,1-2 776,4 2 0,1-3 0,3 3 0,-5-5 0,-10-13 0,10 5 0,-17-10 0,2-2 0,-5-1 0,-1 0 0,-1-2 0</inkml:trace>
  <inkml:trace contextRef="#ctx0" brushRef="#br0" timeOffset="25166">25239 2722 24575,'29'14'0,"0"0"0,0-3 0,2 1 0,4 1 0,-3-1 0,3 3 0,1 0 0,1 0 0,-2-1-820,4 0 1,-1 0 0,0 0 0,3 1 272,-5-1 1,3 2 0,1 0 0,1 0 0,-2 0 0,-1-1-110,2 0 1,-3 0-1,1 0 1,0 0 0,1 0 108,1-1 1,1 0 0,1 0 0,0 0 0,0 0 0,-2 0 338,-2-1 0,-2-1 0,0 1 1,0-1-1,0 0 0,2 0 208,2-1 0,1-1 0,1 0 0,0 0 0,-1-1 0,-1 1-406,2 1 0,0 0 1,-2 0-1,1 0 0,0-1 406,0-1 0,0-1 0,0 0 0,1 0 0,2 0 0,-6 0 0,3-1 0,1 1 0,1-1 0,-2 1 0,-1-2 0,-2 0 0,0 0 0,-3-2 0,-1 0 0,1 1 0,2-1 53,1 1 0,2 0 0,1 1 0,0-1 0,-2 0 0,-3-1-53,0 0 0,-2-1 0,-2 0 0,0-1 343,9 3 1,0-1 0,-1 0-344,-5-2 0,-1 0 0,0 0 849,8 1 0,1-1 0,-4-1-849,-5-2 0,-2 0 0,3-1 0,-4 0 0,-9-2 819,-12 0 0,-9 2 0,1 2 0</inkml:trace>
  <inkml:trace contextRef="#ctx0" brushRef="#br0" timeOffset="25917">25481 2792 24575,'32'25'0,"0"0"0,1-5 0,5-1 0,6 1 0,-13-6 0,3 0 0,3 1 0,1 0 0,2 0 0,0-1 0,-1 0-410,-2-2 0,1-1 1,0 0-1,0-1 1,1 1-1,1-1 0,0-1 1,1 0 44,0 0 1,0-1 0,2 1 0,-1-2 0,1 1 0,1-1 0,-1-1 0,1 1 0,-1-2 36,-4 0 0,1-1 0,0 0 1,0 0-1,0-1 0,0 0 1,0 0-1,-1-1 0,0 0 1,0 0 245,5 0 1,0 0-1,0 0 1,-1-1-1,0 0 1,0-1-1,-1 0 1,1-1 81,-2-1 0,1 0 0,-1-1 0,1 0 0,-2 0 0,0-1 0,-2 1 0,-2-1 339,7 0 0,-2 0 0,-2 0 0,-3-1 0,-1 0-339,10-4 0,-4-1 0,-8 1 0,3-3 0,-27 8 0</inkml:trace>
  <inkml:trace contextRef="#ctx0" brushRef="#br0" timeOffset="28872">25098 1972 24575,'8'-15'0,"4"-7"0,2-9 0,1-5 0,-2 9 0,0-2-1305,3-8 1,0 1 1304,-4 10 0,-1 2 0,-2 1 0,-1 1 830,9-18-830,-8 11 0,-1 2 430,0 5-430,-1 11 0,-7 52 0,-1-4 0,2 5 0,1-5 0,1 2 0,1-1-348,-1-3 0,1-1 0,1-1 348,3 9 0,2-2-444,4-4 0,2-6 444,1-6 0,4 9 0,-11-28 0,-5-1 0,1-2 2275,-1 0-2275,1-1 1006,8-1-1006,11-11 0,-4 1 0,1-4 0,1-8 0,-2-5 0,-5 1 0,-1-2 0,-2-2-352,-2-4 1,-3-2 0,0-1 351,-2-1 0,-1-1 0,-2 1 0,-2 4 0,-1 1 0,-2 1 0,-1-9 0,-2 3 0,-4 10 0,-2 3 0,1 4 0,0 1 0,-8-8 0,1 11 0,10 9 0,0 1 0,4 8 0,1 4 0,1 17 1054,8 5-1054,9 12 0,4-16 0,3-2 0,4-5 0,1-3 0,5 1 0,0-2 0,0-6 0,0-5 0,0-5 0,-1-3 0,-7 2 0,-3 0 0,14-8 0,-24 5 0</inkml:trace>
  <inkml:trace contextRef="#ctx0" brushRef="#br0" timeOffset="29389">26107 1814 24575,'38'4'0,"-1"-1"0,1 0 0,-1 0 0,0 0 0,-1-2 0,1 1 0,4 0 0,-6-1 0,2 1 0,2 0 0,1-1 0,0 1 0,0-1 0,-2 0-547,2 0 1,0 0 0,0-1 0,-1 0 0,-1 0 0,1 0 73,3 0 0,0 1 0,-1-1 0,-1 1 1,-2-2 472,0 1 0,-1-1 0,-2-1 0,-5 0 0,2-1 0,-6-1 1682,-3-2-1682,-15 4 227,-5-1 1,-2 3 0,1-2 0</inkml:trace>
  <inkml:trace contextRef="#ctx0" brushRef="#br0" timeOffset="29840">27068 1587 24575,'11'13'0,"9"4"0,6 2 0,4 1 0,-7-7 0,0 0-1459,10 7 0,1 0 1459,-8-10 0,0-1 0,13 9 923,-3-6-923,-18-4 480,-10-4-480,-3 8 0,-7 11 0,-11 11 0,-2-9 0,-3 5 0,-1-1 45,0-1 1,-1 1 0,-2 0-46,0-1 0,-3 1 0,1-1 0,2-1 0,-6 9 0,3-4 0,1-7 0,4-5 0,11-11 0,8-6 0,-1-3 0</inkml:trace>
  <inkml:trace contextRef="#ctx0" brushRef="#br0" timeOffset="30772">27993 1954 8191,'4'-34'0,"-4"9"3276,4-11-1489,-4 15 1031,0 1-2818,0 7 1719,0-3-1719,0 6 3276,0 1 0,0-2-3044,-2 6-232,2 22 0,-1 9 0,1 7 0,1 6 0,2 3-400,-1-4 1,-1 3 0,2-1 399,3-1 0,1-1 0,-1-1-745,0 4 1,0-2 744,4-2 0,0-5 0,2-6 0,-2-10 0,0-5 0,-5-9 1106,1-1-1106,4-1 1581,-3-3-1581,2 0 0,13-30 0,-8 7 0,1-5 0,-2 4 0,1-3 0,-1 0-142,0-3 0,0 0 1,-2 1 141,3-11 0,-1 3 0,-6 10 0,-1 4 0,2-5 0,-2 30 0,0 14 0,8 19 0,-9-11 212,5 10 1,1 5-213,-5-9 0,-1 0 0,6 11 0,1 1 0,-5-5 0,0-3 0,7 9 0,-3-7 0,5-8 0,3-12 0,2-11 0,3-5 0,10-12 0,2-6 0,-9 6 0,1-1 0,0-4-791,-4-1 1,1-3-1,-1-1 1,-3 2 790,8-7 0,-4 1 0,-3 1 0,-6 4 0,-10 11 0</inkml:trace>
  <inkml:trace contextRef="#ctx0" brushRef="#br0" timeOffset="37126">15428 6820 24575,'29'0'0,"8"0"0,4 0 0,-5 0 0,2 0-1093,-4 0 1,2 0 0,0 0 154,-2 0 0,1 0 0,-2 0 938,9 0 0,2 0 0,-9 0 0,3 0 0,0 0 0,-3 0 0,-3 0 0,-1 0 0,2 0 0,5-1 0,3 0 0,0-1 0,-3 1 0,-7 0 0,-2 1 0,0-1 0,6-1 0,0 0 0,0 1 0,-2 0 0,-1 1 0,0 1 406,10-1 1,2 0-407,-13 0 0,1 0 0,2 0 0,1 0 0,0 0 0,1 0 0,1 0 0,2 0-362,2 0 0,2 0 0,2 0 0,0 0 1,-1 0 361,-2-1 0,-2 0 0,0 0 0,2 0 0,1-1-423,-5 1 0,2-1 1,0 0-1,1 0 1,1 0-1,-2 0 1,0 0 422,1 0 0,0 0 0,0 0 0,-1-1 0,0 1 0,1 0 0,0-1 0,1 1 0,-1 0 0,1 0 0,-1 0 0,0 0 0,0 0 0,0 1 0,0 0 0,-1 0 0,-1 1 0,-4-1 0,3 1 0,-4 0 0,-1 0 0,1 0 0,2 0 0,2 0 0,-2 0 0,-2 0 113,-2 0 0,-2 0 0,-1 0-113,14 0 0,0 0 0,-11 0 0,1 1 0,-1-2 0,3-1 0,0 0 0,-6 0 0,1 1 0,-1-2 0,7-4 0,-1-2 202,2 2 0,1-2-202,4-5 0,-3 0 1246,-16 5 0,-2 1-1246,3-1 0,-4 1 0,-11 3 0,-7 5 0</inkml:trace>
  <inkml:trace contextRef="#ctx0" brushRef="#br0" timeOffset="42462">17032 5345 24575,'-20'15'0,"-2"-2"0,0 3 0,4-3 0,-2 3 0,-5 6 0,0 1 0,1 0 0,2 0 0,1-1 0,3-2 0,2 0 0,7-7 0,4-7 0,-1 2 0,4-7 0,1 1 0</inkml:trace>
  <inkml:trace contextRef="#ctx0" brushRef="#br0" timeOffset="43131">16948 5459 24575,'-26'23'0,"-1"0"0,-2 0 0,4-5 0,0-1-953,-11 9 0,2-2 953,3-5 615,-4 1-615,17-10 315,0 0-315,5-4 0,7-1 0,-3 1 976,-3 0-976,0 1 0,2-1 0,5-3 0,4-2 0</inkml:trace>
  <inkml:trace contextRef="#ctx0" brushRef="#br0" timeOffset="43782">16777 5463 24575,'11'-1'0,"9"-1"0,8-3 0,3 0 0,-8 3 0,1 0-1450,19-4 1,-1-1 1449,-17 5 0,-1-1 0,2-1 0,-1-1 918,11-2-918,-14 3 476,-5 2-476,-8 2 0,-4 0 0,0 0 1505,1 1-1505,-3 3 0,3 2 0,-1 3 0,-3 6 0,1 5 0,-5 4 0,0-3 0,-2-4 0,1-10 0,1-2 0,1-3 0,1-1 0</inkml:trace>
  <inkml:trace contextRef="#ctx0" brushRef="#br0" timeOffset="45414">17046 5403 24575,'11'-2'0,"-3"0"0,6-5 0,-3 1 0,12-11 0,3-3 0,6-3 0,-4 4 0,-10 6 0,-7 5 0,-8 5 0,-2 2 0</inkml:trace>
  <inkml:trace contextRef="#ctx0" brushRef="#br0" timeOffset="46101">17001 5261 24575,'38'-4'0,"-10"4"0,3-1 0,-2 0 0,3 0 0,-2-1-641,7 0 0,-2 1 641,-1 1 0,-5-1 418,-12-2-418,-3 6 212,-13 3-212,-1 5 0,-5 16 0,-7 3 652,-3 3-652,0-9 0,-3-5 0,3-4 0,-4 7 0,-6-4 0,8 0 0,0-9 0,8 0 0,7-7 0,1-1 0</inkml:trace>
  <inkml:trace contextRef="#ctx0" brushRef="#br0" timeOffset="49117">16351 5801 24575,'29'-8'0,"1"-5"0,5-3 0,-3 3 0,2-2 0,0 0-1093,5-3 1,0-1 0,1 1 272,-7 3 1,1 1 0,0 0 0,-1 1 234,4-2 0,-2 1 0,1 0 302,2 0 0,1 0 0,-2 1 283,-6 1 0,0 1 0,0-1 539,6 0 0,1-1 0,-4 1-539,-1-2 0,-3 1 0,3 1 0,-4 2 0,-11 0 0,-13 6 0,-4 3 0</inkml:trace>
  <inkml:trace contextRef="#ctx0" brushRef="#br0" timeOffset="49618">16943 5209 24575,'28'9'0,"0"1"0,10-5 0,4-1 0,-3-1 0,3 0 0,-1-1 0,-8-3 0,-1 0 0,-2-1 0,8-1 0,-7 1 0,-9-1 0,-18 4 0,-2 12 0,-2-2 0,-3 14 0,-2 5 0,-2-9 0,-2 0-1000,0 5 0,-2 3 0,0-2 1000,-4 2 0,-1-2 0,-5 10 0,-1 2 0,1-3 0,-2-1-32,5-9 1,-1 1 0,2-2 31,-3 6 0,1-3 0,2-8 0,3-5 0,8-5 0,5-9 0</inkml:trace>
  <inkml:trace contextRef="#ctx0" brushRef="#br0" timeOffset="54538">8563 8528 24575,'30'4'0,"9"2"0,-7-2 0,8 2 0,3 0 0,-2 0-820,-8-1 1,-2-1 0,2 1 0,4 1 409,-5-2 0,3 1 1,2 1-1,2-1 1,1 1-1,1-1 0,0 1 1,-1 0 44,-1 0 1,1-1 0,0 2 0,0-1 0,1 0 0,0 0 0,1 0 0,0 0 0,0 0 224,-3-1 0,0 0 0,1-1 0,0 1 1,0-1-1,1 1 0,0-1 0,0 0 0,0 1 1,1 0-1,0 0 2,0 0 0,0 0 1,0 1-1,1 0 1,0 0-1,0 0 1,1-1-1,-1 1 1,0 0-1,1-1 1,-1 0-1,0-1 138,-1 0 0,0 0 0,0-1 0,-1 0 0,1 0 0,0-1 0,0 1 0,0-1 0,0 1 0,-1 0 0,1 0 0,0 1-206,0 0 0,0 0 0,0 0 0,0 1 0,0-1 0,0 1 1,0 0-1,-1-1 0,1 0 0,-1 1 0,1-1 0,-1-1 206,1 1 0,1-1 0,-1 0 0,-1 0 0,1-1 0,0 1 0,-1-1 0,1 1 0,0-1 0,1 1 0,0-1-75,-1 1 1,1-1-1,0 1 1,1-1 0,0 1-1,0-1 1,0 1 0,-1-1-1,-1 0 1,0 0 0,-2 0-1,-2 0 75,6 0 0,-2 0 0,-2-1 0,0 1 0,-1-1 0,0 1 0,0-1 0,1 0 0,1-1 0,0 1 0,1-1 0,0 0 0,-1 0 0,-1-1 0,-1 1 0,-3 0 0,7-1 0,-3 0 0,-1 0 0,-2 0 0,1-1 105,4-2 0,-1-1 0,0 0 0,0 0-105,-1 1 0,0-1 0,0 0 0,0-2 0,-6-1 0,1-2 0,0-1 0,-1 0 0,-2 2 0,2 0 0,-2 1 0,0 0 0,1-2 0,1-1 0,1-2 0,0 0 0,0 0 0,-2 1 0,7-3 0,-1 1 0,1-2 290,-9 3 0,1-1 1,1-1-1,0 1 1,0 0-291,5-1 0,-1 0 0,0 0 0,0 1 0,-4 0 0,-1 1 0,0 0 0,-1 1 0,7-4 0,-1 1 0,-4 2 0,-6 1 0,-4 1 739,5-5 0,-8 5 0,-17 10 0</inkml:trace>
  <inkml:trace contextRef="#ctx0" brushRef="#br0" timeOffset="56489">20001 8514 24575,'9'11'0,"5"8"0,5 4 0,1-1 0,2 1 0,1 1-1093,5 3 1,1 0 0,1 0 4,0-1 1,1 0-1,0-2 1088,0-5 0,1-3 0,-3-2 287,0-2 0,-1-2-287,4-1 0,2-2 0,-2-4 0,1-2-94,-2-1 0,2 0 94,7 0 0,2 0 0,-13-3 0,0-1 0,2-2 0,2-3 0,3-2 0,0-1 0,1-2 0,-6 0 0,1-1 0,0-1 0,1 0 0,0 0-399,5-3 0,1 1 0,0-1 0,1-1 0,-1-1 399,-3 0 0,-1 0 0,1-2 0,-1 1 0,0 0 0,-3 1 0,0 1 0,-1 2 0,-1 0 0,0-1 0,-1 0 0,3-3 0,1-2 0,-1 0 0,-3 2 0,-3 2 0,8-4 0,-7 2 0,-7 4 0,0 0 0</inkml:trace>
  <inkml:trace contextRef="#ctx0" brushRef="#br0" timeOffset="59592">22892 8216 24575,'14'38'0,"-5"-18"0,3 0 0,7 0 0,4 1 0,1-1-738,4 3 1,4-1 737,3-1 0,5 0 0,-2-3 0,-8-6 0,-2-3 0,0 0-763,15 2 0,-2-2 763,-7-4 0,-3-2 0,7-7-104,-17 1 1,1-2 103,0-3 0,1-3-233,8-10 0,2-3 233,-6 6 0,1-2 0,-1 0 0,-2-4 0,-1-2 0,0 1 0,-2 4 0,0 1 0,-3 0 320,0-5 0,-5 1-320,4-4 1481,-9 10-1481,-6 8 0,-1 5 0,-2 4 0</inkml:trace>
  <inkml:trace contextRef="#ctx0" brushRef="#br0" timeOffset="63313">22863 9244 24575,'-10'-6'0,"3"1"0,-16 2 0,-3-1 0,1 6 0,-4 4 0,1 5 0,-3 4 0,-1 4-820,2 3 1,-1 3 0,-1 2 0,0 3 516,3-2 0,-1 2 0,-1 2 1,2 1-1,1 1 303,5-4 0,0 1 0,1 1 0,1 1 0,1 0 0,0 1 0,2 0 0,0 1 0,1 1 0,2-1 0,1 0 0,1-1-2,0 7 0,3-1 0,2-1 0,2-1 2,3-2 0,1 0 0,3-3 0,2-2 0,5 7 0,4-6 0,1-13 0,2-1-143,-1-1 0,1-1 143,11 4 0,-8-5 0,0 1 0,8 3 0,5-3 0,-3-11 1638,-5-10 0,1-5-1574,3-5 1,0-6-65,-3-3 0,1-3 0,-3 0 0,5-5 0,-3-2 0,-4 4 0,-2-1 0,-2 2 0,-2 0 0,-4 1 0,-3 0 0,-1-1 0,-3 0 0,-2-6 0,-3-1-48,-4 2 1,-3-1 0,1 2 47,-1 3 0,-2 2 0,-6-5 0,-1 0-31,6 11 0,1 1 31,-7-4 0,1-5 0,13 25 0,1 1 0,-1-1 1443,1 2-1443,1-2 0,1 3 0,1 1 0</inkml:trace>
  <inkml:trace contextRef="#ctx0" brushRef="#br0" timeOffset="63912">23477 8836 24575,'-27'33'0,"1"-1"0,-1 1 0,4-1 0,-1 3 0,0 2 0,0 1 0,5-7 0,1 2 0,-1 0 0,1 1 0,-1 1 0,1 1-547,-1 2 1,0 1 0,0 1 0,1 0 0,0 1 0,2-1-1,2 0 1,0 0 0,1 0 0,1 0 0,1 0 0,1-1 263,1-2 1,0-1 0,1 0 0,1 1-1,1-2 1,1 1 423,0 4 1,1 1-1,2-1 1,0-1 0,3-3-142,4 10 0,2-4 0,2-3 535,2 5 0,1-9-535,10-4 0,-12-27 0,-9-4 0</inkml:trace>
  <inkml:trace contextRef="#ctx0" brushRef="#br0" timeOffset="64313">23365 9876 8191,'20'-37'0,"-1"0"0,1-1 0,-2 2 0,-2-1 0,2-2 655,-4 7 0,0-1 1,1-1-1,-1 0 0,-1 3-618,3-9 0,-2 3 0,0 0-37,1-2 0,0-1 0,-2 7 0,2-7 2984,-5 23-2984,-10 51 0,0-9 0,0 5 42,0-2 0,0 5 1,0 1-1,0 2-42,-3 0 0,0 2 0,-1 1 0,0 1 0,1-1 0,0 3 0,0 0 0,1 0 0,-1 0 0,-1-1 366,0-4 1,-1-1 0,0 0 0,0-1 0,0-1-367,-2 11 0,0-3 0,0-1 0,0-8 0,0-2 0,0 1 5,-1 0 1,0 0-1,0-1 1,-1 7-1,1-4 1,2-10-1,1-1 1</inkml:trace>
  <inkml:trace contextRef="#ctx0" brushRef="#br0" timeOffset="64546">23374 10455 24575,'30'2'0,"7"0"0,-4-1 0,5-2 0,-2-3 0,3-1 0,1-1-820,-5 3 1,2 1 0,1-2 0,0 0 579,-3-2 1,2-2 0,0-1-1,0 1 1,-2 1 44,1 0 1,-2 1 0,-1 0 0,-1-1 0,1-1 0,-2 0 0,-4 1 0,14-3 0</inkml:trace>
  <inkml:trace contextRef="#ctx0" brushRef="#br0" timeOffset="64932">24288 8772 24575,'10'35'0,"-1"0"0,1 0 0,-2-4 0,-1 0 0,1 3 0,0 2 0,0-4 0,0 3 0,0 1 0,1 2 0,-1 1 0,0 1 0,0-1-410,-2 0 0,0 1 1,0 1-1,-1 0 1,1 1-1,-1 0 0,0 1 1,0 0 81,0-2 0,0 0 0,0 1 1,0 1-1,0 0 0,0 1 1,-1-1-1,1-1 0,-2-1 1,1-1-83,-1 3 0,1 0 1,-2-2-1,1 1 1,-1-2-1,0 0 0,0 0 1,0-1-60,-1 1 1,1 0 0,-1 0 0,0-2 0,0 1 0,-1-2 0,0 0 385,-1 2 0,-1-1 1,-1-1-1,1 0 1,-1-2-1,1-1 83,0 7 0,0-3 0,0-1 0,0 2 0,-2-2 0,1 1 0,-1 0 0,0 0 0,0-3 0,0 0 0,0-1 0,-1-2 0,0 0-303,-4 5 1,-1 0 0,-1-1 302,1 1 0,0 0 0,-1-3 0,-1-4 0,-2-2 0,3-3 0,-7 14 0,6-19 0</inkml:trace>
  <inkml:trace contextRef="#ctx0" brushRef="#br0" timeOffset="65597">22547 9360 24575,'10'27'0,"1"0"0,-1 2 0,1 3 0,-2 7 0,0 4 0,0-1-1093,-2-8 1,-1-1 0,-1 3 448,0 1 0,0 3 0,-1 0 0,-1-3 644,1-4 0,0-2 0,-2 0 0,-1 1 0,-1 0 0,1 0 0,2 9 0,-2 1 314,-2-8 0,-3 1 0,0 0-314,0-3 0,-1 0 0,-1-1 0,-3 12 0,-3-3 0,0-11 0,0-5 0,1-10 0,2-4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20:12.679"/>
    </inkml:context>
    <inkml:brush xml:id="br0">
      <inkml:brushProperty name="width" value="0.05292" units="cm"/>
      <inkml:brushProperty name="height" value="0.05292" units="cm"/>
      <inkml:brushProperty name="color" value="#FF0000"/>
    </inkml:brush>
  </inkml:definitions>
  <inkml:trace contextRef="#ctx0" brushRef="#br0">15589 1317 24575,'30'-2'0,"0"0"0,0 0 0,11 1 0,1-1 0,0 1 0,-4-1 0,0 0 0,7 0-410,-12 1 0,5-1 1,3 1-1,2-1 1,2 0-1,1 1 0,-1-1 1,0 0 81,-5 0 0,0 0 0,0 0 1,0 0-1,1-1 0,1 1 1,0 0-1,1 0 0,1 0 1,1-1 108,-7 2 1,0-1-1,2 1 1,-1-1-1,2 1 1,0-1-1,1 1 1,-1-1-1,1 1 1,1 0 0,-1-1-1,0 1 1,0-1-1,0 1 1,0 0-1,0-1 1,1 1-1,0-1 1,-1 1-1,1 0 1,1-1-1,-1 1 1,0-1-1,0 1 1,0 0 0,0-1-1,-1 1 1,1 0-1,-1-1 1,1 1 128,0 0 1,1 0 0,-1 0 0,0 0 0,-1 0 0,1 0 0,0 0 0,0 0 0,-1 0 0,1 1 0,0-1 0,0 0 0,0-1 0,1 1 89,-2 0 0,0 0 0,1 0 0,0 0 0,0-1 0,0 1 0,0 0 0,0-1 0,0 1 0,-1 0 0,1-1 0,-1 1 0,1-1 0,-2 1 0,1-1-157,2 0 1,0 0 0,0 0 0,-1 1 0,0-1 0,0 0 0,0-1 0,-1 1 0,1 0 0,0 0 0,0-1 0,0 1 0,0-1 156,-1 1 0,0-1 0,-1 0 0,1 1 0,1-1 0,-1 0 0,0 0 0,0 0 0,0 0 0,0-1 0,-1 1 0,1 0 0,-1 0 0,0 0 0,0 0 0,1 0 0,-1-1 0,0 1 0,0 0 0,0 0 0,0-1 0,-1 1 0,1 0 0,-1-1 0,-1 1 0,0-1 0,0 1 0,4-1 0,-1 0 0,-1-1 0,1 1 0,-1-1 0,0 1 0,-1 0 0,0-1 0,-1 1 0,0 0 0,-1 1 0,7-1 0,-1 0 0,-1 0 0,0 1 0,-2-1 0,0 1 0,-1 0 0,-1-1 0,5 0 0,-1 0 0,-1-1 0,-1 1 0,-3 0 0,-4 1 348,8 0 0,-5 1 0,0 0-348,-2-2 0,0 0 0,-2 1 1109,3 3 1,-1-1-1110,0-2 0,-3 1 0,6 2 3276,-15 0-2908,-16 0 451,-3 0 0,-3 0 0,1 0 0</inkml:trace>
  <inkml:trace contextRef="#ctx0" brushRef="#br0" timeOffset="933">15736 2842 24575,'23'0'0,"0"0"0,7 0 0,6 0 0,4 0 0,1 0 0,-3 0 0,2 0 0,2 0 0,1 0 0,3 0 0,2 0-298,-11 0 0,2 0 0,2 0 0,1 0 0,1 0 0,1 0 0,0 0 0,0 0 1,-1 0-1,-1 0 0,-1 0-30,0 0 0,-1 0 0,-1 0 1,0 0-1,0 0 0,0 0 1,0 0-1,1 0 0,1 0 1,1 0 74,-3 0 1,1 0 0,1 0 0,1 0 0,0 0 0,1 0 0,0 0 0,-1 0 0,1 0 0,-2 0 0,0 0 0,-1 0 0,-1 0-113,7 1 1,-2-1 0,0 0 0,-2 0 0,0 0 0,1 0 0,-1 0 0,2 0 0,1-1 260,-6 1 0,0 0 0,1-1 0,0 0 0,1 1 0,0-1 0,0 0 1,0 0-1,0 1 0,0-1 0,0 0 0,0 1 104,0 0 0,-1-1 0,1 1 0,-1 0 0,1 0 0,-1 0 0,1 1 0,-1-2 0,1 1 0,1 0 0,-1 0 0,1-1-157,-1 0 1,0 0 0,1 0 0,1 0 0,-1 0 0,1-1 0,0 1 0,-1-1 0,1 1 0,-1 0 0,-1-1 0,0 1 0,-1 0 156,3 0 0,-2 0 0,-1 1 0,0-1 0,-1 1 0,1-1 0,0 1 0,0-1 0,2 0 0,1 0 0,2 0 0,-6 0 0,2-1 0,1 1 0,1-1 0,1 0 0,0 1 0,1-1 0,1 0 0,-1 0 0,1 0 0,-1 0 0,0-1 0,-1 1 0,0 0 0,-1 0 0,-1-1 0,0 1 0,0-1 0,-1 1 0,0-1 0,0 1 0,-1-1 0,1 0 0,-1 0 0,0 0 0,0 1 0,0-1 0,0 0 0,0 0 0,1 0 0,1 1 0,1-1 0,-1 0 0,1 0 0,0 1 0,0-1 0,0 0 0,-1 0 0,1 1 0,-1-1 0,-1 0 0,1 0 0,-2 0 0,0 0 0,4-1 0,0 1 0,0-1 0,-1 0 0,-1 0 0,0 0 0,0 0 0,-1 0 0,-1 1 0,-1-1 0,-1 0 82,6 0 1,-2 0-1,-1-1 1,-1 1 0,0 0-1,-1 0 1,-1 0 0,-1 0-83,6-1 0,-2 1 0,-1-1 0,0 1 0,-1-1 0,0 1 214,0 0 0,0 1 0,0-1 0,-1 1 0,-3 0 1,-4 0-1,5-1 0,-4 0 0,-7 2 0,-3 2 1</inkml:trace>
  <inkml:trace contextRef="#ctx0" brushRef="#br0" timeOffset="4385">13848 1263 24575,'18'-3'0,"2"-4"0,10-7 0,3-2 0,-11 4 0,1-1-1093,3-2 1,3-2 0,-4 1 799,-3 2 1,0-1 292,12-8 0,0-1 0,-14 7 0,1-1 0,11-8 0,-1-1 1199,-5-1-1199,-4-2 0,-3-2 0,-10 9 0,-3-2 0,6-9 0,-3-2 0,-3-3 0,-4-1 0,-1 1 0,-2 2 0,-2-2 0,-2 2 315,0 6 1,-2 3-316,-5-6 0,3 20 0,3 9 2032,2 6-2032,-10 33 0,4 4-1127,4-6 1,0 2 1126,1 0 0,1-1 0,1 4 0,0 2 0,1-7 0,-1 0 0,2 2 0,-2 8 0,1 1 0,2 1 0,0-10 0,1 1 0,1 1 0,0-1 0,-1 1 0,0 1 0,0-1 0,1 0-93,1 8 0,1 0 0,0-5 93,-1-2 0,0-5 0,1-3 0,-4-13 0,-11-28 0,3-25 0,2-7 0,-4 17 0,1-1 0,4-11 0,1-7 0,2 5 0,2 7 0,3 3 0,2-6 0,3 2 0,1 10 0,1 3 0,11 0 0,-7 11 2218,-3 7-2218,-4 7 314,2 3-314,9 31 0,-8-18 0,1 2 0,-2 5 0,-1 4 0,1 0-441,1 0 0,0-1 1,-2 3 440,-1 1 0,-2 2 0,0-1 0,0-1 0,1-3 0,1-1 0,-1 0 0,0 17 0,0-7 0,-1-20 0,-3-11 0,-1-6 0</inkml:trace>
  <inkml:trace contextRef="#ctx0" brushRef="#br0" timeOffset="5119">21922 236 9130,'13'13'0,"-1"6"3276,6 7-2354,-2 3 0,1 5-922,-3-3 0,1 2 544,-1-4 0,3 3 1,0 1-1,-3-3-544,-1-1 0,-2-3 0,1 2 0,7 8 0,3 1 0,-2-4 0,-2-7 0,1-4 833,3 4 1,3-3-834,9-7 0,2-5 1638,-8-2 0,0-3-335,9-3 0,-1-6-1303,-14-3 0,-2-3 0,8-15 0,-15 8 0,-6 3 0</inkml:trace>
  <inkml:trace contextRef="#ctx0" brushRef="#br0" timeOffset="5486">21494 493 24575,'18'0'0,"9"0"0,11 0 0,-7-3 0,6-1 0,1 1-820,-6 1 1,0 0 0,2 0 0,3 0 272,1-1 1,2 0 0,3-1 0,0 0 0,0-1 0,-2 1 311,-3 0 1,-1 0 0,0 0 0,0 0 0,-2 1 0,0-1 0,9 0 0,-1 1 0,-2-1 0,-4 0 0,-8-1 0,1-1 0,-1 1 0</inkml:trace>
  <inkml:trace contextRef="#ctx0" brushRef="#br0" timeOffset="6303">25491 1633 24575,'-26'6'0,"-8"1"0,6-3 0,-2 1-1639,2 0 1,-1 0 1409,2 0 0,-3 0 0,-1 1 229,-3 1 0,-2 0 0,-2 0 0,0 1 0,4-1 0,0 0 0,-2 1 0,0-1 0,0 0-547,1 0 1,0-1 0,-1 1 0,0-1 0,-1 0 0,-1 0 520,-1-1 0,-1 0 0,0 1 1,-1-1-1,0-1 0,1 1 0,2 0 26,-6 0 0,2 0 0,1 0 0,-1 0 0,-3-2 0,4 0 0,-2 0 0,-2-1 0,-1 0 0,2 0 0,1-1 0,2 1 0,-2-1 0,2 1 0,1-1 0,1 0 0,0-1-55,-5 0 0,0-1 1,2 0-1,5-1 0,-7-1 1,9 0-1,16 0 0</inkml:trace>
  <inkml:trace contextRef="#ctx0" brushRef="#br0" timeOffset="6821">23750 1426 24575,'-16'18'0,"0"1"0,-8 6 0,7-4 0,-2 2-649,0-4 1,1 0 648,-4 9 0,5-10 0,-1-1 423,-1 4-423,-7 5 215,4-3-215,6-3 0,11-2 0,20 12 0,3-12 0,7 2 0,2 1-726,-1-2 0,1 1 0,3 0 0,2 1 726,1-1 0,4 1 0,2 1 0,0-1 0,0 0 0,-2-1-656,-2 0 1,-1-2-1,0 0 1,0 0 0,2 0 267,-1 0 0,3 0 0,1 0 1,0 0-1,-3-1 0,-2-1 388,1 0 0,-4-2 0,0-1 0,-1 1-743,7 2 0,-1 0 1,1-1 742,4 2 0,1-2 0,-3 1-131,0 0 0,-2 1 131,-5-3 0,2 1 0,-4-2 0,-8-4 0,-3 0 464,9 9 0,-26-18 1,-1 2-1</inkml:trace>
  <inkml:trace contextRef="#ctx0" brushRef="#br0" timeOffset="8237">24418 1112 24575,'3'-8'0,"4"-5"0,7-3 0,12-12 0,3-1 0,-8 9 0,3-2 0,-2 2 0,-3 1 0,-1 1 0,10-7 0,-4 3 0,-13 10 0,-6 9 0,-3 28 0,-3 2 0,-1 6 0,1-2 0,1 3 0,0 1-351,-3 7 0,-1 2 0,1-1 351,1-6 0,0-2 0,-2 1 0,-2 4 0,-1 0 0,1-4 0,-1-3 0,0-2 0,-1 3 0,1-4 0,3-8 0,2-10 0</inkml:trace>
  <inkml:trace contextRef="#ctx0" brushRef="#br0" timeOffset="8505">24471 1574 24575,'33'-5'0,"-1"0"0,1 1 0,3 1 0,-3 0 0,6 0 0,0 1 0,-4 0-1093,0 0 1,-2 1 0,-1 1 914,2 0 1,0 0 0,-6 0 0,6 0 0,-28 0 0</inkml:trace>
  <inkml:trace contextRef="#ctx0" brushRef="#br0" timeOffset="9539">16577 2128 8191,'11'-29'0,"-3"8"0,2-1 1638,6-7 0,2-1-775,0-4 0,1-1-863,-1 0 0,0 2 1413,-5 10 0,-3 3-1413,-2-2 1726,-5 19-1726,-2 20 0,-2 12 0,1 6 0,0 5 0,0 1 0,0 4 0,0-2 1092,0-5 0,0-1 0,0 0-1019,0 1 0,0-1 0,0-2-73,0-3 0,0-2-439,0 3 1,0-1 438,0-8 0,0-1 0,-2 3 0,0-1 0,1-1 0,1-3 0,-6 10 0,2 4 0,1-20 0,-2 1 3099,4-6-3099,-4-7 278,1 0 0,1-1 0,2-2 1</inkml:trace>
  <inkml:trace contextRef="#ctx0" brushRef="#br0" timeOffset="9840">16462 2648 24575,'31'4'0,"-7"-5"0,3 0 0,0-2 0,3-1 0,2 1-805,2 0 1,1 0-1,2 0 1,-1 0 804,7-1 0,-1 0 0,2 1 0,-8 2 0,1-1 0,-1 1 0,-4 0 0,9 1 0,-5 0 0,7 0 0,-30 0 0</inkml:trace>
  <inkml:trace contextRef="#ctx0" brushRef="#br0" timeOffset="11357">26636 1688 24575,'9'14'0,"16"-1"0,12 0 0,-4-6 0,5 0 0,3 0 0,1 0-547,-7 0 1,1 1 0,2 0 0,1 0 0,1 0 0,1-2 77,0 0 1,1-2 0,2 0 0,0 0 0,0-1 0,-1 1 0,-2-1-79,0 2 1,-1-1 0,-1 1 0,-1-1 0,-1-1 0,0 0 190,0 0 0,0-1 0,-1-1 0,-1 0 0,-2-2 356,13-2 0,-2-3 0,-6 1 624,-6 0 1,-2-2-625,10-5 0,-5-2 0,-11 2 0,-14 2 0,-8 9 0</inkml:trace>
  <inkml:trace contextRef="#ctx0" brushRef="#br0" timeOffset="11908">27259 1462 24575,'-16'6'0,"-16"8"0,1 5 0,-5 3 0,7-7 0,-2 1 0,-1 1-743,-1 1 0,-2 1 1,-1 2-1,2-2 743,3-1 0,0-2 0,1 1 0,0 1 0,0 2 0,0 1 0,1-1 0,3-1 469,-7 3 1,7-2-470,9-1 0,5-4 488,9-10-488,6-1 0,10 14 0,2-1 0,6 6 0,3 3-590,-1-3 1,2 1 589,-3-2 0,1 1 0,0 1 0,1 0 0,1 1 0,1 1 0,4 1 0,2 3 0,1-1 0,-1 0 0,-1-2 0,-1 0 0,1-1 0,0-1-149,3 2 1,1 0-1,0-1 1,-3-3 148,0 0 0,-3-3 0,-3-3 0,12-1 0,-23-10 0,-13-6 0</inkml:trace>
  <inkml:trace contextRef="#ctx0" brushRef="#br0" timeOffset="13092">27090 545 24575,'33'2'0,"-1"0"0,-1 0 0,3 0 0,1 1 0,6 1 0,2 2 0,-1-1 0,0 0 0,0 0 0,-4 0 0,2 2 0,-5 1 0,0 3 0,-29-3 0,-18 14 0,-7 2 0,4-8 0,-3 2-1096,-9 5 1,-2-2 1095,0-1 0,-2-1-821,1-2 0,-2 1 0,2-2 821,-4 4 0,1-2 0,5-6 0,-2-1 0,2 0 0,-7 1 0,1-2 0,2-4 0,1-1 0,7 0 0,2-2 0,1-3 0,49 15 0,5-2 0,7 1 0,-7-1 0,2 2 0,2 0 0,0 0-375,-1-1 1,1 0 0,-1 0 0,-1-1 374,6 4 0,-2-2 0,-4 0 0,-2-1 0,-8-2 2229,-17-5-2229,-3-2 0,-4 0 0,1-2 0,-2 0 0,-3 3 3276,-10 9-2953,-12 3 0,-5 3-323,4-4 0,-2 1 0,1-1 0,-5 4 0,2-3 0,2-1 0,0-1 0</inkml:trace>
  <inkml:trace contextRef="#ctx0" brushRef="#br0" timeOffset="14158">18015 1680 24575,'42'4'0,"-7"5"0,-3-3 0,1 2-1639,-7 2 1,1 0 1541,6 0 1,1 0 96,-2 0 0,-2 1 0,1-1 0,-1-1 1086,8 4-1086,-14 0 568,-17-7-568,-9 8 0,-19 9 0,1-7 0,-5 1 0,1 0 0,-2 0 0,-2-1 356,2-2 1,0-2 0,-3 0-357,-7 2 0,-3-1 0,4-2 0,6-3 0,3-2 0,-7-1 0,7-1 0,19-3 0,11 3 0,13 5 0,13 9 0,-4-4 0,1 2-611,-3-2 1,1 1 610,3 2 0,0 1 0,-7-5 0,-2 1 700,6 10-700,-1 2 0,-17-2 0,-3 4 0,-11-4 0,-17-1 0,-6-1 0,12-7 0,-3-1-496,-12 4 0,-7 2 1,4-3 495,5-5 0,1-2 0,-2 2 0,3-2 0,3-5 0</inkml:trace>
  <inkml:trace contextRef="#ctx0" brushRef="#br0" timeOffset="14878">28189 1873 24575,'42'9'0,"0"0"0,-4-6 0,4-2 0,3 0 0,3 1 0,-9 0 0,1 1 0,2 1 0,2-1 0,1 0 0,1 0 0,1 0-328,-7-2 0,1-1 0,1 1 1,1-1-1,0 0 0,1 0 1,0-1-1,0 1 0,0 0 1,0 0 29,-4 0 0,1 0 0,-1 1 0,1-1 0,0 0 0,0 0 0,0 0 0,0 0 1,-1 0-1,1 0 0,-1-1-30,3 0 0,-1 1 0,1-1 1,-1 0-1,1 0 0,-1-1 1,0 1-1,-1-1 0,0 0 1,0 0 209,1 0 1,0 0-1,1-1 1,-2 0 0,1 0-1,-2 0 1,-1 0 0,-2 0-1,-2 0 118,9-1 0,-3 0 0,-2 0 0,-2 0 0,-1 0 394,1-1 0,-1 0 0,-4 0 1,-6 2-1,4-2 0,-29 5 1</inkml:trace>
  <inkml:trace contextRef="#ctx0" brushRef="#br0" timeOffset="15381">28986 1448 24575,'-20'22'0,"0"0"0,1 0 0,-8 4 0,-1 1 0,5-4 0,-1 1 0,1-3-446,-6-1 0,-1-1 446,1 3 0,-3 1 0,1-2 0,5-6 0,0-3 0,-1 2 0,-8 6 0,-2 1 0,1 2-354,6-1 1,1 0 0,1 1 353,1-1 0,1 0 0,3 1 0,0 8 0,6 0 470,-2 7-470,25-18 0,10-5 0,5 1 0,0 0 0,2 2 0,-2-1 0,3 1 0,3 1 0,-1-1 0,4 2 0,2 0 0,-1 0 0,-3-2-531,5 3 1,-2-2-1,3 2 531,-1-3 0,5 3 0,0-1 0,-2-1 0,-6-4 0,-1-1 0,-4-2 0,2-1 0,0 0 0</inkml:trace>
  <inkml:trace contextRef="#ctx0" brushRef="#br0" timeOffset="17396">29530 718 24575,'-6'3'0,"-2"3"0,-5 9 0,-1 6 0,-9 8 0,7 1 0,-4 2 0,4 4 0,6-5 0,2 3 0,2 7 0,2 3-657,3-5 0,3 2 0,2 0 657,3-7 0,2 1 0,1-1 0,1-1 0,3 4 0,1-2 0,1-1 0,5 3 0,2 0 0,-1-6 0,0-7 0,-1-5 0,1 1 0,-1-5 0,4-7 0,-1-24 0,-7-2 0,-5-15 0,-3-4-915,-1 8 1,-2-1 914,0-11 0,0-1 0,-1 6 0,-1-2 0,-3 9 0,-1-2 0,0 2-423,3-1 0,-1 0 423,-1-6 0,-2 2 1686,-5 5-1686,2 7 0,-7 1 0,4 7 0,-14-8 0,-4 1 0,5 4 0,5 5 0</inkml:trace>
  <inkml:trace contextRef="#ctx0" brushRef="#br0" timeOffset="18413">19647 1718 8191,'-29'9'0,"0"1"0,2 4 0,0 5 1092,3 4 0,-1 3 0,3 2-680,3-3 1,3 1 0,1 2-413,-1 4 0,3 2 0,1-2 0,1 9 0,5-1 1379,7-2 0,5-2-1379,2 2 0,4-1 0,5-3 0,3-2 0,-1-5 0,1-2 615,1-3 0,0-4-615,-1-5 0,0-3 0,14 7 3276,-5-6-312,-8-7-2372,-8-2-592,4-4 160,13-24-160,-11 5 0,0-3 0,4-8 0,-3-3 0,-6 8 0,-2-2 0,-2 1-77,-3-3 1,-1 0-1,-2 3 1,1 1-1,-2 2 1,-3 2 0,0-1-1</inkml:trace>
  <inkml:trace contextRef="#ctx0" brushRef="#br0" timeOffset="26369">16380 2307 24575,'-31'0'0,"9"-3"0,-2-2 0,-12-3 0,-3-3 0,6 1 0,-1-2 0,-4-2-656,7 1 1,-3-2-1,-1-2 1,-1 0 0,0 1 108,4 2 1,-2 0 0,1 0 0,-1-1 0,-1 0 0,-1 0 198,-1-2 0,-1 0 0,-2-1 0,1-1 0,-1 1 1,2 0-1,0 0 348,-1 0 0,1 1 0,0 1 0,1-1 0,0-1 0,1 0 0,2 0 0,-1-1 0,1 0 0,1 0 0,2 0 0,2 0 200,-1-1 0,2 0 0,3 0 0,3-4-200,3-7 0,2-4 0,4 0 0,1 0 0,1-6 0,3 1 0,2 0-552,1 0 0,2 0 1,0 2 551,1 5 0,0 1 0,1 5 0,3-4 2311,5-4-2311,7 16 3276,12-9-3185,5 7 1,7 1-92,-11 5 0,0 2 0,4-2-120,5 0 1,4-2-1,1 0 1,-2 1 119,-6 3 0,-2 0 0,1 0 0,2 0 0,0 0 0,3 1 0,1-1 0,0 1 0,-3-1 0,2 0 0,-2-1 0,0 1 0,-1 0 394,1 2 0,1 0 0,-2 0 0,-1 1-394,4-3 0,-2 0 0,-4 2 0,-3 2 0,-5 2 0,5-5 0,-22 10 0,-4 1 0,0 1 0</inkml:trace>
  <inkml:trace contextRef="#ctx0" brushRef="#br0" timeOffset="26835">15655 521 24575,'23'11'0,"1"-3"0,3-1 0,8 1 0,0-1-683,0-2 1,1-2-1,1 2 683,5 2 0,1 1 0,-3-1 0,7-2 0,-9-1 659,-11 3-659,-22 1 338,-13 21-338,-2-8 0,-1 3 0,-2 6 0,0 0 0,-2-3 0,1-2 0,-6 11 0,11-15 1051,0-8-1051,6-2 0,-1-4 0,4-4 0</inkml:trace>
  <inkml:trace contextRef="#ctx0" brushRef="#br0" timeOffset="51119">18469 387 24575,'-3'39'0,"0"-15"0,0 2 0,-2 7 0,-3 5 0,1-1-1093,1-1 1,0 0 0,-1 2 272,-2 0 1,0 3 0,0-1 0,1-1 212,1 0 1,0-2 0,0 2 726,0 1 1,-1 3 0,1-1 0,0-1-121,2 2 0,1-1 0,0 0 309,-1-6 0,0 1 1,0-1-1,1-2-309,0 11 0,0-8 0,-4-2 0,3-14 3276,3-15-3056,-2 0 0,4-4 0,-2-1 0</inkml:trace>
  <inkml:trace contextRef="#ctx0" brushRef="#br0" timeOffset="51737">18111 549 24575,'23'-12'0,"0"-1"0,3 0 0,2 0 0,10-7 0,1 1 0,-5 3 0,1-1 0,-6 4 0,0-2 0,-1 1 0,6-5 0,-3 2 0,-4 4 0,-2 0 0,9-7 0,-28 16 0,3 5 0,-2 5 0,8 8 0,3 11 0,3 8 0,-8-15 0,0 1 0,0 8 0,-1 3 0,4 1 0,0 2 0,-5-7 0,0 2 0,1 1-576,0 3 0,1 1 0,-1-2 576,2 6 0,0-2 0,-4-8 0,-2-3 0,0-4 0</inkml:trace>
  <inkml:trace contextRef="#ctx0" brushRef="#br0" timeOffset="89064">17845 7080 24575,'32'0'0,"0"0"0,0 0 0,3 0 0,5-1 0,3 1 0,2 0 0,1 0 0,-1 1-469,-4-1 1,1 1 0,1 0 0,0 0 0,0 0 0,2 0 0,0 0 103,-5 0 1,1 0 0,0 1 0,1-1 0,1 1 0,0-1 0,0 1 0,1 0 0,0 0 66,-4 0 0,1 0 0,1 0 0,0 0 0,1 0 0,-1 1 0,1-1 0,-1 1 1,-1-1-1,-1 1 0,-1 0-112,5 0 0,-1 1 1,-2-1-1,-1 1 1,1 0-1,1-1 0,1 1 1,4 0 313,-9-1 0,3 0 0,0-1 0,2 1 0,1 0 0,0 0 0,1 0 1,0 0-1,0 0 0,-1-1 0,0 1 0,-1-1 0,-1 1 96,2-1 0,-1 1 0,0-1 0,-1 1 0,0-1 0,0 0 0,1 0 0,-1 0 0,1 0 0,0 0 0,2 1-157,-3-1 1,0 0 0,2 0 0,-1 0 0,2 1 0,-1-1 0,1 0 0,-1 0 0,0 0 0,0 0 0,-1 0 0,0 0 0,-1-1 156,3 0 0,-1 1 0,-1-1 0,1 0 0,-2 0 0,1-1 0,-1 1 0,1 0 0,-1 0 0,0-1 0,0 1 0,-1 0 0,0 0 0,0 0 0,0 0 0,-1-1 0,1 1 0,-1 0 0,0 0 0,-1-1 0,0 1 0,-1-1 0,3 1 0,0-1 0,-2 0 0,0 0 0,0 0 0,-1 0 0,1-1 0,-1 1 0,1 0 0,4 0 0,0 0 0,0 0 0,0 0 0,-1 0 0,2 0 0,0 0 0,2 0 0,-8 0 0,2 0 0,0 0 0,1 0 0,0 0 0,0 0 0,0 0 0,0 0 0,0 0 0,-1 0 0,-1 0 47,4 1 1,0-1-1,-1 1 1,0-1-1,0 1 1,-1 0-1,0 0 1,0-1-1,0 1-47,4 0 0,0 0 0,0-1 0,1 1 0,-2-1 0,-2 1 0,-1 0 0,-3 0 0,4 1 0,-1 0 0,-3 1 0,-4-1 0,-4 0 0,7 1 0,-10-1 0,-14 2 0</inkml:trace>
  <inkml:trace contextRef="#ctx0" brushRef="#br0" timeOffset="89698">18737 8516 24575,'40'3'0,"-1"0"0,0 1 0,-6-2 0,1 1 0,3-1 0,2 1 0,1-1 0,3 0-298,-8 0 0,1-1 0,1 0 0,2 0 0,1 0 0,1 1 0,0-1 0,2 0 1,1 0-1,0 0 0,0 0 93,-5 0 0,0 1 0,1-1 0,0 0 1,2 1-1,-1-1 0,2 0 0,0 1 0,0-1 1,1 1-1,0-1 0,0 0 0,1 0 0,0 0 1,0 0-1,0-1 48,-6 0 1,1 1 0,0-1 0,0 0 0,0 0 0,1 0 0,0 0 0,0 0 0,0 0 0,1-1 0,0 1 0,0 0 0,0-1 0,1 1 0,-1-1 0,2 0 0,-1 1 0,0-1 0,1 0 0,0 1 0,0-1 29,-4 0 1,1 1 0,0-1 0,0 0 0,1 0 0,0 0 0,0 1 0,0-1 0,0 0 0,1 0 0,0 0 0,0 0 0,0 0 0,0-1 0,1 1 0,-1 0 0,0 0 0,1 0 0,0-1 0,-1 1 0,1-1 0,-1 1 0,1 0 0,-1-1 0,1 0 0,-1 1 79,1-1 1,-1 0 0,0 1 0,1-1 0,0 0 0,0 0-1,0 0 1,0 0 0,0 0 0,1 0 0,-1 0 0,0 0-1,1 0 1,-1-1 0,0 1 0,0 0 0,1 0 0,-1-1-1,-1 1 1,1-1 0,0 1 0,0 0 0,-1-1 0,0 1-1,0-1 1,0 1 0,-1-1 46,3 1 0,0-1 0,-1 0 0,1 0 0,0 0 0,0 0 0,-1 0 0,1 0 0,-1 0 0,1 0 0,-1 0 0,0 0 0,0 0 0,-1 0 0,0 0 0,0-1 0,0 1 0,-1 0 0,0 0 0,0 0 0,-1 0 0,0 0 0,0 0 0,-1 0-113,4 0 0,1 0 0,-1 0 1,0 0-1,-1 0 0,0 0 1,0 0-1,0-1 0,-2 1 1,1 0-1,-1 0 0,0 0 1,-1 0-1,-1 0 0,0 0 1,-1 0-1,0 0 0,-1 1 113,11-2 0,-1 0 0,0-1 0,-1 1 0,-1 0 0,-1 0 0,-1 0 0,-2 1 0,-1-1 0,-3 1 0,-1 1 31,6 0 0,-3 0 0,-3 1 0,-1 0 0,-1 0 0,1-1-31,2-1 0,0 1 0,-1-1 0,-2 0 0,-1 2 526,10 0 1,-2 1 0,-6 1-527,-8-1 0,-4 0 0,4 0 0,-24 0 0</inkml:trace>
  <inkml:trace contextRef="#ctx0" brushRef="#br0" timeOffset="90449">24036 7162 24575,'37'-2'0,"0"0"0,-7 1 0,3 1 0,2 0 0,2 0 0,2-2 0,4 0 0,2-1 0,-1 1 0,0 0-656,-3 2 1,-1 0-1,1 0 1,0 0 0,1-1 108,0-1 1,2-1 0,0 0 0,0-1 0,-2 1 0,-2 0-274,4 1 1,-4 0 0,0 0 0,3-1 336,-6 0 1,1-1 0,1-1-1,1 1 1,-1-1 0,-1 1 482,1-1 0,0 1 0,-1 0 0,0 0 0,0 0 0,4-1 0,-1-1 0,1 1 0,0-1 0,-2 1 0,4 0 0,0 0 0,-2 0 0,2 0 0,-8 0 0,1 0 0,0 0 0,-1 0 0,-2 0 0,2 1 0,-2 1 0,0 0 0,2-1 0,0 0 0,2-1 0,0 0 0,-1 0 0,-4 2 138,0 0 0,-2 0 0,-1 1 0,13-3 0,-5 0 0,-10 5 0</inkml:trace>
  <inkml:trace contextRef="#ctx0" brushRef="#br0" timeOffset="92284">20842 7640 24575,'37'-3'0,"1"-1"0,-1 1 0,3-1 0,-1 1 0,-5-1 0,-7 1 0,-3 1 0,17-1 0,-17 4 0,-20 7 0,-2 11 0,0 10 0,-9 11 0,-1-13 0,-4 0 0,-8-1 0,-4-2 0,1 0 0,-2-3 0,-10-2 0,-1-4 0,14-9 0,1-1 0,-19 2 0,25-7 0,12 0 0,14 6 0,8 8 0,5 3 0,-1 0 0,1 2 0,9 9 0,-1 1 0,-10-6 0,-3 0 0,-4-3 0,-3 0 0,-1 11 0,-9-11 0,-26 6 0,-4-11 0,-6-2 0,8-3 0,-1 0 0,-3-1-778,-2-1 0,-3-2 0,1 0 0,2-1 778,-7 3 0,2-2 0,1-4 0,-1 0 0,5-1-321,-9 3 321,17-4 0,3 0 0,-2 0 0,16 0 0,6 0 0</inkml:trace>
  <inkml:trace contextRef="#ctx0" brushRef="#br0" timeOffset="93702">22074 7847 24575,'3'-5'0,"0"-1"0,15-18 0,-1 0 0,1-2 0,0-1 0,4-8 0,-1 0 0,-12 20 0,-5 17 0,0 18 0,-2 8 0,1 7 0,0 4 0,-1-3 0,0 3 0,-1 0-160,1-3 0,0 0 0,-1-2 160,-1-2 0,0-2 0,0-2 0,-1 2 0,0-5 0,-1 5 0,-1-19 0,2-10 0,1 1 0</inkml:trace>
  <inkml:trace contextRef="#ctx0" brushRef="#br0" timeOffset="93986">22103 8201 24575,'8'8'0,"33"-4"0,-10-6 0,2-2 0,6 3 0,1 0-1093,-11-3 1,1-2 0,-2 2 930,0 4 1,-1-1 722,6-1 1,-1-1-562,3 3 147,-5 0 1,-21 0-1,-8 0 1</inkml:trace>
  <inkml:trace contextRef="#ctx0" brushRef="#br0" timeOffset="95435">19445 7956 24575,'8'-10'0,"5"-4"0,3-4 0,3-4 0,6-8 0,2-3 0,-5 10 0,0-1 0,-1 0-848,6-8 1,-1 3 847,-8 10 0,-3 4 410,-5 3-410,-5 11 0,-4 22 0,2 8 0,0 3 0,-1-1 0,-1 1-729,0-2 0,-1 3 0,-1-2 729,-4 4 0,-1-1 0,1 0 0,-2 1 0,-1-6 0,-2 1 0,1-2 0,4-2 0,-1 0 15,-4 4 0,-1 3 1,3-5-16,2 1 0,-2-6 0,2-4 0,6-12 0,-2-6 0</inkml:trace>
  <inkml:trace contextRef="#ctx0" brushRef="#br0" timeOffset="95686">19543 8323 24575,'11'2'0,"28"-1"0,-13 0 0,3-1 0,4-1-820,7 1 1,3 0 0,3 0 0,-1 0 545,-7 0 1,0 0 0,0 0 0,-1 0 0,-1 0 0,2 0 0,-1 0 0,-2 0 0,-2 0 0,8 0 0,0 0 0</inkml:trace>
  <inkml:trace contextRef="#ctx0" brushRef="#br0" timeOffset="97356">23235 7772 8191,'9'-20'0,"3"-10"3276,12-4-2383,-8 5 1,0-2-894,3 6 0,-1-1 1409,-3 0 0,-3 1-1409,7-8 1719,-15 32-1719,-3 18 0,-1 11 0,0 11 0,0 3 0,0-11 0,0 1 0,0 1 1092,0 7 0,0 3 0,0-3-1052,0-10 1,0-1 0,0 0-41,0 13 0,0 0-1176,-2-2 0,-1-1 1176,0 2 0,-1 1 0,-1-1 0,-1-1-420,3-5 1,0-1 419,0-5 0,1-3 0,2-6 0,0 3 688,-1-13 1,0-9-1,0-1 1</inkml:trace>
  <inkml:trace contextRef="#ctx0" brushRef="#br0" timeOffset="97621">23299 8381 24575,'5'0'0,"7"0"0,18-4 0,-1 0 0,4-1 0,3 0 0,-1 0 0,-4 0 0,-2 1 0,6 1 0,-30 3 0</inkml:trace>
  <inkml:trace contextRef="#ctx0" brushRef="#br0" timeOffset="98273">23917 8124 8191,'23'-23'0,"0"-5"0,4-3 1092,-8 10 0,0 0 0,3-2-977,2-6 1,3-3 0,0-1-1,0 1-115,-2 4 0,0 1 0,0 0 0,-1 1 0,-2-1 0,0 1 0,-1 0 0,-1 2 0,3-3 0,-1 1 0,-4 5 0,1-5 2958,-15 31-2958,2 31 0,-5-12 0,-1 2 642,3 7 0,-1 1-642,-1-12 0,-2 2 0,0 14 0,0 6 0,-2-1 0,-1-13 0,-1-1 0,0 2 0,1 4 0,0 3 0,0 1 0,0-4 0,-3-2 0,-1-3 0,1-3 655,0 0 0,1-4 1,-1 4-1,4-23 0</inkml:trace>
  <inkml:trace contextRef="#ctx0" brushRef="#br0" timeOffset="98508">24161 8267 24575,'18'3'0,"23"0"0,-12-4 0,3-2 0,-2 3 0,2 0 0,2-1-820,0 0 1,3 0 0,-1 0 0,-1 0 409,2 1 0,0 0 1,-2 0-1,-1 0 1,0 0-1,-6 0 0,6 0 1</inkml:trace>
  <inkml:trace contextRef="#ctx0" brushRef="#br0" timeOffset="99538">18637 7889 24575,'15'-20'0,"1"1"0,7-12 0,2-3 0,-2 3 0,1-1 0,0-1-566,-2 2 1,1 0 0,0 1 565,0-2 0,0 1 0,-3 3 274,-3 3 1,-1 10-275,12 21 0,-22 17 0,-6 8-923,2 7 0,0 2 923,-3-11 0,-1 0 0,0 1 0,-1 1 0,0 1 0,-1 0-207,-3 4 0,0 1 1,0 0 206,0 2 0,0 0 0,0-2 372,-2 4 0,-1-4-372,4-9 0,0-7 0,-1-8 0,2-5 0,2-5 0</inkml:trace>
  <inkml:trace contextRef="#ctx0" brushRef="#br0" timeOffset="99807">18590 8294 24575,'30'0'0,"1"0"0,8 0 0,1 0 0,4 0 0,1 0-328,-11 0 0,1 0 0,-1 0 1,-1 0-1,3 0 0,-2 0 1,-3 0-1,-4 0 0,0 0 1</inkml:trace>
  <inkml:trace contextRef="#ctx0" brushRef="#br0" timeOffset="103307">21021 7610 24575,'7'-41'0,"-1"1"0,1-1 0,0 1 0,0-1 0,0 0 0,1-2 0,0-2 0,1 0 0,-2 5 0,1 0 0,-1-2 0,2-1 0,-1 1 0,1-1 0,0 2-469,0-1 1,1 0 0,0-1 0,0 1 0,1 1 0,0 1 0,1 0-79,1 0 1,0 1 0,1 1 0,1 1 0,-1 0 0,0 3 272,4-8 1,0 1-1,0 3 1,1 2 697,0 4 1,0 2 0,0 2 0,-2 2-425,3-5 0,-2 3 0,7-7 325,-17 17 0,-6 15 1,-2 2-1</inkml:trace>
  <inkml:trace contextRef="#ctx0" brushRef="#br0" timeOffset="103774">21072 6074 24575,'39'-13'0,"0"0"0,-1 0 0,1 0 0,-4 3 0,-1 2 0,1-1 0,3 0 0,-4 0 0,3-1 0,2-1 0,-1 1 0,-2 1 0,-3 1-1093,4-1 1,-4 3 0,1 0 952,3-1 1,1 1-1,-11 2 140,-13 2 1151,-6 1-1151,-1 0 605,-4 9-605,-2 18 0,0 10 0,-2-3 0,0 2 0,-1 3-328,-1-1 0,-1 3 0,-1 0 1,1-2-1,1-3 0,0-2 1,0-2-1,-5 6 0,1 0 1</inkml:trace>
  <inkml:trace contextRef="#ctx0" brushRef="#br0" timeOffset="104443">20690 8314 15242,'19'-22'0,"-1"0"0,5-8 0,4-4 0,2-3 0,-6 6 0,3-1 0,0-2 0,1 0 0,-1 1-620,-1 2 0,1 0 1,-1 0-1,0 1 1,-1 0 619,4-4 0,-2-1 0,0 3 0,0 2 0,3 2 0,0 4 0,-1-1-59,-6 2 0,-1 1 1,1 0 58,5 1 0,1 1 0,-3 1 1062,-1-2 1,-3 1-1063,12-2 0,-25 16 0,-7 5 0</inkml:trace>
  <inkml:trace contextRef="#ctx0" brushRef="#br0" timeOffset="104794">20695 7334 24575,'19'27'0,"1"0"0,0 0 0,-1 1 0,8 2 0,3 1 0,1 0 0,1 3 0,-5-5 0,1 3 0,1 0 0,1 1 0,0-1 0,0-1-547,0-1 1,1-1 0,0 0 0,0-1 0,0 0 0,-2-1 74,0 1 1,-1-1 0,0-1 0,-2-1 0,0 0 471,0 0 0,0-1 0,-2-1 0,-3-1 256,7 7 1,-5-4-1,-2 0 1,-15-16-1</inkml:trace>
  <inkml:trace contextRef="#ctx0" brushRef="#br0" timeOffset="108495">18346 8118 24575,'-22'-5'0,"0"0"0,-10-2 0,-5-1 0,-2 2 0,7 3 0,-1 0 0,-1 2 0,-3-2-547,1 1 1,-4-1 0,-1-1 0,-1 1 0,1 1 0,1 1-110,-2 1 1,0 0-1,1 2 1,0-1 0,-1 0 650,-3 0 0,0-1 0,-1 0 1,3 0-1,3 0 5,-5 2 0,3 0 0,4-1 0,-5-1 0,8 0 1916,7 0-1916,11-4 1055,5 2-1055,0-3 0,8 3 0,2 1 0</inkml:trace>
  <inkml:trace contextRef="#ctx0" brushRef="#br0" timeOffset="109113">17198 7793 24575,'-25'16'0,"4"-3"0,-2 2 0,-6 6 0,-4 5 0,-1-1-711,2-1 1,0 0 0,0 0 710,-2 3 0,1 0 0,2-2 0,0 0 0,6-4 684,1 2-684,28-7 352,14 4-352,6 3 0,-2 0 0,4 3-564,3-2 1,4 1 0,1 0 563,-1 0 0,2 1 0,2 0 0,-8-7 0,2 2 0,1-1 0,-1-1 0,-2-1 0,3 0 0,-3-1 0,0-2 499,10 7 1,-6-3-500,-10-6 0,-15-7 0,-7-5 0</inkml:trace>
  <inkml:trace contextRef="#ctx0" brushRef="#br0" timeOffset="115750">17905 8634 24575,'29'-3'0,"-1"1"0,2 1 0,3 2 0,2-2 0,5-2 0,2 0 0,2-1-820,-7 3 1,3-1 0,-2 1 0,-1-2-274,1 0 1,-3-1 0,1 1 763,7-1 0,2 0 0,-3-1 329,-10 0 0,0-1 0,0 0-492,6 2 0,2 0 1,-3-1 491,-5 0 0,-2-1 0,0 0 894,7 1 1,0 0-895,-3 0 0,-2 0 0,-6 2 0,-1-1 0,-1 2 0,-2 0 3276,1 2-3131,-3 2 3131,-8-1-2746,-1 2-530,-5-2 0,-4 0 0,-1-1 0</inkml:trace>
  <inkml:trace contextRef="#ctx0" brushRef="#br0" timeOffset="121204">18746 8413 24575,'8'18'0,"7"6"0,5 7 0,7 6 0,-3-8 0,5 1 0,0 0-820,-5-5 1,1 1 0,2 0 0,1-1 599,0-2 1,1-1 0,2-1 0,0-1 0,-2-2 219,11 4 0,-2-3 0,1-2 374,-1-1 0,1 0 1,-4-4-375,0-4 0,-5-2 0,2 1 761,-17-7-761,-9 0 0,-3-2 0,0 2 0,-1-2 0</inkml:trace>
  <inkml:trace contextRef="#ctx0" brushRef="#br0" timeOffset="121588">19670 8856 8191,'41'17'0,"-3"-6"0,5-1 1092,-4-3 0,4 0 0,-1-1-897,-8-2 1,1 1 0,0-2 0,1 0-196,5 0 0,2-2 0,0 0 0,-1-1 55,-7 1 1,-2-1 0,0-1-1,0 1-55,8 0 0,-2 0 0,-3 0 0,0 0 0,-6 0 0,-10 0 0</inkml:trace>
  <inkml:trace contextRef="#ctx0" brushRef="#br0" timeOffset="122038">22109 8620 8191,'10'0'0,"1"2"3276,23 3-2654,-13-1 1,5 0-623,6 0 0,9-1 0,2-1 0,-2 0 95,-4 0 1,0 0 0,0-1 0,4 1-96,-6-1 0,3 0 0,2 0 0,0-1 0,0 1 0,-2 0 0,-2-1 0,10 0 0,-2 0 0,-3 0 0,0 0 68,-2 0 1,0 0 0,-3 0 0,-5 0 0,2 0 0,-10 0 0,-14 0 0</inkml:trace>
  <inkml:trace contextRef="#ctx0" brushRef="#br0" timeOffset="133999">12822 5670 24575,'0'22'0,"-3"2"0,1-1 0,-1 4 0,-4 8 0,0 5-820,2-9 1,-1 2 0,0 2 0,0 1 488,0 5 0,-1 2 0,-1 0 1,1 0-326,0-7 1,-1 1-1,0 0 1,1-1 0,0-2 473,1 2 1,2-2-1,-1 0 1,0 1 181,-2 3 0,-1 2 0,1-2 0,2-5 866,2 0 1,0-2-867,-3 15 0,-1-5 0,2-19 0,1-17 1846,2-9-1846,1-10 3276,1-20-2402,1 11 0,1-2-874,3-5 0,1-1 0,3-1 0,1 2 0,6-5 0,-1 12 0,-12 20 0,-1 3 0</inkml:trace>
  <inkml:trace contextRef="#ctx0" brushRef="#br0" timeOffset="138186">12800 6445 24575,'2'-7'0,"4"-3"0,13-7 0,1 1 0,4-1 0,1 1 0,1 0 0,-3 1 0,-1 2 0,7-1 0,-23 16 0,-2 4 0,6 19 0,-2 13 0,1-6 0,-1 10 0,-7-20 0,2 7 0,-6 14 0,-2-11 0,-1 6 0,-1-18 0,4-6 0,1-4 0,2-3 0,0-2 0,0 0 0,0-2 0,0 0 0,1-1 0,1-1 0,-1-1 0,1 0 0</inkml:trace>
  <inkml:trace contextRef="#ctx0" brushRef="#br0" timeOffset="138986">13081 6686 24575,'11'2'0,"6"-7"0,3-6 0,3-4 0,11-5 0,4-4-612,-11 4 0,0-1 1,2 0 611,3 0 0,1 0 0,-3 0 0,0-3 0,-3 3 0,-3 4 0,-4 4 592,-7 0-592,-6 6 304,-3 3-304,-3 0 0,2 1 0,-3-2 939,0-3-939,-3-2 0,-2-2 0,-1 2 0,-2 2 0,0 5 0,-2 0 0,0 4 0,-5 1 0,-15 26 0,9-5-1115,3 13 1,2 5 1114,8-13 0,2 2 0,1 1 0,1 2 0,2-1 0,1 4 0,1-2 0,1-7 0,1-1 0,6 2 0,2-2 0,9 3 0,-2-4 0,1 0 0,13 0 0,2-2 0,-9-20 0,-6-3 2229,-2-4-2229,-9 0 0,0 1 0,-5 0 0</inkml:trace>
  <inkml:trace contextRef="#ctx0" brushRef="#br0" timeOffset="139970">13889 6518 24575,'-3'-9'0,"0"3"0,-8 3 0,-5 0 0,-9 1 0,3 4 0,-8 11 0,12 4 0,2 5 0,-4 6 0,2 4 0,5-6 0,0 1 0,3 1 0,0 11 0,5-2 0,6-5 0,5-2 0,11 11 0,18-18 0,0-15 0,-7-19 0,1-8 0,-9-3 0,-1-4 0,-1 1 0,7-6 0,-3 0 0,-4-9 0,-4 4 0,-5 19 0,-7 3 0,0 21 0,1 7 0,1 11 0,6 17 0,-2-3 0,5 1 0,-6-18 0,1-11 0,0-12 0,10-14 0,5-15 0,4-5 0,-1 5 0,1-1-692,-5 4 0,1-1 0,-2 2 692,5 1 0,-3 4 0,3 0 0,-8 8 0,-10 11 0,-5 2 0,3 6 0,0 9 0,12 21 0,-8-6 0,-2 5 0,2 1-134,1 2 1,0 2-1,0 3 134,-3-7 0,-1 4 0,0 0 0,0 0 0,-1-1 0,0 1 0,0-1 0,-1 0 0,0 1 0,-1-1 0,0 2 0,-1 0 0,0-1 0,0-3 0,-1 8 0,0-2 0,0-2-17,0 1 1,0-1 0,-1-5 16,-1-5 0,-2-8 0,0-9 0,0-13 0,0-7 0</inkml:trace>
  <inkml:trace contextRef="#ctx0" brushRef="#br0" timeOffset="140337">14488 6490 24575,'32'4'0,"0"0"0,-1 4 0,-2 2 0,-6 3 0,-3 2 0,-4 5 0,-3 0 0,4 7 0,-13 7 0,-4-18 0,-6 5 0,-3 1 0,-13 8 0,7-10 0,-2-1 0,-18 2 0,-3-5 0,9-7 0,-2-2-208,-1 0 1,-3 1 0,0-3 207,4-2 0,0-2 0,3 0 0,1-1 0,2 0 0,1 0 0,1 0 0</inkml:trace>
  <inkml:trace contextRef="#ctx0" brushRef="#br0" timeOffset="140852">13925 5553 24575,'9'37'0,"-5"-6"0,0 4 0,1-4 0,2 3 0,-2 2-820,-3 3 1,0 3 0,-1 0 0,0-2-274,1 1 1,0-3 0,0 2 546,-2-3 1,0 3 0,0-1 0,0-3 660,0 0 0,0-3 1,0-2-116,0 6 0,0-2 851,0 6 1,0-4-852,0-5 0,0-1 0,0-18 0,0-12 0</inkml:trace>
  <inkml:trace contextRef="#ctx0" brushRef="#br0" timeOffset="141253">14303 5534 24575,'9'23'0,"-1"5"0,1 3 0,2 7 0,-2-1-908,-1 2 1,-2 3 907,0-7 0,0 3 0,-1 2 0,0-2-609,-3 4 1,0-2 0,-1 1 608,-1-6 0,0 0 0,0 0 0,0-2 0,0 5 0,0-1 0,0-3 72,0 4 0,0-5-72,0-5 0,0-23 0,0-4 0</inkml:trace>
  <inkml:trace contextRef="#ctx0" brushRef="#br0" timeOffset="155514">3630 6866 24575,'27'9'0,"-3"-4"0,4 1 0,0 1 0,2 0 0,2 1-1093,1-2 1,1-1 0,1 0 272,-3 2 1,2 0 0,0 0 0,0-1 535,6-3 1,0-1-1,3 1 284,-8-1 0,1 0 0,2 1 0,0-1 0,1 0-656,2-2 1,0 1-1,1-2 1,1 1 0,1 0 503,-3 0 0,2 0 0,0 0 0,0 0 0,0 0 0,0 0-109,0 0 0,0 0 1,-1 0-1,1 0 1,-1 0-1,0 0 261,1 0 0,-1-1 0,0 1 0,1 0 0,3 1 0,-7-1 0,2 1 0,1 0 0,1 0 0,1 0 0,0-1 0,0 1 0,-1 0 0,-3-1 0,-1 0 0,0 0 0,0 1 0,1-1 0,0 0 0,1 0 0,1 0 0,0 0-203,-2 1 1,0-1 0,1 1 0,1-1 0,0 1 0,1-1 0,0 1 0,0 0 0,0-1 0,-1 1 0,0-1 0,0 0 202,1 1 0,0-1 0,-1 0 0,1 0 0,-1 0 0,0 0 0,1 0 0,-1 0 0,0 0 0,0 0 0,0-1-73,0 1 0,1 0 1,-1-1-1,0 1 1,1-1-1,-1 1 1,0-1-1,0 0 0,-1 1 1,1-1-1,-1 1 73,1-1 0,-1 0 0,1 0 0,-1 1 0,0-1 0,0 0 0,0 0 0,-1 1 0,0-1 0,0 0 56,2 0 0,0 0 0,-1 0 0,0 0 0,0 0 0,0 1 0,-1-1 0,0 0 0,-1 1-56,6-1 0,1 1 0,-1-1 0,-1 1 0,-1 0 0,-1 1 0,-3-1 0,3 1 0,-2 0 0,-2 0 0,-1 1 0,-2-1 0,1 2 0,-3-1 0,-1 1 0,-1 1 0,0 1 0,-1 1 0,-1-1 642,12 1 1,2 1-643,-11-2 0,1 1 0,0-1 0,-2 0 0,0-2 0,0 1 0,2-2 0,-1 0 0,1 0 0,0 0 0,0 0 0,-1-1 0,1 0 0,0-2 0,1 1 0,-2 1 0,2-1 0,0 0 0,0-1 797,8-1 1,1-2 0,-2 1-798,-1 2 0,-1 1 0,-2-1 1638,9-4 0,-6 0-812,-5 5-826,-14 0 3276,-15 0-3071,-2 0 1,-3 0 0,1 0 0</inkml:trace>
  <inkml:trace contextRef="#ctx0" brushRef="#br0" timeOffset="157751">4366 8413 24575,'5'0'0,"1"0"0,2 2 0,2 1 0,18 3 0,1 2 0,7 1 0,-3-6 0,5-2 0,3 0 0,2 1-547,-4 1 1,1 0 0,2 1 0,1 0 0,2-1 0,1 0 225,-7-2 0,2 0 1,1-1-1,1 0 1,0 0-1,1-1 1,0 1-1,0 0 1,0 0-8,-4 1 0,-1-1 0,1 1 1,0-1-1,-1 1 0,1 0 1,1 0-1,0-1 0,0 1 1,1-1 193,0 0 1,1 1 0,1-1 0,0 0-1,1 0 1,-1 0 0,1 0 0,-1 0 0,0 0-1,0-1 1,-2 1-185,1 0 1,0-1 0,-1 1 0,0-1 0,0 1 0,-1-1 0,1 0 0,-2 0-1,1 1 1,0-1 317,1 0 0,1 1 0,-1-1 0,0 0 0,0 0 0,-1 1 0,0-1 0,0 0 0,-1-1-210,2 1 1,0-1 0,-1 1 0,0-1 0,0 0-1,-1 0 1,1 0 0,-1 1 209,4-1 0,0 0 0,-1 0 0,1 0 0,-1 0 0,-1 0 0,0 0-30,-3 0 1,0 0 0,-1 0-1,0 0 1,0 0 0,-1 0-1,1 0 30,3 0 0,0 0 0,0 0 0,-1 0 0,1 0 0,0-1 0,2 0 0,1 0 0,0 0 0,-1 0 0,-2 0 0,-4 0 0,-1-1 0,-4 1 0,0 0 0,2-1 171,3 1 0,3-1 0,0 0 0,-2 1 0,-4-1-171,0 1 0,-4-1 0,-1 0 1052,10-3 1,-2 0-1053,-6 1 0,-4 1 662,4-6 0,-9 6 1,-16 3-1</inkml:trace>
  <inkml:trace contextRef="#ctx0" brushRef="#br0" timeOffset="158900">4318 10218 24575,'32'0'0,"-11"-2"0,2 0 0,16 1 0,5 0-820,-13-1 1,3-1 0,0 0 0,1 1-1,1 1 1,-1 0 0,3 1 0,5 0 470,-9 0 0,3-1 0,3 0 1,2 0-1,1 0 0,2 0 1,0 1-1,0-1 0,0 1 101,-7 0 0,0 0 0,0 1 0,1-1 0,0 0 0,1 1 0,0 0 0,1-1 0,1 1 0,0 0 0,2 0 0,1-1 248,-7 1 0,0 0 0,2-1 0,0 1 0,1 0 0,1 0 0,0 0 0,1-1 0,0 1 0,0 0 0,1 0 0,0 0 0,0 0 0,0 0 0,0 0 0,0 0 0,0 0 0,-1 0 0,0 0-59,-2 0 1,1 0 0,-1 0 0,1 0 0,-1 1 0,1-1-1,0 0 1,0 0 0,-1 0 0,1 0 0,0 0 0,0 1-1,0-1 1,0 0 0,0 0 0,0 1 0,0-1 0,0 0-1,0 1 1,0-1 58,0 1 0,1-1 0,-1 0 0,1 1 0,0-1 0,0 1 0,-1-1 0,1 1 0,0-1 0,0 1 0,0-1 0,0 1 0,-1 0 0,1-1 0,0 1 0,-1 0 0,1-1 0,-1 1 0,0 0 0,0 0-116,2-1 0,-1 1 0,0 0 0,0 0 0,1 0 0,-1 0 1,0 0-1,1 0 0,-1 0 0,0 0 0,-1 0 0,1 0 0,-1 0 1,1 0-1,-2 0 0,1 0 0,-1 0 0,0 1 0,0-1 116,3 0 0,-2 1 0,1-1 0,-1 1 0,0-1 0,0 1 0,-1 0 0,1-1 0,-1 1 0,0 0 0,0 0 0,-1-1 0,1 1 0,0 0 0,0 0 0,0 0-24,2-1 1,0 1 0,0 0 0,1 0-1,-1 0 1,1 0 0,-1 0 0,0 1 0,-1-1-1,1 0 1,-1 0 0,-1 0 0,0 0-1,-1 0 1,0 0 23,6 1 0,-1 0 0,-1 0 0,0 0 0,-1 0 0,0-1 0,-1 1 0,0 0 0,-1 0 0,0-1 0,0 0 77,1 0 1,1 0 0,-1 0 0,-1 0-1,0 0 1,-1-1 0,-1 0 0,-1-1-1,-1 0-77,7-1 0,-1-1 0,-2 0 0,-1-1 0,-1 0 0,-2 0 167,7-2 1,-2-1-1,-3 0 1,-4-1-1,11-5 1,-9-1-1,-4-3 1</inkml:trace>
  <inkml:trace contextRef="#ctx0" brushRef="#br0" timeOffset="163137">11630 8343 24575,'-6'-7'0,"1"2"0,-1-1 0,2 3 0,-2-2 0,-8-3 0,-11-2 0,1 2 0,-3 1 0,-2-2 0,-2 1 0,-5 3 0,-2 1 0,7 1 0,-1 0 0,0 2-553,0 1 1,-1 1 0,-2 2 552,-2 1 0,-2 2 0,-1 0 0,1 0-639,2-1 1,0-1-1,0 1 1,-2 0 638,-2 1 0,-2 2 0,0-1 0,0 0 0,4-1-1093,-4 0 1,2 0 0,-1-1 969,-1-1 0,-2 1 1,1-1-1,6 0 123,-1 1 0,2 1-546,3-1 0,-1 0 0,1 1 546,-4 4 0,0 2 0,0 2 0,-3 3 0,2 0 0,9-1 0,1 0 0,0 1-383,-9 3 0,-1 0 0,2 1 383,7-2 0,2 0 0,1 0 0,2-3 0,1 1 0,-2 1 89,-2 2 1,-2 1-1,0 2 1,1 1-90,0 1 0,0 1 0,1 1 0,0 2 0,1-2 0,0 0 0,-1 2 0,2 1 0,0 2 132,5-3 0,-1 1 0,2 2 1,0 0-1,2 0 0,1 1-132,-2 6 0,2 0 0,2 1 0,0 1 0,2 0 0,2-5 0,0 1 0,1 1 0,2 0 0,0-1 0,3 0-54,0 2 1,2 0 0,2 0 0,1-1 0,0 0 53,2-1 0,0 0 0,1 0 0,1-2 0,1-2 0,3 6 0,2-2 0,0-2 0,-1-2 0,1-1 0,1-3 813,3-2 1,-1-3-814,-3-1 0,-1-1 0,4 0 0,0 1 0,3 9 0,-1 2 0,0-3 0,2 1 0,1-3 0,2 1 0,-1-1 708,5 5 1,0-3-709,5-4 0,1-5 1407,-2-8 0,0-4-1407,7-5 0,3-5 0,-3 0 0,3-2 0,1-1 368,-1 0 0,1-2 0,2-2-368,0 0 0,2-2 0,0-1 0,-1-3-560,-3-1 0,-2-2 0,0-2 1,2-2 559,-7 4 0,0-2 0,1-1 0,1-1 0,1 0 0,-1-1-469,1-1 1,1-1 0,0-1 0,1 0 0,-1-1 0,0 1 0,-1 0 299,2-1 0,-2 0 0,1 1 0,-1-1 0,0 0 1,2 0 168,-2 1 0,1-1 0,1 0 0,0-1 0,-1 1 0,-2 1 0,-3 1 0,6-6 0,-3 2 0,-1 0 0,-2 1 0,-1 1 0,0 0 0,-2 1 0,-3 0-256,0-2 1,-4 0 0,1-2 255,-3 2 0,1-2 0,-1-2 0,0 0 0,0-2 0,1-1 0,-1-2 0,1-2-113,-3 2 1,2-3-1,0-1 1,-1-1 0,0 0-1,-2 2 113,1 0 0,-2 0 0,0 0 0,-1 1 0,0-1 0,0 0 0,0-1 0,0 1 0,-2 1 0,-2 3 668,0-1 0,-3 3 1,-2 3-669,1-5 0,-3 4 3276,-5-7-2043,-2 6-933,-1 8 0,1 11 1,2 3-1</inkml:trace>
  <inkml:trace contextRef="#ctx0" brushRef="#br0" timeOffset="164886">16177 9368 24575,'38'0'0,"-4"0"0,7 0 0,6 0 0,-12 0 0,5 0 0,3 0 0,2 0 0,2 0 0,1 0 0,0 0-298,-10 0 0,2 0 0,1 0 0,1 0 0,0 0 0,1 0 0,1 0 0,-1 0 1,1 0-1,0 0 0,0 0 24,-2 0 1,0 0 0,1 0 0,0 0 0,0 0 0,1 0 0,-1 0 0,1 0 0,0 0 0,0 0 0,0 0 0,0 0 20,-1 0 1,0 0 0,0 0 0,1 0 0,-1 0 0,1 0 0,0 0 0,0 0 0,-1 0 0,1 0 0,-1 0 0,-1 0 0,1 0-22,0 0 1,0 0 0,0 0 0,-1 0 0,0 0 0,1 0 0,-1 0 0,0 0 0,-1 0 0,1 0 0,0 0 0,-1 0 159,4 0 1,-2 0 0,0 0-1,0 0 1,0 0 0,0 0-1,0 0 1,1 0 0,0 0-1,1 0 1,1 0 113,-5 0 0,0 0 0,1 0 0,0 0 0,0-1 0,1 1 0,0 0 0,0 0 0,0 0 0,1 0 0,1 0 0,-1 0 0,1 1 0,0-1-113,-5 0 0,0 1 0,1 0 1,-1-1-1,2 1 0,-1 0 1,1 0-1,0 0 0,0 0 1,0 0-1,1 1 0,-1-1 1,0 0-1,0-1 0,0 1 1,-1 0-1,0 0 0,0-1 113,3 1 0,-1-1 0,0 1 0,0-1 0,-1 0 0,1 0 0,-1 0 0,1 0 0,-1 0 0,0 0 0,1 0 0,0 0 0,0 0 0,0 1 0,1-1 0,0 1 0,-1 0 0,0 1 0,1-1 0,1 1 0,0-1 0,0 1 0,0 0 0,0 0 0,1 0 0,-1 0 0,-1 0 0,1 0 0,-1 0 0,-1 0 0,0 0 0,-1 0 0,-1 0 0,-1-1 0,4 1 0,0-1 0,-2 0 0,0 0 0,-1 1 0,-1-1 0,1 0 0,-2 0 0,1 0 0,-1 1 0,1-1 0,0 1 0,0 0 0,2 1 0,0 0 0,-1 0 0,0 0 0,0 1 0,0-1 0,0 1 0,1 0 0,0-1 0,0 1 0,1 0 0,2 0 0,-4-1 0,0 1 0,2-1 0,0 0 0,0 1 0,1-1 0,0 1 0,1-1 0,-1 1 0,1 0 0,-1 0 0,0 0 0,0 0 0,0 0 0,-1 0 0,0 0 0,-1 1 0,0 0 0,0-1 0,-1 1 0,1 0 0,0 0 0,-1 1 0,1-1 0,0 0 0,-1 0 0,1 0 0,0-1 0,1 1 0,-1-1 0,-1 1 0,1-2 0,0 1 0,0 0 0,1 0 0,-1-1 0,1 1 0,0-1 0,-1 1 0,0-1 0,0 0 0,-1 1 0,-1-1 0,0 1 0,-2-1 0,0 1 0,6 1 0,0 0 0,-1 0 0,0 0 0,-2 0 0,0 0 0,-1 0 0,-2-1 0,-1 1 0,-2-2 0,-2 1 0,12-1 0,-2 0 0,-4 0 0,-3-1 0,-5 0 0,3 0 0,-1 1 0</inkml:trace>
  <inkml:trace contextRef="#ctx0" brushRef="#br0" timeOffset="785613">12791 5694 24575,'6'16'0,"9"5"0,7 5 0,-1-4 0,3 2 0,3 2 0,2 0-547,-4-3 1,2 1 0,1 1 0,1 1 0,1 0 0,1 0 77,0 0 1,0 1 0,2 1 0,0 0 0,1-1 0,0 1 0,0-2 211,1 1 0,0-1 0,0 0 0,1 0 0,0-1 0,0 0 0,-1-1 257,-1-1 0,0 0 0,0-1 0,0-1 0,0 0 0,-1 0 0,1-2-46,0 1 1,1-1 0,-1-1 0,0 0 0,0-1-1,-1-1 46,2 2 0,-1-1 0,0 0 0,-1-2 0,-1 0 483,10 4 0,-3-1 1,-3-1-484,4 3 0,-6-1 0,-13-5 0,-4-2 0,-3-3 0,-9-3 0</inkml:trace>
  <inkml:trace contextRef="#ctx0" brushRef="#br0" timeOffset="786194">12347 7560 24575,'17'-21'0,"1"1"0,7-7 0,4-4 0,3 0 0,-4 5 0,1 0 0,3-1 0,2-2-469,-5 4 1,2-2 0,2-2 0,1 0 0,1 0 0,-1 0 0,-1 3-79,1 0 1,-1 1 0,1 0 0,0 1 0,0 0 0,2-2 136,-5 4 0,1-1 1,1-1-1,1 0 1,-1 0-1,-1 1 0,0 1 1,-2 1-58,6-2 0,-1 0 1,-2 3-1,1-1 1,0 0 196,3-1 0,0 0 0,1 0 0,-1 1 0,0-1 270,-5 4 0,0-1 0,-1 1 0,0 0 0,1 0-462,1 0 1,0 0 0,0 1-1,1-1 1,1 0 461,-2 0 0,2-2 0,0 1 0,0 0 0,-1 0 0,-2 3-141,3-2 0,-2 1 1,-1 1-1,2 0 141,-1-1 0,1 1 0,1-1 0,0 1 0,-3 0 232,0 0 1,-2 0-1,-1 2 1,-1 0-233,1-1 0,-1 2 0,-1 0 1241,11-7 1,-9 3-1242,-21 11 0,-5 3 0,-1 1 0</inkml:trace>
  <inkml:trace contextRef="#ctx0" brushRef="#br0" timeOffset="786701">12781 5738 24575,'18'29'0,"-1"1"0,0-6 0,2 2 0,1 0 0,5 5 0,2 2 0,1 0-820,-6-9 1,0 0 0,1 0 0,2 0 163,0-1 1,3 0-1,1 0 1,0 0 0,-3-2-165,0 0 1,-2-2 0,1 1 0,4 3 578,-4-3 0,4 3 0,2 1 0,1 2 1,1-1-1,0 1 0,-2 0 0,-1-2 241,5 4 0,-2-1 0,-1 0 0,1 0 0,0 1 0,2 0-65,-3-2 1,2 1 0,0 0-1,1 1 1,1-1 0,-1 1 0,-1-1-1,-1 0 65,1 1 0,-1-1 0,0 1 0,0 0 0,-1-2 0,-1 0 0,-1-2-56,2 2 0,0-2 0,-1 0 1,-2-2-1,-1 0 56,6 6 0,-3-2 0,-4-3 815,6 4 0,-27-19 1,-6-7-1</inkml:trace>
  <inkml:trace contextRef="#ctx0" brushRef="#br0" timeOffset="787095">12514 7538 24575,'13'-26'0,"0"0"0,3-1 0,1-3 0,4-3 0,-2 3 0,1-3 0,3-2 0,2-1 0,2-1-365,-4 9 1,2-1 0,2-1 0,1 0 0,1-1 0,0 0 0,0 1 0,0 0 0,-2 1-46,0 0 0,0 0 1,-1 1-1,1 1 1,-1-1-1,1 1 0,0 0 1,2-1-1,2-1 0,1 1 1,1-1-1,0 0 1,0 1-1,2 0 0,-1 1 1,2 0 76,-3 2 1,1 1 0,1 0 0,1 0 0,0 1 0,-1 0 0,-1 1-1,0 1 1,-3 1 277,5-2 0,-3 2 1,-1 0-1,0 2 1,0-2-1,1 0 1,-1 0-1,2-1 1,0-1-1,0 0 1,-2 1-1,-2 3 1,-3 2-1,1 0 1,-1 0-1,1 0 1</inkml:trace>
  <inkml:trace contextRef="#ctx0" brushRef="#br0" timeOffset="791647">16374 11035 8191,'-7'-5'0,"-2"-1"3276,-2 2-1489,-16-2-1787,-2 4 0,-7 1 0,4-1 0,-5 0 0,-2 1 0,-2 2-108,3 1 1,-1 3-1,-3 0 1,0 2-1,-1 0 1,1 1 107,2 0 0,1 0 0,-2 2 0,1-1 0,0 2 0,-1 1 0,2 1 0,2 0 0,-1 1 0,1 1 0,-1 0 0,1 2 0,1 0 0,2 1 0,1 0 0,-4 5 0,1 2 0,2 0 0,1 1 0,3 1 0,1 1 0,-1 5 0,1 1 0,4 1 0,1 0 0,3-2 0,-2 4 0,4-1 0,4 1 0,4 6 0,4 2 0,5-6 561,5-9 0,3-1-561,0 11 0,3 0 0,1-12 0,5-2 1092,4 0 0,5 2 0,2-2-843,-1-4 0,2-1 0,3 0-249,0 0 0,4 1 0,1-2 0,2-2-477,-6-5 0,2-2 0,0-2 0,2-1 0,1 0 477,1-1 0,1-1 0,2-1 0,0-1 0,0-1 0,1 0-47,-3-2 1,1-1 0,-1 0-1,2-2 1,-1 1 0,1-2 0,0 1 46,-2-1 0,0 0 0,0 0 0,1 0 0,0-1 0,0-1 0,0 0 0,-1-2 0,2 0 0,0-1 0,0-1 0,0-1 0,0 0 0,-1 0 0,-2-1 0,0 0 0,4-1 0,-2-1 0,-1 0 0,-1-1 0,0-2 0,-1-1-101,1-2 0,1-2 0,0-2 1,-3 0-1,-2-1 0,-3-1 101,1-5 0,-5-2 0,-2-1 0,-2-2-118,-2-2 1,-1-2 0,-3-1-1,-3 0 118,-3 3 0,-2 0 0,-3 1 0,-2 1 0,-4-3 0,-3 1 0,1 3 0,1-8 0,-3 4 0,-5 11 0,-2 4 779,1 2 0,-1 1-779,0-2 0,-1-1 0,-11-10 0,0 2 0,5 3 0,5 10 0,0 0 0</inkml:trace>
  <inkml:trace contextRef="#ctx0" brushRef="#br0" timeOffset="792281">15638 12154 24575,'-19'26'0,"0"0"0,-7 1 0,-4 2 0,-3 2 0,9-7 0,-2 1 0,-1 2 0,-2 1 0,0 0 0,-1 0-410,2-2 0,-1 1 1,0 0-1,-1 0 1,-1 1-1,0 0 0,0 0 1,0-1-1,-2 2 0,0-1 1,0 0-1,0 1 1,0-1-1,-1 0 0,1 1 1,0-1 44,3-2 1,0 1 0,0-1 0,0 1 0,0-1 0,0 0 0,1 0 0,0-1 0,1 0 309,-4 1 0,1 1 0,1-1 0,0-1 0,1 0 0,1-2 0,1-1 55,-7 6 0,2-1 0,2-2 0,2-2 0,0 0 0,2-1 0,7-7 2658,7-5-2658,3-4 0,5-1 0,2-4 0</inkml:trace>
  <inkml:trace contextRef="#ctx0" brushRef="#br0" timeOffset="792881">14007 13305 24575,'-10'0'0,"-10"6"0,-1 13 0,0 9 0,3 5 0,0 5 0,2 3-820,5-9 1,1 2 0,1 0 0,0 2 681,2-2 0,-1 2 0,1 0 0,2 1 1,4-1 137,4 6 0,5 0 0,2-1 0,0 0 0,-2-4 0,1-1 0,1-1 0,3 0 0,3-1 0,2 0 0,1-2 0,0-3 409,2 0 0,0-2 1,1-5-410,3 1 0,1-6 324,-4-8 0,1-7-324,3-11 0,0-5 0,-1 2 0,0-3-850,8-10 0,-1-3 850,-8 5 0,-1 0 0,3-6 0,0-1 0,-7 6 0,-2-1 0,3-5 0,0-1 0,0-6 0,-3 0 0,-7 11 0,-2 0 0,6-11 0,-2-3 534,-9-3 1,-5-2-535,-1 13 0,-2 0 0,0-1 0,-1-2 0,0 0 0,-3 2 0,-10-6 0,-3 6 0,-5 3 0,7 16 0,14 10 0</inkml:trace>
  <inkml:trace contextRef="#ctx0" brushRef="#br0" timeOffset="793387">16218 12276 24575,'28'34'0,"-1"0"0,0 1 0,0-1 0,0 0 0,0 0 0,2-2 0,-1-1 0,1 0 0,1-1 0,1 1 0,2 0-365,-5-6 1,1 2 0,2-1 0,0 1 0,2-1 0,-1 0 0,0 0 0,-1-2 0,0 0-105,1 0 1,0-1 0,0-1 0,0-1 0,0 0 0,0 0 0,2 1 151,-1-1 1,1 1 0,2 0-1,0 0 1,-1 0 0,0-2 0,-3 0-1,-2-2 248,10 6 0,-4-3 0,-2-1 0,0 0 0,7 5 0,-2-2 0,-7-4 0,3 5 0</inkml:trace>
  <inkml:trace contextRef="#ctx0" brushRef="#br0" timeOffset="793934">17581 13619 24575,'-34'-2'0,"-1"0"0,1 0 0,-1 0 0,0 5 0,0 1 0,1 2 0,2 0 0,-1 1 0,2 0 0,0 4-820,1 6 1,0 5 0,1 1 0,3-1-274,4 0 1,3 0 0,0 1 895,-7 9 1,0 1 0,5-1 237,7 3 1,4-1-42,-1 2 0,3 0 0,5-6 0,5 2 0,3 4 0,3 7 0,2 1 0,1-1 0,1-4 0,1-2 0,2 1 0,3 2-257,-2-8 1,1 2-1,3 1 1,0 1-1,2-2 1,1-1-1,0-2 257,2-2 0,1-1 0,1-2 0,2-1 0,0-1 0,1-2 0,2 0 0,2-1 0,1-1 0,1-2 0,0-2 0,-1-3-391,5 0 1,0-4-1,1-2 1,-1-4-1,1-5 391,-6-4 0,1-5 0,0-3 0,0-2 0,-2-1 0,-1-2 0,4-3 0,-2-1 0,-1-3 0,-2-2 0,0-3-9,-6 1 1,-1-3-1,-1-3 1,0 0-1,-2-1 1,0 0-1,-2 2 9,-1 1 0,-2 1 0,0 1 0,-1-1 0,-2 0 0,-1-1 0,2-8 0,-3-3 0,-1 1 0,-1 2 0,-2 5 0,1 3 0,-2 3 0,-3 1 0,-6-15 0,-4 8 431,-2 13-431,-3 2 0,0 0 0,2 4 0,-3-2 0</inkml:trace>
  <inkml:trace contextRef="#ctx0" brushRef="#br0" timeOffset="795650">13887 14414 24575,'-12'23'0,"-1"-1"0,-1 2 0,-4 3 0,-1 3 0,-1 1 0,-1 3 0,-1 1 0,-1 3 0,-1 0 0,-1 3-410,4-9 0,-2 2 1,0 1-1,-2 1 1,1 1-1,-1-1 0,0 1 1,0-1 44,3-3 1,-1 0 0,1 1 0,-1-1 0,0 0 0,0 1 0,0-1 0,-1 1 0,0-1-1,-2 1 1,-1 1 0,-1 0 0,0 1 0,0-2 0,0 1 0,1-2 0,1-1 0,1-1 206,-2 4 1,1-1 0,1-2 0,1-1 0,0 0 0,-2-1 157,-4 5 0,-1-1 0,0 0 0,2-4 0,5-5 333,-2 2 1,4-4 0,2-1 0,2-3 0,-4-1 0</inkml:trace>
  <inkml:trace contextRef="#ctx0" brushRef="#br0" timeOffset="796150">12575 15910 8191,'-6'-6'0,"2"3"3276,-2 0-1489,-6 19-1787,4 11 0,-1 10 0,2-7 0,0 5 0,0 3 0,-1 2 0,1-2-82,0 0 1,-1 1-1,0 0 1,1 1 0,1 3 81,3-6 0,-1 1 0,1 3 0,1 0 0,0 0 0,1-1 0,0-1 0,1-4 0,0 5 0,2-3 0,0-1 0,1-2 0,2 1 446,2 10 0,1-1 1,3-2-1,2-8-446,11-1 0,2-10 0,-5-12 0,-1-5 0,22-8 0,-21-7 0,-1-2 0,4-5 0,1-5 0,2-5 0,1-4 0,1-4 0,-6 4 0,0-3 0,-1-1 0,1-1 299,-4 6 0,1-1 1,-1 0-1,-1 0 1,-1 0-300,0-4 0,-1 0 0,-1 1 0,-4 1 0,-1-4 0,-3 2 0,-4 3-45,-7 3 0,-5 1 45,-3-1 0,-4-1 0,0 3 0,-6-3 0,-1 2 0,1 1 0,2 2 0,-4-1 0</inkml:trace>
  <inkml:trace contextRef="#ctx0" brushRef="#br0" timeOffset="796535">13835 14802 8191,'18'20'0,"0"-1"0,1 6 0,3 5 0,2 3 351,-2-1 1,2 2-1,2 3 1,1 0-1,0-1-351,-2-5 0,1 1 0,1-1 0,0 1 0,1 0 0,1 0 0,-1 0 0,1 0 0,0 1 0,1 0 0,1 0 0,-1-2 0,1-1 0,2 0 0,0-1 0,1-1 0,-1-1 0,0 0 0,-1-1 0,3 3 0,-1-1 0,0 0 0,-2-2 0,-1-1 0,5 4 0,-1-2 0,-6-3 0,-2-2 0,-9-6 0,-14-10 0</inkml:trace>
  <inkml:trace contextRef="#ctx0" brushRef="#br0" timeOffset="796985">14869 16062 8191,'-32'6'0,"0"1"0,7 1 0,0 2 1092,-3 2 0,-3 2 0,4 3-675,6 5 0,3 3 0,2 3-417,-1 5 0,3 3 0,3 1 91,2 3 1,3 2 0,3-1-92,4-5 0,3-1 0,2 1 0,2 4 0,2-1 0,3-1 0,3-5 0,2-1 0,0-1 0,-2 2 0,0-1 0,1-1 0,3-1 0,1-2 0,0-1 0,5 5 0,2-4 1024,3-3 0,2-5-1024,-2-2 0,1-9 0,-5-14 0,1-9 0,-2-4 1092,1-10 0,-4-6 0,0-4-1031,-8 8 0,1-1 0,-1-3 1,-2 0-1,-1-1-61,-1-4 0,-1-1 0,-2-1 0,-1 0 0,-2 2 0,0 2 0,-2 1 0,-1 0 0,-2 1 0,0 1 38,-4-11 0,-2 3 1,-4 3-39,-1 8 0,-3 3 0,1 5 0,-9-4 0,0 11 0</inkml:trace>
  <inkml:trace contextRef="#ctx0" brushRef="#br0" timeOffset="798134">17596 14967 24575,'0'16'0,"-7"11"0,-3 6 0,-1 0 0,0 3 0,-2 3-820,0-4 1,-1 2 0,0 1 0,0 0-1,-1-2 1,0 1 0,0-1 0,1 2 600,-1 1 0,0 2 1,1 0-1,-1-1 219,2-2 0,-1 0 0,1 1 0,0 0-32,3-5 1,0 0-1,1 0 1,-1 1 0,0-1 31,-3 9 0,0 1 0,1-2 0,1-4 0,2-5 0,1-4 0,0-2 0,-1 4 0,0-1 0</inkml:trace>
  <inkml:trace contextRef="#ctx0" brushRef="#br0" timeOffset="798670">17112 16041 24575,'-20'16'0,"4"4"0,-1 6 0,1 3 0,4 0 0,0 4 0,1 0 0,0 1-820,-2-1 1,-1 0 0,1 0 0,2 3-1,2 7 1,3 2 0,2 0 0,1-5 22,1-8 1,2-3 0,1 1 681,2 11 0,0 2 1,3-3 114,3 0 0,4-1 0,1-8 0,5 3 0,0-1 0,0-3 0,-2-3 0,0-2 0,1-1 0,7 8 0,3-1 0,-2-3 384,2-6 1,-1-4-385,-3-2 0,1-3 0,4-3 0,2-4 0,3-5 0,1-8 0,-8-9 0,-1-6 0,-1-3 503,-3 1 0,0-3 1,0-2-1,-1-1-503,0 0 0,-1-1 0,0-2 0,1-1 0,-2 0 0,2-2 0,0-3 0,0 1 0,-2 0 0,0 1 0,-2-1 0,0 2 0,-2 0 0,-1-1 452,0-2 1,0-2 0,-3 1 0,-5 5-453,-8-6 0,-6 3 0,-2-1 0,-3 6 0,-4 3 0,1 19 0</inkml:trace>
  <inkml:trace contextRef="#ctx0" brushRef="#br0" timeOffset="807426">14666 12222 24575,'-6'37'0,"0"0"0,-1-2 0,-3 1 0,-2-8 0,-2 0 0,0 0-1254,-2 3 0,0-1 1254,-1-1 0,0-4 0,0 5 800,3-10-800,6-9 413,-1-1-413,4-3 0,0-2 0,3 1 1295,1-2-1295,4 3 0,5 2 0,13 11 0,3-1 0,-4-3 0,1 0 0,3 0 0,5 5 0,-11-6 0,12 8 0,-12-7 0,8 3 0,-18-13 0,-2-3 0,1 3 0,-4-4 0,-2 1 0</inkml:trace>
  <inkml:trace contextRef="#ctx0" brushRef="#br0" timeOffset="809977">17059 12272 24575,'11'29'0,"1"-1"0,4 8 0,1 2 0,3 3-758,1-5 0,1 1 758,-6-8 0,0 1 0,0-1 0,2 0 0,1-1 0,-3-1 246,0 2 0,-2-4-246,6 2 251,-13-17-251,-5-7 0,-20-9 0,-6 1 0,-5 0 0,-11-3 0,-5 0-930,6 1 0,-2 0 0,1 1 930,7 0 0,2 1 0,-1 0 0,-3 1 0,0 1 0,4 0 0,6-2 0,2 2-166,-6 2 1,1 1 165,-3-3 0,2 3 0,5 1 0,13 0 0,-3 3 3276,6-4-3222,0 5 0,3-5 0,2 1 0</inkml:trace>
  <inkml:trace contextRef="#ctx0" brushRef="#br0" timeOffset="812496">16721 10632 24575,'-21'-6'0,"-15"-1"0,14 5 0,-3 0-1093,-8 0 1,-7 0 0,-1 1 965,6 1 0,-2 1 1,0 1-1,-3 0-420,5 1 1,-1 0 0,-1 1 0,-2 0 0,1 1 0,1 0 51,-1 0 1,0 0-1,0 0 1,0 1-1,0 1 1,1-1 57,-5 2 1,0 1 0,1 0-1,0 0 1,0 1 436,0 0 0,0 0 0,0 1 0,1-1 0,1 1 0,-2 0 0,1 0 0,2 1 0,-1-1-519,2 1 0,0 1 0,1-1 0,0 1 519,0 0 0,0 1 0,1 0 0,1 1 0,-4 4 0,1 2 0,0 0-129,4-3 0,-2 1 0,1 0 0,2 0 129,-1 1 0,2 0 0,2 0 931,2 0 0,2-1 0,2 1-931,-1 5 0,4 1 0,5 4 0,2 3 0,2-4 0,1 2 0,1 1 1092,3 1 0,2-1 0,1 3-1050,0-3 1,0 1-1,1 1 1,1 0 602,2 1 1,1 2-1,1-1 1,1 0-646,1 0 0,0-2 0,2 2 0,1 0 0,0-3 0,2 2 0,1 0 0,2 0 0,1-3 199,6 3 0,3-2 0,2 0 0,1-1-199,-3-2 0,2-1 0,1 1 0,1-2 0,0-3-820,7 3 1,1-4 0,1-1 0,0-2 708,-4-1 0,0-2 0,0-2 0,1-3 111,6-1 0,0-5 0,1-1 0,-5-2 0,1-1 0,0-1 0,-2-1-255,3 0 1,-2-1 0,4-1 254,-7-1 0,5-2 0,1 0 0,1-1 0,0 1 0,-3 1 0,8 0 0,-3 1 0,1-1 0,4 0-268,-8-1 0,2 0 0,2-2 0,1 1 0,0-1 0,0 1 0,-1 0 268,-2 1 0,0 0 0,0 0 0,0 0 0,0 0 0,0-1 0,0-1 0,3 0 0,1-1 0,-1-1 0,1 0 0,-1 0 0,0-1 0,-1-1-97,-4 1 0,-1 0 1,1 0-1,-2-1 0,1-1 1,-2-1-1,0-1 97,5-4 0,-1-1 0,0-1 0,-2 0 0,-1-1 0,-3 0 51,6-5 0,-3 0 1,-2 0-1,-1-1-51,-5 3 0,-2 0 0,-1-1 0,-2 0 0,3-11 0,-2 0 0,-5 0 534,-2-1 0,-3-1-534,-2 3 0,0-2 0,-5 0 0,-4 5 0,-3 1 0,-2 1 1096,-4-6 0,-3 1-1096,-3 1 0,-3 1 0,-9-4 0,0 3 0,4 3 0,4 8 0,-1 0 0</inkml:trace>
  <inkml:trace contextRef="#ctx0" brushRef="#br0" timeOffset="816698">16522 10615 8191,'10'0'0,"7"0"3276,26 5-2757,-19-3 0,1 1-519,7 0 0,3 0 115,-7 0 1,1 1 0,2-1-116,4-1 0,1 0 0,1 1 0,5 2 0,0 1 0,0 1 0,-4-2 0,1 1 0,-1 1 0,4 3 0,0 1 0,-2 3 0,-7 1 0,-3 1 0,1 4 279,-2 2 0,0 3 0,-1 1 1,-2 2-280,-4-2 0,-3 2 0,-1 1 0,0 2 0,-2 0 0,-1 4 0,0 0 0,-2 1 0,-1-1 0,0 3 0,-3 0 0,0-1 0,0 0 0,-1-4 0,0 1 0,-1-1 0,-2-2 1092,-2 1 0,-1 0 0,-5-3-770,-11 5 1,-2-5 0,2-2 0,-14 5 0</inkml:trace>
  <inkml:trace contextRef="#ctx0" brushRef="#br0" timeOffset="823671">14823 12308 24575,'-21'7'0,"-3"2"0,-2 1 0,-1 2 0,-2 2 0,-5 2 0,-5 3 0,2 0-409,9-5 1,2-1 0,-2 2 408,-9 6 0,-2 2 0,2-2 0,1-2 0,2-1 0,-1 2 0,2-3 0,-1 0 400,8-4-400,19-9 203,-3 2-203,5-5 0,2 2 0,6 2 622,8 7-622,4 3 0,3 3 0,10 7 0,5 2-368,-6-5 1,2 0 0,1 0 367,1 0 0,1 1 0,1-1 0,-5-3 0,0 1 0,0-2 0,-2 0-1178,11 4 1,-1 1 1177,-9-2 0,1 1 0,-3-1 0,-3-4 0,-2 0 0,-2-1 0,-2 0 0,4 4 0,-10-13 0,-4 0 241,-1-4 1,-2 0 0,-1-3 0</inkml:trace>
  <inkml:trace contextRef="#ctx0" brushRef="#br0" timeOffset="826072">17753 12412 24575,'-23'-2'0,"-14"10"0,14-5 0,-1 1 0,-11 4 0,-3 1 0,4-1 0,-1 0 0,-1 0-1093,0-1 1,0 1 0,-4 0 879,5 0 0,-2 0 1,-3 1-1,0-1 0,2 0-146,3-1 1,0 0-1,0-1 1,0 0-1,-1 0 359,-5 0 0,-1-1 0,-1-1 0,2 1 0,1 0 0,-3 2 0,2 0 0,1-1 0,4-2 0,2-2 0,3-3 0,3 2 0,-3 2 0,13 3 1335,28 9-1335,5-3 0,5 3 0,4 2 0,3 3 0,3 1-589,0 0 0,2 2 1,1 1-1,2-1 589,-3-2 0,1 0 0,0 0 0,1 0 0,0 0 0,0 1 0,0 1 0,1-1 0,-1 0 0,0 0 130,-2-3 0,0-1 0,-1 0 0,0 0 0,-3-2-130,8 7 0,-3-2 0,-3-2 0,1-2 0,-5-3 0,-3 3 0,-20-16 0,-3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23:23.619"/>
    </inkml:context>
    <inkml:brush xml:id="br0">
      <inkml:brushProperty name="width" value="0.05292" units="cm"/>
      <inkml:brushProperty name="height" value="0.05292" units="cm"/>
      <inkml:brushProperty name="color" value="#FF0000"/>
    </inkml:brush>
  </inkml:definitions>
  <inkml:trace contextRef="#ctx0" brushRef="#br0">4542 16534 24575,'23'9'0,"8"2"0,-8 0 0,5 1-820,0-1 1,3 1 0,3 1 0,3 0 350,-5-3 1,2 1 0,1 0 0,3 0 0,0 0 0,2 1 0,1 0 140,-4-1 0,0 0 0,2 0 1,1 1-1,1 0 0,1 0 1,1 1-1,0-1 0,1 0 1,1 1 213,-8-3 1,1 0 0,1 0 0,0 1 0,1-1 0,1 0 0,0 1-1,0 0 1,0-1 0,1 1 0,0-1 0,0 1 0,0-1 0,-1 0-1,0 1 8,1-1 0,-1 0 0,0 0 0,0 1 0,1-1 0,-1 0 0,0 0 0,1 0 1,0 0-1,0 0 0,0 0 0,2 0 0,-1 0 0,2 0 0,0 0 106,-6-1 0,2 0 0,0 0 0,1 0 0,0 1 0,1-1 0,0 0 0,1 0 0,-1 0 0,1 0 0,0 1 0,0-1 0,0-1 0,-1 1 0,1 0 0,-1-1 0,-1 1 0,0-1 0,0 0 0,-1 0-144,2 0 1,0 0-1,-1-1 1,0 1-1,-1-1 1,0 0 0,0 0-1,0 0 1,-1 0-1,1 0 1,0 0 0,0-1-1,0 1 1,1 0-1,0-1 1,0 1 0,1-1 143,-3 0 0,1 0 0,0 0 0,0 0 0,0 0 0,1 0 0,0 0 0,0-1 0,0 1 0,1 0 0,-1-1 0,0 1 0,0-1 0,0 0 0,0 1 0,-1-1 0,1 0 0,-2 0 0,1 0 0,-1-1-49,3 1 0,-1 0 1,1 0-1,0 0 0,-1-1 1,0 0-1,0 1 0,0-1 1,-1 0-1,1 0 0,-1 0 1,-1 0-1,0 0 0,0-1 1,-1 1-1,0 0 0,0-1 49,7 1 0,0 1 0,-2-2 0,1 1 0,-2 0 0,1 0 0,-1-1 0,-1 1 0,1-1 0,-1 1 0,0-1 0,0 0 0,2 1 0,0-1 0,0 1 0,0-1 0,0 0 0,-1 0 0,-1 1 0,0-1 0,-1 0 0,-1 0 0,-2 0 0,9 1 0,-1 0 0,-3 0 0,0 0 0,-1-1 0,0 1 0,0-1 0,-2 1 0,-1-1 0,0-1 0,-1 1 0,1 0 0,1 0 0,0 1 0,0 0 0,2 0 0,0 0 0,1 1 0,-1 0 0,0-1 0,-1 0 0,-2 0 0,3 1 0,-1-2 0,-2 1 0,1 0 0,0-1 0,2 1 0,-4 0 0,1-1 0,1 1 0,0-1 0,0 1 0,1-1 0,-1 0 0,-1 0 0,2-1 0,-1 1 0,0-2 0,0 1 0,-1 0 0,1 0 0,0 0 0,1 0 0,-1 0 0,1 0 0,0 0 0,0 0 0,0 0 0,0-1 57,1 1 1,1-1-1,0 0 1,-1 0-1,2 0 1,-1 0-1,1 0-57,-3 0 0,0 0 0,1 0 0,0 0 0,0 0 0,-1 0 0,0-1 0,-1 0 0,0 0 0,-2 0 0,0-1 0,0 0 0,0 0 0,2 0 0,1-1 0,-1 0 0,3 0 0,0-1 0,1 1 0,1-1 0,0 0 0,-1 0 0,-1 0 0,-1 0 0,-1 0 0,-1 0 0,-1 0 0,0 0 0,-1 0 0,1 0 0,1 0 0,0 0 0,-1 0 0,1-1 0,0 0 0,1 0 0,-1 1 0,1-1 0,0 0 0,-1 1 0,-1 0 0,3 1 0,0 0 0,0 0 0,-1 0 0,0 1 0,0-1 0,0 1 0,0 0 0,-2 0 0,1 0 0,0 0 0,-1 0 0,0 1 0,0-1 0,-1 1 0,-1-1 138,7 1 1,-1 0 0,0 1 0,-1-1 0,0 0 0,1-1-139,-4 0 0,0 0 0,1 0 0,-1 0 0,1-1 0,-1 0 0,0-1 0,5 0 0,1-1 0,-1-1 0,-1 1 0,1-1 0,-2 1 0,-4 0 0,0 0 0,-1 0 0,0 1 0,0-1 0,0 0 0,1 0 0,0 0 0,0-1 0,-1 1 0,-1 0 0,-1 1 0,4 1 0,-2 0 0,-2 1 0,0 0 463,5 1 0,-1 0 0,-1 0-463,-2 0 0,-2 0 0,-1 0 628,6 0 1,-2 0-629,-8 0 0,0 1 0,3-2 431,8 0 1,3 0 0,0-2-432,-6 0 0,0-1 0,1 0 0,-1-1 0,2 0 0,-1 1 0,1-2 0,0-2 0,-4-1 0,1-2 0,-1-1 0,-2 1 0,-3 1 0,9-1 0,-3 0 0,-6-3 0,0-2 0,-9 7 3276,-14 8-2947,0-5 0,-4 6 0,-3-2 0</inkml:trace>
  <inkml:trace contextRef="#ctx0" brushRef="#br0" timeOffset="7791">15517 11001 24575,'-5'-1'0,"-10"-5"0,-9 3 0,-4 1 0,7-1 0,-2 0-1639,-18 1 1,-3 0 818,2 2 0,1 0 820,1-1 0,-1 2 0,6 1 0,-3 1 0,1 2 0,1 3 0,1 3 0,0 1-17,-1 2 0,0 1 1,0 4 16,6 1 0,-1 2 0,1 1 0,2 1 0,-5 5 0,2 1 0,2 0 0,2-2 0,2 1 0,0 0 134,0 2 0,1 0 0,2 0-134,4-7 0,2-1 0,-1 2 0,-5 10 0,0 4 0,2 0 0,2-1 0,2 0 0,0 1-331,5-7 1,0 0 0,1 0-1,1 1 331,1 2 0,1 1 0,1 0 0,1-1-247,2 2 0,1 0 0,2 0 247,2 2 0,2 2 0,2-3 0,2-9 0,2 0 0,2-1-215,0 2 0,2 1 0,0-2 215,4 2 0,1-1 0,-1-2 0,1 0 0,-1-2 0,1-2 0,0-1 0,4 4 0,0-2-29,-5-3 0,0-3 29,16 7 1190,-11-4-1190,15-6 0,5-2 0,-9-3 0,4-1 83,-5-2 0,6 0 0,3 0 0,0 0 1,-2-2-84,4 1 0,-2-1 0,0-1 0,2 0 0,-8-1 0,0 0 0,1 0 0,0-1 0,0-1 0,-1-1 0,3-1 0,0-3 0,-1 0 0,-1-1 0,-2 0 0,8-3 0,-2 0 0,-2-4 0,0-3 0,-1-5 0,-7-1 0,-7-4 0,-6-5 100,-6-1 1,-4-4-1,-2 2-100,1-5 0,-4-2 0,0 1 0,-2-4 0,0-1 0,-1 6 0,-1-1 0,-1 1 0,1 0 0,-1-3 0,0 1 0,0-2-384,1 5 1,0-3-1,-1 2 1,1 4 383,-4-3 0,0 3 0,5-2 0,-1-2-408,-2 0 1,-3-2-1,1-2 408,3 9 0,1-2 0,-1 0 0,-1-2 0,-1-4 0,-1-2 0,-1-2 0,-1 1 0,2 1-358,0 5 1,0 1-1,1-1 1,-1 2-1,1 0 358,-3-8 0,1 1 0,0 2 0,0 4 0,-3-10 0,2 7 0,2-1 0</inkml:trace>
  <inkml:trace contextRef="#ctx0" brushRef="#br0" timeOffset="11758">4458 16214 24575,'6'10'0,"12"12"0,6 5 0,2-2 0,3 2-354,-1 1 1,3 3 0,-1-2 353,-4-8 0,-1-2 0,1 0-493,-2-1 0,0-1 0,0 0 493,6 2 0,1 0 0,1-3 0,4 0 0,-2-1 0,-7-1 0,-2 0 0,2-1-836,4 1 0,1 0 0,1-1 836,2-3 0,1-1 0,-1-1 0,7 1 0,1-2 0,-6-2 0,1-1 0,0 0 0,-3-1 0,0-1 0,-1-2 0,9-4 0,0-2 0,-11 1 0,2 0 0,-2-3 0,-3-1 0,0-3 0,-1-1-197,3-3 0,0-1 0,-2-1 197,-3 0 0,-1-1 0,-2 0 199,10-8 1,-3 1-200,-11 4 0,-4 3 0,0 1 0,-13 9 0</inkml:trace>
  <inkml:trace contextRef="#ctx0" brushRef="#br0" timeOffset="25606">3503 16417 24575,'9'7'0,"11"9"0,6 3 0,1 0 0,8-3 0,7 0 0,-8-4 0,1-1 0,6 0-547,-6-2 1,5 0 0,3 1 0,2-1 0,0 0 0,0 0 77,-5 0 1,1-1 0,-1 0 0,2 1 0,0-1 0,2-1 0,1 0 140,-6-1 0,2-2 0,1 1 1,0-1-1,2 1 0,-1-2 1,1 1-1,-1 0 0,0-1 1,-1 1 278,-2-1 1,0 0 0,0 0 0,0 0 0,-1 0 0,0 0 0,1-1-1,-1 0 1,0-1 0,0 0 48,3 0 0,0-1 0,1-1 0,-1 0 0,0-1 0,0 1 0,-2-1 0,0 0 0,-2 0-518,9-1 1,-1 1 0,-2-1 0,-1 0 0,-1-1 0,-3-2 517,6-2 0,-2-2 0,-3-1 0,-3-1-317,-4-1 1,-3 0 0,-1-1 316,4-4 0,-4-1 838,-5 0 0,-2-1-838,-2 5 0,-1-2 0,-5 0 0,0-1 1638,2 0 0,-1 0-1245,3-15 1245,-7 11 0,0-2-759,-3 2 0,0-1-879,-1 0 0,1 0 0,-1 2 0,0 0 2560,5-15-2560,-5 14 0,2 2 0,-7 16 0</inkml:trace>
  <inkml:trace contextRef="#ctx0" brushRef="#br0" timeOffset="59292">30120 3554 24575,'9'16'0,"3"6"0,-4-1 0,1 0 0,8 16 0,-6-5 0,1-1 0,1 1 0,-1-3 0,-6-19 0,-5-8 0,20-24 0,6 0-820,-6 5 1,4-5 0,3-2 0,1 1 163,-1 2 1,1 0-1,2 0 1,1-1 0,1 0 108,-1-1 1,1 0 0,1 0 0,1-1 0,-1 0 0,1 1 297,-3 2 1,0-1 0,0 1 0,1 0-1,1-1 1,2 0-72,-4 2 0,1 0 0,3-1 1,0 0-1,0 0 0,1 0 0,-1-1 1,-1 1-1,-2 1 320,4-4 0,-1 1 0,-2 0 0,1 0 0,-1 0 0,1 0 0,1-1-261,0 2 1,0-2 0,1 1 0,0-1 0,0 0 0,-1 1 0,-1 0 0,-3 2 260,7-6 0,-1 2 0,-3 0 0,-2 1 0,-3 1 0,2-5 0,-4 2 0,-4 4 0,12-3 0,-11-1 0</inkml:trace>
  <inkml:trace contextRef="#ctx0" brushRef="#br0" timeOffset="71953">25005 5532 24575,'0'22'0,"0"1"0,0 18 0,2-13 0,1 2-1520,-3 0 0,1 0 1520,3 1 0,1 0 0,-2 6 0,0 0 0,2-5 0,0-2 0,-2 4 0,0 0 480,1 2 0,0 1-480,-2-5 0,0-1 0,1-5 0,-1-3 124,1 1 1,-3-22 0,0-5 0</inkml:trace>
  <inkml:trace contextRef="#ctx0" brushRef="#br0" timeOffset="72286">25144 5499 8191,'14'0'0,"0"2"3276,6 7-1489,-1 6 1031,0 1-2818,1 15 1719,-13-2-1719,-1 14 1638,-13-12 0,-6 2 0,-7 4 0,-4-1-1561,9-11 0,-1-1 1,-2 0-782,-5 3 1,-2 0 0,2-3 703,0-2 0,2-3 0,3-2 0,1-2 0,-2-1 0,17-12 0,-1-1 0</inkml:trace>
  <inkml:trace contextRef="#ctx0" brushRef="#br0" timeOffset="72889">25276 6147 8191,'31'-2'0,"0"1"0,0-1 0,5-3 0,1-2 0,0-1 1092,-3 2 0,1-1 0,-1-2-687,4-5 0,0-2 0,-5 0-405,-8 1 0,-3-1 1443,2-5 0,-3-1-1443,-6-10 1788,-9 6-1788,-4 3 3276,-2 9 0,-2 1-2609,-1-1-667,-4 0 0,0 0 0,-2 0 0,-9-2 0,-15-2 0,12 11 0,-3 3 0,-10 7 0,0 5 0,3 4 0,1 7 0,5 5 0,-1 5 0,3 1-548,3-2 0,1 0 1,3 3 547,3-1 0,2 4 0,1-1 0,1-2 0,-3 10 0,6-1 0,6-10 0,4 1 0,4-5 0,8 0 0,5-5 0,12 1 0,5-4-1137,-2-1 0,3-4 1137,-10-7 0,2-1 0,-3-2 0,4-1 0,-2-3 0,-2-2 0,-4-2 0,-1 0 0,-10-2 0</inkml:trace>
  <inkml:trace contextRef="#ctx0" brushRef="#br0" timeOffset="73705">26179 6020 24575,'-8'-7'0,"-3"2"0,1 4 0,-4 3 0,-6 5 0,6 3 0,-1 7 0,2 3 0,2 20 0,3-16 0,2 1 0,6 13 0,6-20 0,3-6 0,5-10 0,15-23 0,3-11 0,-5 3 0,-1-3-730,-2 4 0,0-1 1,-2 0 729,0-4 0,-5 3 0,-6 4 0,-3 15 0,-6 22 0,4 22 0,-6-9 0,1 5-544,0 8 0,1 6 1,-1 0 543,-1-10 0,-2 1 0,1 0 0,-1 2-376,1 3 1,-1 2-1,1 1 1,0 0-1,-1-3 376,1 3 0,-1-3 0,1 0 0,-1 0 0,1-4 0,-1 1 0,1-3 0,0-3 0,-1 9 0,4-17 1770,9-35-1770,1-23 0,-1-11 0,-1 15 0,1 0 0,0-3-784,-2 3 1,1-2 0,0 0 0,0 2 783,1 0 0,1 2 0,-1-1 0,-1 1 0,-1-1 0,1 1-314,1 0 1,0 0 0,0 0 313,-1 0 0,-1-1 0,1 1-6,6-10 1,1 1 5,-1-3 0,0 3 0,-4 14 0,-1 3 0,6-12 2911,-10 21-2911,-4 28 0,1 7 0,1 2 0,1 12 0,2 5 0,-6-35 0</inkml:trace>
  <inkml:trace contextRef="#ctx0" brushRef="#br0" timeOffset="74922">26578 6118 24575,'0'-18'0,"6"-16"0,-1 2 0,2 11 0,0-1 0,2-14 0,1 5-606,-4 6 0,-2 0 606,0-8 0,-1 8 0,-2 0 396,-1-9-396,0 9 200,0 10-200,0 39 0,0 17 0,0-4 0,0 4-198,0-2 0,0 2 1,0 0 197,2-5 0,1-1 0,0-3 0,0 4 0,1-5 0,6 10 597,-2-18-597,-6-18 0,2-2 0,-2-1 0,10-11 0,1-2 0,11-21 0,-7 7 0,2-5 0,-2 1 22,2-5 1,-1-2-23,1 2 0,0-3 0,-3 5-69,-5 6 1,-2 3 68,3-7 0,-8 21 0,0 10 0,0 6 0,3 10 0,0 13 563,0 1-563,1 6 0,2 3 0,0-14 0,-1 0 70,0 8 1,1-2-71,4-1 0,-9-22 0,0-4 0,0-2 0,-1-1 0,1-2 0,7-10 0,3-2 0,9-12 0,4-5 0,-1-2 0,2-2 0,-6 8 0,1 1 0,-2-1 0,5-11 0,-5 3 0,-9 12 0,-4 2 0,0-12 0,-14 1 0,1 14 0,-3-1 0,2 14 0,1 5 0,-1 1 0,-8 9 0,-5 9 0,6-2 0,-2 2 0,0 0 0,1 1-893,-4 13 1,2 2 892,4-8 0,2-1 0,-1 8 0,4 2-336,4-2 0,6 2 336,3-7 0,5 2 0,2 0 0,2-5 0,1 2 0,3-2 0,2 1-633,2-2 0,2 1 1,2-1-1,2-2 1,0-2 632,2-3 0,2-2 0,1-2 0,0-3 0,0-1 0,8-1 0,0-3 0,-1-3 0,-1-6 0,-5-6 0,0-4 0,-3-3 0,-3-1 0,6-5 0,-8-3 0,-11 2 0,-1-1 0</inkml:trace>
  <inkml:trace contextRef="#ctx0" brushRef="#br0" timeOffset="75739">24432 5379 24575,'5'5'0,"0"3"0,5 16 0,-2 7 0,-1-7 0,-1 4 0,-1 2 0,-2 4 0,-1 3-676,0-4 1,-1 2 0,1 1 0,-1 0 675,1 2 0,1 1 0,-1 1 0,0 1 0,0-2 0,-1 2 0,0 0 0,0-1 0,1-3 0,0 8 0,1-4 0,1 2-25,-1-4 0,1 1 0,-1 0 1,1-5 24,-1 5 0,0-5 0,2-1 0,0-7 0,-2-12 0,5-39 0,0-17 0,-1 6 0,-2 1 0</inkml:trace>
  <inkml:trace contextRef="#ctx0" brushRef="#br0" timeOffset="77390">24608 5457 24575,'21'-1'0,"20"-1"0,-10 4 0,2-1 0,-5 1 0,-1-1 0,2 2 0,-3 2 0,9 9 0,5 3 0,-16-3 0,-1 0 0,12 5 0,-10-2 0,-15-10 0,-5-2 0,1 0 0,7 8 0,-1 0 0,3 2 0,-5-3 0,-5-6 0,-1-1 0,0 1 0,-1 0 0,0 0 0,1 4 0,-3-3 0,2 13 0,-3-4 0,-4 8 0,-2 6 0,-12 10 0,8-16 0,-1 0 0,0-1 0,0-1 0,-6 17 0,5-17 0,5-4 0,0-9 0,0-3 0,-3 7 0,1-2 0,-5 4 0,5-5 0,0-3 0,-1 1 0,0 0 0,-10 5 0,2 0 0,-9 3 0,3-1 0,-4-1 0,10-4 0,-11 9 0,13-6 0,-8 5 0,7-6 0,7-5 0,0 0 0,0 0 0,0-1 0,-4 2 0,0 0 0,0 0 0,-3 2 0,5 0 0,-3 2 0,9-4 0,-2 4 0,5-5 0,-1 1 0,3-4 0,1 1 0,0 0 0,-1 0 0,-3 2 0,-1-2 0,0 3 0,1-5 0,1 2 0,1-4 0,-1 1 0,3 1 0,-5 1 0,5 3 0,-5 1 0,5-2 0,-1-1 0,1-2 0,-2-1 0,2-1 0,-2-1 0</inkml:trace>
  <inkml:trace contextRef="#ctx0" brushRef="#br0" timeOffset="78274">25324 4989 24575,'35'0'0,"1"0"0,-1 0 0,3-3 0,2-2 0,3 0 0,2 1 0,-6 2 0,3 2 0,2 0 0,1 0 0,-1-1 0,-2 0-547,-3-2 1,0-1 0,0-1 0,-1 1 0,0 0 0,1 1-1,-2 2 1,0 0 0,0 2 0,0-1 0,-1 0 0,1 0-110,7-2 1,0 0-1,0-1 1,-2 1 0,-2-1-3,-3 2 0,-3-1 0,0 1 1,2-1 657,2 0 0,2 0 0,1 0 0,-2-1 0,-3 0 0,4-3 0,-3 0 0,1 0-6,-6 3 1,1-1 0,0 1 0,0-1 5,9-2 0,0 0 0,-2 1-468,-6 2 0,-2 1 0,2 0 468,4-2 0,2 0 0,-3 1 1048,-6 2 0,-2 1 0,0-1-1048,1 0 0,1-2 0,-3 2 0,3 1 0,-5 0 3276,-3 0-3132,-12 0 3132,-2 0-3032,4 0 3032,4-2-3003,11-3-210,-9 0 1,-3 0-1,-13 3 1</inkml:trace>
  <inkml:trace contextRef="#ctx0" brushRef="#br0" timeOffset="84532">13950 10737 24575,'13'-21'0,"-2"0"0,15-14-820,-7 12 1,5-3 0,3-2 0,1 0 163,-4 4 1,1-1-1,2 0 1,1-1 0,3-1 245,-4 2 0,3 0 1,0-1-1,2-1 1,1 0-1,1 0 0,0 0 1,0 1 282,0 1 0,-1 0 0,2 1 0,-1-1 0,2 1 0,0 0 0,0 0 0,0 0 0,1 1-54,-2 3 1,0-1-1,1 1 1,0-1 0,1 2-1,0-1 1,-1 1-1,0 0 1,0 0 0,-1 1 180,3-3 0,1 0 0,-1 1 0,-1 0 0,0 1 0,0 0 0,0 1 0,-1 1-229,0 0 1,-1 2 0,0 0 0,0 1 0,0 0 0,0 1 0,-1-1 228,7-2 0,1 0 0,-1 0 0,0 0 0,-2 1 0,-3 1-191,1 0 1,-4 0-1,0 1 1,3-2 190,-2 3 0,4-2 0,0 0 0,0 0 0,-4 1 0,-7 2 0,6-3 0,-6 2 0,-4 1 0,1 1 0</inkml:trace>
  <inkml:trace contextRef="#ctx0" brushRef="#br0" timeOffset="85113">16018 9184 24575,'40'0'0,"-13"0"0,6 0 0,1-1 0,5 1 0,2 0 0,-2 1-820,-3 0 1,-2 0 0,1 1 0,2-1 693,-1-1 0,2 1 0,1-1 1,-1 0-1,-3 0 126,4 2 0,-3 0 0,-3 0 605,6-2 1,-7 0-606,-5 3 639,-23 3-639,-4 12 0,-4 18 0,-1-10 0,-1 1-581,-1 3 1,-2 2 580,-1 0 0,-2 5 0,-2 1 0,1-3 25,-2 5 0,-1-2 0,-1 4-25,4-5 0,-2 3 0,0 1 0,1-1 0,1-5 0,-1 1 0,1-4 0,1-1 0,-3 12 0,3-9 0,9-21 0</inkml:trace>
  <inkml:trace contextRef="#ctx0" brushRef="#br0" timeOffset="93868">8352 13688 24575,'14'2'0,"2"2"0,14 0 0,4 4 0,3-5-638,-12-1 0,0 0 638,8-2-704,2 0 1,7 0 703,-11 0 0,3 0 0,1 0 0,-1 0-736,6 0 0,0 0 0,2 0 736,-4 0 0,3 0 0,0 0 0,0 0-793,-2 0 1,-1 0-1,1 0 1,-2 0 792,-4 0 0,-1 0 0,0 0 0,3 0-656,5 0 1,2 0-1,1 0 1,0 0 0,-2 0 588,-1 0 0,-2 0 1,1 0-1,4 0 67,-7-1 0,3 0 0,2 0 0,1 0 0,0 0 0,0 0 0,-1 1-256,-3 0 0,0 2 0,-1-1 1,1 1-1,0 0 0,1-1 1,1 1 255,1-1 0,1 0 0,1-1 0,1 1 0,0 0 0,0 0 0,0 0 0,-1 1 0,0 0 0,-1 0 0,0 1 0,-1-1 0,1 1 0,0 0 0,-1-1 0,0 1 0,-1-2 0,0 1 0,-1 0 0,0 0 0,0-1 0,1 1 0,-1-1 0,0 0 0,1 0 0,0 0 0,1 0 0,-1 0 0,0-1 0,0 1 0,1-1 0,-1 1 0,1-1 0,0 0 0,0 0 0,1 0 0,-1 0 0,0 0 0,0 0 0,0 0 0,-1 0 0,0 0 0,0-1 0,0 1 0,0 0 0,-1 0 0,0 0 0,0 1-212,1 0 0,0 1 0,0-1 1,0 1-1,-2 0 0,0 0 0,-2 0 212,6-1 0,-1 0 0,-2 1 0,0-1 0,-1 2 0,8 1 0,-1 1 0,-2 0 0,-3 0-157,-4-1 0,-2 0 0,3-1 157,-2-1 0,3-1 0,2 1 0,-1-1 0,-2 0 0,-1 2 0,-2 0 0,0 0 0,3-1 0,-1-1 0,2 0 0,2-1 0,1-1 0,-1 1 0,1 1 0,1-1 0,-1 1 0,1 1 0,1-1 0,0 0 0,0-1 0,-2 1 0,0-1 0,1 0 0,0 0 0,0-1 0,0 1 0,0 0 0,-1 0 0,1 0 0,-1 0 0,1 0 0,-1 0 0,-1 0 0,-2 0 370,8 0 0,-2 0 1,-1 0-1,-2 0 1,-1 0-371,-2 0 0,0 0 0,-4 0 0,-3 0 485,4 0 1,-5 0 0,3 0-1,-30 0 1</inkml:trace>
  <inkml:trace contextRef="#ctx0" brushRef="#br0" timeOffset="111131">15940 10709 24575,'22'-25'0,"3"5"0,7-2 0,-1 1 0,3-1 0,3-2-656,-3 5 1,3-1-1,2 0 1,0 0 0,-2 1-165,-1 0 1,-1 1 0,1 0 0,3-1 272,-4 2 1,3-1 0,2 0 0,-1 0 0,-1 1 0,-4 2 255,0 0 1,-3 2 0,-1 0 0,1 0 290,6-2 0,2-2 0,-1 1 0,-1 1-11,-4 2 1,-1 1 0,-1 0-1,-1 1 11,-2 1 0,-1 1 0,0-1 557,5-3 0,-1 0 1,1 1-558,-2 1 0,0 1 0,-3 0 0,0-1 0,-1 0 0,6-1 0,-5 3 0,-14 4 0,-10 4 0</inkml:trace>
  <inkml:trace contextRef="#ctx0" brushRef="#br0" timeOffset="111800">16432 9911 24575,'-26'26'0,"0"0"0,-1 0 0,1-1 0,1 1 0,-1-1 0,0 0 0,-1-1 0,1 3-564,-1 3 1,0 2 0,4-1 563,-2 5 0,3-2-560,3-3 1,1-1 559,1 1 0,3-5 0,3-6 664,-5 2-664,8-7 0,6-11 0,2 2 806,4 2-806,4 3 1339,7-3-1339,-2-2 0,16-4 0,-8-2 0,15 0 0,-5 0 0,2 0-651,-4 0 0,1 0 651,-1 0 0,2 0 0,-2 0-795,2 0 1,0 0 794,1 0 0,2 0 0,0 0 0,0 0 0,-1 1 0,3-2 0,-4-1 0,2-1 0,0-1 0,-2 2-743,5 1 1,-1 1-1,-1-2 743,-4-3 0,-1-1 0,-3 2 0,-3 3 0,-2 1 0,8-5 0,-17 5 0</inkml:trace>
  <inkml:trace contextRef="#ctx0" brushRef="#br0" timeOffset="116704">31110 4735 24575,'-23'18'0,"0"1"0,2-4 0,-4 3 0,3 0 0,-2 2 0,1-2 0,-2 3 0,-1 0-357,-6 4 1,-4 3-1,7-6 1,2 2 0,5-8-1,-1-1 1</inkml:trace>
  <inkml:trace contextRef="#ctx0" brushRef="#br0" timeOffset="117069">30645 4854 24575,'30'30'0,"-1"-1"0,0 1 0,-4-6 0,-2-1 0,0-1 0,-1 2 0,-1-1 0,0-1-1639,8 5 1,-1-2 1585,-7-3 1,-1 0 52,5 1 0,-1 0-79,-8-5 1,0 0 78,15 7 823,-7-3-823,1-6 0,-10 0 0,-6-8 0,-7-6 0</inkml:trace>
  <inkml:trace contextRef="#ctx0" brushRef="#br0" timeOffset="120806">30760 5072 24575,'-11'-2'0,"-15"5"0,2 4 0,-6 1 0,3 2 0,5-1 0,-7 2 0,10-1 0,1 0 0,10-5 0,1-2 0,3 0 0,-1-1 0,0 1 0,-1 1 0,0 0 0,-4 3 0,-1 0 0,4-2 0,0-1 0</inkml:trace>
  <inkml:trace contextRef="#ctx0" brushRef="#br0" timeOffset="121606">30976 6052 24575,'-20'21'0,"-1"0"0,1 5 0,-2 2 0,0-1 0,1-5 0,0 0 0,0 1-1093,-5 9 1,-1 4 0,1-6 162,3-6 1,0 0 929,1 1 0,-1 2 0,0-1 0,-6 4 0,0-1 0,9-8 0,-1 1 0,0-1 516,-1 1 1,1-1 0,1-2-517,0-2 0,2 0 0,-4 4 0,4-3 0,6-6 0,9-9 0</inkml:trace>
  <inkml:trace contextRef="#ctx0" brushRef="#br0" timeOffset="121955">30451 6192 24575,'23'15'0,"0"8"0,4 4 0,1 4 0,2 3-653,-10-10 1,0 3 0,1 0 0,-1 0 652,3 4 0,-1 0 0,-1 0 0,0 1 0,-2 1 0,0-3 0,3 3 0,-3-2 0,-4-3 0,-2-4 207,-1 0 1,-4-10 0,-4-7 0</inkml:trace>
  <inkml:trace contextRef="#ctx0" brushRef="#br0" timeOffset="408816">22665 4608 24575,'10'0'0,"28"0"0,-6 0 0,4 0-1093,0 0 1,3 0 0,2 0 272,-8 0 1,1 0 0,1 0 0,2 0 163,1-1 1,2 1-1,1 0 1,0 0 0,1 1 214,-1-1 1,0 2 0,1-1 0,2 1 0,1-1 265,-9-1 0,2 0 0,1 0 0,0 1 1,2-1-1,-1 0 0,0 0 0,-1 0 175,1 1 0,-1 0 0,0 0 0,-1 0 0,2 0 0,-1-1 0,1 1 0,1-1-260,-1 0 1,0 0-1,1 0 1,0-1 0,1 1-1,0-1 1,0 0 0,1-1-1,0 1 260,-4-1 0,1 0 0,0 0 0,1 0 0,0 0 0,0-1 0,1 1 0,0-1 0,-1 0 0,1 1 0,0-1-52,-3 0 1,0 1-1,-1-1 1,0 0-1,1 0 1,0 0-1,0 0 1,1 0 0,1 0-1,0-1 1,3 1-1,0-1 52,-6 1 0,1-1 0,1 0 0,1 0 0,1 0 0,1 0 0,0 0 0,1-1 0,0 1 0,1-1 0,-1 0 0,1 1 0,0-1 0,0 1 0,0 0 0,-1 0 0,0-1 0,-1 2 0,0-1 0,1 0 0,-1 1 0,0-1 0,0 1 0,0-1 0,0 1 0,0 0 0,-1 0 0,1 0 0,0-1 0,0 1 0,0 0 0,0 0 0,0 0 0,1 1 0,0-1 0,1 0 0,-1 0 0,-2 0 0,1 0 0,0 0 0,0 0 0,0 1 0,1-1 0,0 0 0,0 0 0,0 0 0,1 0 0,-1 1 0,0-1 0,0 1 0,0-1 0,0 1 0,0-1 0,-1 1 0,0 0 0,0 0 0,-1 0 0,0 0 0,2 0 0,0 0 0,-1 0 0,1 1 0,-1-1 0,0 1 0,0 0 0,-1-1 0,0 1 0,1 0 0,-2 0 0,1 0 0,0 0 0,-1 1 0,0-1 0,0 0 0,-1 1 0,1-1 0,3 1 0,-1-1 0,1 1 0,-1 0 0,0 0 0,0 0 0,0 0 0,-1 0 0,0 0 0,0 0 0,-1 1 0,0-1 0,-1 0 0,1 0 0,-2 0 0,5 0 0,-1 0 0,-1 0 0,0 1 0,-1-1 0,1 0 0,-2 0 0,1 0 0,-1 0 0,0 0 0,0-1 0,-1 1 0,5-1 0,1 0 0,-1 0 0,1 0 0,-1 0 0,-1 0 0,-2-1 0,-1 1 0,-2 0 0,-2-1 61,10 1 0,-4 1 0,-3-1 0,-1-1 0,-1 0-61,6-2 0,0-1 0,-5 0 0,-8-2 545,6-9 0,-14 5 0,-12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3/17/23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search: </a:t>
            </a:r>
          </a:p>
          <a:p>
            <a:pPr marL="171450" indent="-171450">
              <a:buFontTx/>
              <a:buChar char="-"/>
            </a:pPr>
            <a:r>
              <a:rPr lang="en-US" dirty="0"/>
              <a:t>The most commonly used algorithm for searching a sorted list. </a:t>
            </a:r>
          </a:p>
          <a:p>
            <a:pPr marL="171450" indent="-171450">
              <a:buFontTx/>
              <a:buChar char="-"/>
            </a:pPr>
            <a:r>
              <a:rPr lang="en-US" dirty="0"/>
              <a:t>The basic idea of binary search is to divide the sorted list into halves and eliminate one half of the list based on the comparison of the middle element with the target element. </a:t>
            </a:r>
          </a:p>
          <a:p>
            <a:pPr marL="171450" indent="-171450">
              <a:buFontTx/>
              <a:buChar char="-"/>
            </a:pPr>
            <a:r>
              <a:rPr lang="en-US" dirty="0"/>
              <a:t>The search continues on the remaining half until the target element is found or until the remaining list is empty.</a:t>
            </a:r>
          </a:p>
          <a:p>
            <a:pPr marL="0" indent="0">
              <a:buFontTx/>
              <a:buNone/>
            </a:pPr>
            <a:r>
              <a:rPr lang="en-US" sz="1200" b="0" i="0" kern="1200" dirty="0">
                <a:solidFill>
                  <a:schemeClr val="tx1"/>
                </a:solidFill>
                <a:effectLst/>
                <a:latin typeface="+mn-lt"/>
                <a:ea typeface="+mn-ea"/>
                <a:cs typeface="+mn-cs"/>
              </a:rPr>
              <a:t>Interpolation search:</a:t>
            </a:r>
          </a:p>
          <a:p>
            <a:pPr marL="171450" indent="-171450">
              <a:buFontTx/>
              <a:buChar char="-"/>
            </a:pPr>
            <a:r>
              <a:rPr lang="en-US" sz="1200" b="0" i="0" kern="1200" dirty="0">
                <a:solidFill>
                  <a:schemeClr val="tx1"/>
                </a:solidFill>
                <a:effectLst/>
                <a:latin typeface="+mn-lt"/>
                <a:ea typeface="+mn-ea"/>
                <a:cs typeface="+mn-cs"/>
              </a:rPr>
              <a:t>An improved version of binary search, which works better when the elements in the array are uniformly distributed. </a:t>
            </a:r>
          </a:p>
          <a:p>
            <a:pPr marL="171450" indent="-171450">
              <a:buFontTx/>
              <a:buChar char="-"/>
            </a:pPr>
            <a:r>
              <a:rPr lang="en-US" sz="1200" b="0" i="0" kern="1200" dirty="0">
                <a:solidFill>
                  <a:schemeClr val="tx1"/>
                </a:solidFill>
                <a:effectLst/>
                <a:latin typeface="+mn-lt"/>
                <a:ea typeface="+mn-ea"/>
                <a:cs typeface="+mn-cs"/>
              </a:rPr>
              <a:t>The basic idea of interpolation search is to predict the position of the target element based on the value of the target and the distribution of the elements in the array.</a:t>
            </a:r>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70369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Sorted array: In a sorted array implementation of priority queue, elements are added to the array in a sorted order. The highest priority element is at the end of the array and can be easily accessed and removed in constant time. The time complexity of inserting an element is O(n) as we need to find the right position to insert the element in a sorted order.</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12</a:t>
            </a:fld>
            <a:endParaRPr lang="en-US"/>
          </a:p>
        </p:txBody>
      </p:sp>
    </p:spTree>
    <p:extLst>
      <p:ext uri="{BB962C8B-B14F-4D97-AF65-F5344CB8AC3E}">
        <p14:creationId xmlns:p14="http://schemas.microsoft.com/office/powerpoint/2010/main" val="950041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Create a binary search tree with the following fields for each node:</a:t>
            </a:r>
          </a:p>
          <a:p>
            <a:pPr marL="742950" lvl="1" indent="-285750" algn="l">
              <a:buFont typeface="+mj-lt"/>
              <a:buAutoNum type="arabicPeriod"/>
            </a:pPr>
            <a:r>
              <a:rPr lang="en-AU" b="0" i="0" u="none" strike="noStrike" dirty="0">
                <a:solidFill>
                  <a:srgbClr val="374151"/>
                </a:solidFill>
                <a:effectLst/>
                <a:latin typeface="Söhne"/>
              </a:rPr>
              <a:t>Key: a numeric value representing the priority of the element.</a:t>
            </a:r>
          </a:p>
          <a:p>
            <a:pPr marL="742950" lvl="1" indent="-285750" algn="l">
              <a:buFont typeface="+mj-lt"/>
              <a:buAutoNum type="arabicPeriod"/>
            </a:pPr>
            <a:r>
              <a:rPr lang="en-AU" b="0" i="0" u="none" strike="noStrike" dirty="0">
                <a:solidFill>
                  <a:srgbClr val="374151"/>
                </a:solidFill>
                <a:effectLst/>
                <a:latin typeface="Söhne"/>
              </a:rPr>
              <a:t>Value: the data element that is being stored.</a:t>
            </a:r>
          </a:p>
          <a:p>
            <a:pPr marL="742950" lvl="1" indent="-285750" algn="l">
              <a:buFont typeface="+mj-lt"/>
              <a:buAutoNum type="arabicPeriod"/>
            </a:pPr>
            <a:r>
              <a:rPr lang="en-AU" b="0" i="0" u="none" strike="noStrike" dirty="0">
                <a:solidFill>
                  <a:srgbClr val="374151"/>
                </a:solidFill>
                <a:effectLst/>
                <a:latin typeface="Söhne"/>
              </a:rPr>
              <a:t>Left child: a reference to the left child node.</a:t>
            </a:r>
          </a:p>
          <a:p>
            <a:pPr marL="742950" lvl="1" indent="-285750" algn="l">
              <a:buFont typeface="+mj-lt"/>
              <a:buAutoNum type="arabicPeriod"/>
            </a:pPr>
            <a:r>
              <a:rPr lang="en-AU" b="0" i="0" u="none" strike="noStrike" dirty="0">
                <a:solidFill>
                  <a:srgbClr val="374151"/>
                </a:solidFill>
                <a:effectLst/>
                <a:latin typeface="Söhne"/>
              </a:rPr>
              <a:t>Right child: a reference to the right child node.</a:t>
            </a:r>
          </a:p>
          <a:p>
            <a:pPr algn="l">
              <a:buFont typeface="+mj-lt"/>
              <a:buAutoNum type="arabicPeriod"/>
            </a:pPr>
            <a:r>
              <a:rPr lang="en-AU" b="0" i="0" u="none" strike="noStrike" dirty="0">
                <a:solidFill>
                  <a:srgbClr val="374151"/>
                </a:solidFill>
                <a:effectLst/>
                <a:latin typeface="Söhne"/>
              </a:rPr>
              <a:t>To add an element to the priority queue, traverse the tree starting from the root node, and find the appropriate place to insert the new node. This is done by comparing the priority of the new element with the priority of the current node. If the priority of the new element is higher, traverse to the right subtree; otherwise, traverse to the left subtree. Continue until a leaf node is reached, and insert the new node as a child of that node.</a:t>
            </a:r>
          </a:p>
          <a:p>
            <a:pPr algn="l">
              <a:buFont typeface="+mj-lt"/>
              <a:buAutoNum type="arabicPeriod"/>
            </a:pPr>
            <a:r>
              <a:rPr lang="en-AU" b="0" i="0" u="none" strike="noStrike" dirty="0">
                <a:solidFill>
                  <a:srgbClr val="374151"/>
                </a:solidFill>
                <a:effectLst/>
                <a:latin typeface="Söhne"/>
              </a:rPr>
              <a:t>To remove an element from the priority queue, traverse the tree starting from the root node, and find the node with the highest priority. This is done by always traversing to the right subtree, since the highest priority node will be the node with the largest key. Once the highest priority node is found, remove it from the tree and return its value.</a:t>
            </a:r>
          </a:p>
          <a:p>
            <a:pPr algn="l">
              <a:buFont typeface="+mj-lt"/>
              <a:buAutoNum type="arabicPeriod"/>
            </a:pPr>
            <a:r>
              <a:rPr lang="en-AU" b="0" i="0" u="none" strike="noStrike" dirty="0">
                <a:solidFill>
                  <a:srgbClr val="374151"/>
                </a:solidFill>
                <a:effectLst/>
                <a:latin typeface="Söhne"/>
              </a:rPr>
              <a:t>To access the element with the highest priority without removing it, simply traverse the tree to find the node with the highest priority, as in step 3, but do not remove it from the tree.</a:t>
            </a:r>
          </a:p>
        </p:txBody>
      </p:sp>
      <p:sp>
        <p:nvSpPr>
          <p:cNvPr id="4" name="Slide Number Placeholder 3"/>
          <p:cNvSpPr>
            <a:spLocks noGrp="1"/>
          </p:cNvSpPr>
          <p:nvPr>
            <p:ph type="sldNum" sz="quarter" idx="5"/>
          </p:nvPr>
        </p:nvSpPr>
        <p:spPr/>
        <p:txBody>
          <a:bodyPr/>
          <a:lstStyle/>
          <a:p>
            <a:fld id="{EB435255-6890-E941-897F-F14FE0A00664}" type="slidenum">
              <a:rPr lang="en-US" smtClean="0"/>
              <a:t>13</a:t>
            </a:fld>
            <a:endParaRPr lang="en-US"/>
          </a:p>
        </p:txBody>
      </p:sp>
    </p:spTree>
    <p:extLst>
      <p:ext uri="{BB962C8B-B14F-4D97-AF65-F5344CB8AC3E}">
        <p14:creationId xmlns:p14="http://schemas.microsoft.com/office/powerpoint/2010/main" val="3763090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a. For answering telephone calls in the order of their known priorities, a priority queue would be the most appropriate data structure. A priority queue stores elements with associated priorities, and allows for efficient removal of the highest priority element. In this case, the priorities would be based on the urgency or importance of the call, and the highest priority calls would be answered first.</a:t>
            </a:r>
          </a:p>
          <a:p>
            <a:pPr algn="l"/>
            <a:r>
              <a:rPr lang="en-AU" b="0" i="0" u="none" strike="noStrike" dirty="0">
                <a:solidFill>
                  <a:srgbClr val="374151"/>
                </a:solidFill>
                <a:effectLst/>
                <a:latin typeface="Söhne"/>
              </a:rPr>
              <a:t>b. For sending backlog orders to customers in the order they have been received, a queue would be the most appropriate data structure. A queue stores elements in a First-In-First-Out (FIFO) order, which means that the first order received would be the first to be sent out. As new orders come in, they are added to the end of the queue, and orders are sent out from the front of the queue.</a:t>
            </a:r>
          </a:p>
          <a:p>
            <a:pPr algn="l"/>
            <a:r>
              <a:rPr lang="en-AU" b="0" i="0" u="none" strike="noStrike" dirty="0">
                <a:solidFill>
                  <a:srgbClr val="374151"/>
                </a:solidFill>
                <a:effectLst/>
                <a:latin typeface="Söhne"/>
              </a:rPr>
              <a:t>c. For implementing a calculator for computing simple arithmetical expressions, a stack would be the most appropriate data structure. A stack allows for efficient Last-In-First-Out (LIFO) operations, which is useful for evaluating arithmetic expressions in postfix or reverse Polish notation. In postfix notation, the operators come after the operands, and each operator is applied to the top two operands on the stack.</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14</a:t>
            </a:fld>
            <a:endParaRPr lang="en-US"/>
          </a:p>
        </p:txBody>
      </p:sp>
    </p:spTree>
    <p:extLst>
      <p:ext uri="{BB962C8B-B14F-4D97-AF65-F5344CB8AC3E}">
        <p14:creationId xmlns:p14="http://schemas.microsoft.com/office/powerpoint/2010/main" val="2701739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For answering telephone calls in the order of their known priorities, a priority queue would be the most appropriate data structure. A priority queue stores elements with associated priorities, and allows for efficient removal of the highest priority element. In this case, the priorities would be based on the urgency or importance of the call, and the highest priority calls would be answered first.</a:t>
            </a:r>
          </a:p>
        </p:txBody>
      </p:sp>
      <p:sp>
        <p:nvSpPr>
          <p:cNvPr id="4" name="Slide Number Placeholder 3"/>
          <p:cNvSpPr>
            <a:spLocks noGrp="1"/>
          </p:cNvSpPr>
          <p:nvPr>
            <p:ph type="sldNum" sz="quarter" idx="5"/>
          </p:nvPr>
        </p:nvSpPr>
        <p:spPr/>
        <p:txBody>
          <a:bodyPr/>
          <a:lstStyle/>
          <a:p>
            <a:fld id="{EB435255-6890-E941-897F-F14FE0A00664}" type="slidenum">
              <a:rPr lang="en-US" smtClean="0"/>
              <a:t>15</a:t>
            </a:fld>
            <a:endParaRPr lang="en-US"/>
          </a:p>
        </p:txBody>
      </p:sp>
    </p:spTree>
    <p:extLst>
      <p:ext uri="{BB962C8B-B14F-4D97-AF65-F5344CB8AC3E}">
        <p14:creationId xmlns:p14="http://schemas.microsoft.com/office/powerpoint/2010/main" val="1617351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For sending backlog orders to customers in the order they have been received, a queue would be the most appropriate data structure. A queue stores elements in a First-In-First-Out (FIFO) order, which means that the first order received would be the first to be sent out. As new orders come in, they are added to the end of the queue, and orders are sent out from the front of the queue.</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16</a:t>
            </a:fld>
            <a:endParaRPr lang="en-US"/>
          </a:p>
        </p:txBody>
      </p:sp>
    </p:spTree>
    <p:extLst>
      <p:ext uri="{BB962C8B-B14F-4D97-AF65-F5344CB8AC3E}">
        <p14:creationId xmlns:p14="http://schemas.microsoft.com/office/powerpoint/2010/main" val="4030360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For implementing a calculator for computing simple arithmetical expressions, a stack would be the most appropriate data structure. A stack allows for efficient Last-In-First-Out (LIFO) operations, which is useful for evaluating arithmetic expressions in postfix or reverse Polish notation. In postfix notation, the operators come after the operands, and each operator is applied to the top two operands on the stack.</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17</a:t>
            </a:fld>
            <a:endParaRPr lang="en-US"/>
          </a:p>
        </p:txBody>
      </p:sp>
    </p:spTree>
    <p:extLst>
      <p:ext uri="{BB962C8B-B14F-4D97-AF65-F5344CB8AC3E}">
        <p14:creationId xmlns:p14="http://schemas.microsoft.com/office/powerpoint/2010/main" val="3548111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18</a:t>
            </a:fld>
            <a:endParaRPr lang="en-US"/>
          </a:p>
        </p:txBody>
      </p:sp>
    </p:spTree>
    <p:extLst>
      <p:ext uri="{BB962C8B-B14F-4D97-AF65-F5344CB8AC3E}">
        <p14:creationId xmlns:p14="http://schemas.microsoft.com/office/powerpoint/2010/main" val="651140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20</a:t>
            </a:fld>
            <a:endParaRPr lang="en-US"/>
          </a:p>
        </p:txBody>
      </p:sp>
    </p:spTree>
    <p:extLst>
      <p:ext uri="{BB962C8B-B14F-4D97-AF65-F5344CB8AC3E}">
        <p14:creationId xmlns:p14="http://schemas.microsoft.com/office/powerpoint/2010/main" val="2170136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21</a:t>
            </a:fld>
            <a:endParaRPr lang="en-US"/>
          </a:p>
        </p:txBody>
      </p:sp>
    </p:spTree>
    <p:extLst>
      <p:ext uri="{BB962C8B-B14F-4D97-AF65-F5344CB8AC3E}">
        <p14:creationId xmlns:p14="http://schemas.microsoft.com/office/powerpoint/2010/main" val="845018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22</a:t>
            </a:fld>
            <a:endParaRPr lang="en-US"/>
          </a:p>
        </p:txBody>
      </p:sp>
    </p:spTree>
    <p:extLst>
      <p:ext uri="{BB962C8B-B14F-4D97-AF65-F5344CB8AC3E}">
        <p14:creationId xmlns:p14="http://schemas.microsoft.com/office/powerpoint/2010/main" val="3380176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 search: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simplest approach for searching a sorted linked list is a linear search.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traverse the linked list from the beginning to end until we find the target element or reach the end of the list.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the linked list is sorted, we can stop searching as soon as we reach an element greater than the target element.</a:t>
            </a:r>
          </a:p>
          <a:p>
            <a:r>
              <a:rPr lang="en-US" dirty="0"/>
              <a:t>Binary search:</a:t>
            </a:r>
          </a:p>
          <a:p>
            <a:r>
              <a:rPr lang="en-US" dirty="0"/>
              <a:t>Unlike the array, we cannot access a random element in the linked list in O(1) time. </a:t>
            </a:r>
          </a:p>
          <a:p>
            <a:r>
              <a:rPr lang="en-US" dirty="0"/>
              <a:t>Therefore, we need to traverse the linked list to find the middle element.</a:t>
            </a:r>
          </a:p>
          <a:p>
            <a:r>
              <a:rPr lang="en-US" dirty="0"/>
              <a:t>The basic idea of binary search in a linked list is similar to binary search in an array. </a:t>
            </a:r>
          </a:p>
          <a:p>
            <a:r>
              <a:rPr lang="en-US" dirty="0"/>
              <a:t>We first find the middle element of the linked list and compare it with the target element. </a:t>
            </a:r>
          </a:p>
          <a:p>
            <a:r>
              <a:rPr lang="en-US" dirty="0"/>
              <a:t>If the middle element is equal to the target, we return it. If the middle element is less than the target, we search for the target in the right half of the linked list. </a:t>
            </a:r>
          </a:p>
          <a:p>
            <a:r>
              <a:rPr lang="en-US" dirty="0"/>
              <a:t>Otherwise, we search for the target in the left half of the linked list.</a:t>
            </a:r>
          </a:p>
          <a:p>
            <a:endParaRPr lang="en-US" dirty="0"/>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1850750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23</a:t>
            </a:fld>
            <a:endParaRPr lang="en-US"/>
          </a:p>
        </p:txBody>
      </p:sp>
    </p:spTree>
    <p:extLst>
      <p:ext uri="{BB962C8B-B14F-4D97-AF65-F5344CB8AC3E}">
        <p14:creationId xmlns:p14="http://schemas.microsoft.com/office/powerpoint/2010/main" val="1641722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24</a:t>
            </a:fld>
            <a:endParaRPr lang="en-US"/>
          </a:p>
        </p:txBody>
      </p:sp>
    </p:spTree>
    <p:extLst>
      <p:ext uri="{BB962C8B-B14F-4D97-AF65-F5344CB8AC3E}">
        <p14:creationId xmlns:p14="http://schemas.microsoft.com/office/powerpoint/2010/main" val="1104158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2230659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593534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2258668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2854745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2515308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A queue can be defined in terms of a stack by using two stacks. Let's call them stack1 and stack2. The basic idea is to use one stack to enqueue elements and the other to dequeue elements.</a:t>
            </a:r>
          </a:p>
          <a:p>
            <a:pPr algn="l"/>
            <a:r>
              <a:rPr lang="en-AU" b="0" i="0" u="none" strike="noStrike" dirty="0">
                <a:solidFill>
                  <a:srgbClr val="374151"/>
                </a:solidFill>
                <a:effectLst/>
                <a:latin typeface="Söhne"/>
              </a:rPr>
              <a:t>Here's how we can define a queue in terms of a stack:</a:t>
            </a:r>
          </a:p>
          <a:p>
            <a:pPr algn="l"/>
            <a:r>
              <a:rPr lang="en-AU" b="0" i="0" u="none" strike="noStrike" dirty="0">
                <a:solidFill>
                  <a:srgbClr val="374151"/>
                </a:solidFill>
                <a:effectLst/>
                <a:latin typeface="Söhne"/>
              </a:rPr>
              <a:t>Enqueue operation: To enqueue an element into the queue, push the element onto stack1.</a:t>
            </a:r>
          </a:p>
          <a:p>
            <a:pPr algn="l"/>
            <a:r>
              <a:rPr lang="en-AU" b="0" i="0" u="none" strike="noStrike" dirty="0">
                <a:solidFill>
                  <a:srgbClr val="374151"/>
                </a:solidFill>
                <a:effectLst/>
                <a:latin typeface="Söhne"/>
              </a:rPr>
              <a:t>Dequeue operation: To dequeue an element from the queue, first check if stack2 is empty. If it is empty, pop all the elements from stack1 and push them onto stack2, reversing the order of the elements. Then pop the top element from stack2 and return it as the dequeued element.</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4024574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1171017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Create two additional queues, Q1 and Q2.</a:t>
            </a:r>
          </a:p>
          <a:p>
            <a:pPr algn="l">
              <a:buFont typeface="+mj-lt"/>
              <a:buAutoNum type="arabicPeriod"/>
            </a:pPr>
            <a:r>
              <a:rPr lang="en-AU" b="0" i="0" u="none" strike="noStrike" dirty="0">
                <a:solidFill>
                  <a:srgbClr val="D1D5DB"/>
                </a:solidFill>
                <a:effectLst/>
                <a:latin typeface="Söhne"/>
              </a:rPr>
              <a:t>Dequeue the first element from the original queue and store it in a variable called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Loop through the original queue while it is not empty: a. Dequeue an element from the original queue and compare it to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b. If the dequeued element is less than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enqueue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into Q1 and assign the dequeued element to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c. If the dequeued element is greater than or equal to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enqueue the dequeued element into Q1.</a:t>
            </a:r>
          </a:p>
          <a:p>
            <a:pPr algn="l">
              <a:buFont typeface="+mj-lt"/>
              <a:buAutoNum type="arabicPeriod"/>
            </a:pPr>
            <a:r>
              <a:rPr lang="en-AU" b="0" i="0" u="none" strike="noStrike" dirty="0">
                <a:solidFill>
                  <a:srgbClr val="D1D5DB"/>
                </a:solidFill>
                <a:effectLst/>
                <a:latin typeface="Söhne"/>
              </a:rPr>
              <a:t>Enqueue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into Q1.</a:t>
            </a:r>
          </a:p>
          <a:p>
            <a:pPr algn="l">
              <a:buFont typeface="+mj-lt"/>
              <a:buAutoNum type="arabicPeriod"/>
            </a:pPr>
            <a:r>
              <a:rPr lang="en-AU" b="0" i="0" u="none" strike="noStrike" dirty="0">
                <a:solidFill>
                  <a:srgbClr val="D1D5DB"/>
                </a:solidFill>
                <a:effectLst/>
                <a:latin typeface="Söhne"/>
              </a:rPr>
              <a:t>While Q1 is not empty: a. Dequeue an element from Q1 and enqueue it into Q2. b. Compare the dequeued element to the next element in Q1. If the dequeued element is greater than the next element, swap them. c. Continue this process until Q1 is empty.</a:t>
            </a:r>
          </a:p>
          <a:p>
            <a:pPr algn="l">
              <a:buFont typeface="+mj-lt"/>
              <a:buAutoNum type="arabicPeriod"/>
            </a:pPr>
            <a:r>
              <a:rPr lang="en-AU" b="0" i="0" u="none" strike="noStrike" dirty="0">
                <a:solidFill>
                  <a:srgbClr val="D1D5DB"/>
                </a:solidFill>
                <a:effectLst/>
                <a:latin typeface="Söhne"/>
              </a:rPr>
              <a:t>Dequeue all elements from Q2 and enqueue them back into the original queue.</a:t>
            </a:r>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1125059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2145545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Create one additional queue, called </a:t>
            </a:r>
            <a:r>
              <a:rPr lang="en-AU" b="0" i="0" u="none" strike="noStrike" dirty="0" err="1">
                <a:solidFill>
                  <a:srgbClr val="D1D5DB"/>
                </a:solidFill>
                <a:effectLst/>
                <a:latin typeface="Söhne"/>
              </a:rPr>
              <a:t>sorted_queue</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While the original queue is not empty, dequeue an element from the original queue and call it </a:t>
            </a:r>
            <a:r>
              <a:rPr lang="en-AU" b="0" i="0" u="none" strike="noStrike" dirty="0" err="1">
                <a:solidFill>
                  <a:srgbClr val="D1D5DB"/>
                </a:solidFill>
                <a:effectLst/>
                <a:latin typeface="Söhne"/>
              </a:rPr>
              <a:t>current_element</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While </a:t>
            </a:r>
            <a:r>
              <a:rPr lang="en-AU" b="0" i="0" u="none" strike="noStrike" dirty="0" err="1">
                <a:solidFill>
                  <a:srgbClr val="D1D5DB"/>
                </a:solidFill>
                <a:effectLst/>
                <a:latin typeface="Söhne"/>
              </a:rPr>
              <a:t>sorted_queue</a:t>
            </a:r>
            <a:r>
              <a:rPr lang="en-AU" b="0" i="0" u="none" strike="noStrike" dirty="0">
                <a:solidFill>
                  <a:srgbClr val="D1D5DB"/>
                </a:solidFill>
                <a:effectLst/>
                <a:latin typeface="Söhne"/>
              </a:rPr>
              <a:t> is not empty and the front element of the queue is greater than </a:t>
            </a:r>
            <a:r>
              <a:rPr lang="en-AU" b="0" i="0" u="none" strike="noStrike" dirty="0" err="1">
                <a:solidFill>
                  <a:srgbClr val="D1D5DB"/>
                </a:solidFill>
                <a:effectLst/>
                <a:latin typeface="Söhne"/>
              </a:rPr>
              <a:t>current_element</a:t>
            </a:r>
            <a:r>
              <a:rPr lang="en-AU" b="0" i="0" u="none" strike="noStrike" dirty="0">
                <a:solidFill>
                  <a:srgbClr val="D1D5DB"/>
                </a:solidFill>
                <a:effectLst/>
                <a:latin typeface="Söhne"/>
              </a:rPr>
              <a:t>, dequeue that element and enqueue it back onto the original queue.</a:t>
            </a:r>
          </a:p>
          <a:p>
            <a:pPr algn="l">
              <a:buFont typeface="+mj-lt"/>
              <a:buAutoNum type="arabicPeriod"/>
            </a:pPr>
            <a:r>
              <a:rPr lang="en-AU" b="0" i="0" u="none" strike="noStrike" dirty="0">
                <a:solidFill>
                  <a:srgbClr val="D1D5DB"/>
                </a:solidFill>
                <a:effectLst/>
                <a:latin typeface="Söhne"/>
              </a:rPr>
              <a:t>Enqueue </a:t>
            </a:r>
            <a:r>
              <a:rPr lang="en-AU" b="0" i="0" u="none" strike="noStrike" dirty="0" err="1">
                <a:solidFill>
                  <a:srgbClr val="D1D5DB"/>
                </a:solidFill>
                <a:effectLst/>
                <a:latin typeface="Söhne"/>
              </a:rPr>
              <a:t>current_element</a:t>
            </a:r>
            <a:r>
              <a:rPr lang="en-AU" b="0" i="0" u="none" strike="noStrike" dirty="0">
                <a:solidFill>
                  <a:srgbClr val="D1D5DB"/>
                </a:solidFill>
                <a:effectLst/>
                <a:latin typeface="Söhne"/>
              </a:rPr>
              <a:t> onto </a:t>
            </a:r>
            <a:r>
              <a:rPr lang="en-AU" b="0" i="0" u="none" strike="noStrike" dirty="0" err="1">
                <a:solidFill>
                  <a:srgbClr val="D1D5DB"/>
                </a:solidFill>
                <a:effectLst/>
                <a:latin typeface="Söhne"/>
              </a:rPr>
              <a:t>sorted_queue</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Repeat steps 2-4 until the original queue is empty.</a:t>
            </a:r>
          </a:p>
          <a:p>
            <a:pPr algn="l">
              <a:buFont typeface="+mj-lt"/>
              <a:buAutoNum type="arabicPeriod"/>
            </a:pPr>
            <a:r>
              <a:rPr lang="en-AU" b="0" i="0" u="none" strike="noStrike" dirty="0">
                <a:solidFill>
                  <a:srgbClr val="D1D5DB"/>
                </a:solidFill>
                <a:effectLst/>
                <a:latin typeface="Söhne"/>
              </a:rPr>
              <a:t>Dequeue all elements from </a:t>
            </a:r>
            <a:r>
              <a:rPr lang="en-AU" b="0" i="0" u="none" strike="noStrike" dirty="0" err="1">
                <a:solidFill>
                  <a:srgbClr val="D1D5DB"/>
                </a:solidFill>
                <a:effectLst/>
                <a:latin typeface="Söhne"/>
              </a:rPr>
              <a:t>sorted_queue</a:t>
            </a:r>
            <a:r>
              <a:rPr lang="en-AU" b="0" i="0" u="none" strike="noStrike">
                <a:solidFill>
                  <a:srgbClr val="D1D5DB"/>
                </a:solidFill>
                <a:effectLst/>
                <a:latin typeface="Söhne"/>
              </a:rPr>
              <a:t> and enqueue them back onto the original queue.</a:t>
            </a:r>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526876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endParaRPr lang="en-AU" b="0" i="0" u="none" strike="noStrike"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2754250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Define a function called </a:t>
            </a:r>
            <a:r>
              <a:rPr lang="en-AU" b="0" i="0" u="none" strike="noStrike" dirty="0" err="1">
                <a:solidFill>
                  <a:srgbClr val="374151"/>
                </a:solidFill>
                <a:effectLst/>
                <a:latin typeface="Söhne"/>
              </a:rPr>
              <a:t>tower_of_hanoi_iterative</a:t>
            </a:r>
            <a:r>
              <a:rPr lang="en-AU" b="0" i="0" u="none" strike="noStrike" dirty="0">
                <a:solidFill>
                  <a:srgbClr val="374151"/>
                </a:solidFill>
                <a:effectLst/>
                <a:latin typeface="Söhne"/>
              </a:rPr>
              <a:t> that takes three arguments: the number of disks (n), the source peg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the destination peg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and the auxiliary peg (aux).</a:t>
            </a:r>
          </a:p>
          <a:p>
            <a:pPr algn="l">
              <a:buFont typeface="+mj-lt"/>
              <a:buAutoNum type="arabicPeriod"/>
            </a:pPr>
            <a:r>
              <a:rPr lang="en-AU" b="0" i="0" u="none" strike="noStrike" dirty="0">
                <a:solidFill>
                  <a:srgbClr val="374151"/>
                </a:solidFill>
                <a:effectLst/>
                <a:latin typeface="Söhne"/>
              </a:rPr>
              <a:t>Create an empty stack called stk.</a:t>
            </a:r>
          </a:p>
          <a:p>
            <a:pPr algn="l">
              <a:buFont typeface="+mj-lt"/>
              <a:buAutoNum type="arabicPeriod"/>
            </a:pPr>
            <a:r>
              <a:rPr lang="en-AU" b="0" i="0" u="none" strike="noStrike" dirty="0">
                <a:solidFill>
                  <a:srgbClr val="374151"/>
                </a:solidFill>
                <a:effectLst/>
                <a:latin typeface="Söhne"/>
              </a:rPr>
              <a:t>Push the initial parameters (n,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aux) onto the stack.</a:t>
            </a:r>
          </a:p>
          <a:p>
            <a:pPr algn="l">
              <a:buFont typeface="+mj-lt"/>
              <a:buAutoNum type="arabicPeriod"/>
            </a:pPr>
            <a:r>
              <a:rPr lang="en-AU" b="0" i="0" u="none" strike="noStrike" dirty="0">
                <a:solidFill>
                  <a:srgbClr val="374151"/>
                </a:solidFill>
                <a:effectLst/>
                <a:latin typeface="Söhne"/>
              </a:rPr>
              <a:t>While the stack is not empty: a. Pop the top parameters (n,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aux) from the stack. b. If n == 1, move the disk from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to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and continue to the next iteration of the loop. c. Push the parameters (n-1, aux,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onto the stack. d. Push the parameters (1,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aux) onto the stack. e. Push the parameters (n-1,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aux,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onto the stack.</a:t>
            </a:r>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1742085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Define a function called </a:t>
            </a:r>
            <a:r>
              <a:rPr lang="en-AU" b="0" i="0" u="none" strike="noStrike" dirty="0" err="1">
                <a:solidFill>
                  <a:srgbClr val="374151"/>
                </a:solidFill>
                <a:effectLst/>
                <a:latin typeface="Söhne"/>
              </a:rPr>
              <a:t>stock_span</a:t>
            </a:r>
            <a:r>
              <a:rPr lang="en-AU" b="0" i="0" u="none" strike="noStrike" dirty="0">
                <a:solidFill>
                  <a:srgbClr val="374151"/>
                </a:solidFill>
                <a:effectLst/>
                <a:latin typeface="Söhne"/>
              </a:rPr>
              <a:t> that takes an array of daily stock prices as an argument.</a:t>
            </a:r>
          </a:p>
          <a:p>
            <a:pPr algn="l">
              <a:buFont typeface="+mj-lt"/>
              <a:buAutoNum type="arabicPeriod"/>
            </a:pPr>
            <a:r>
              <a:rPr lang="en-AU" b="0" i="0" u="none" strike="noStrike" dirty="0">
                <a:solidFill>
                  <a:srgbClr val="374151"/>
                </a:solidFill>
                <a:effectLst/>
                <a:latin typeface="Söhne"/>
              </a:rPr>
              <a:t>Create an empty stack called </a:t>
            </a:r>
            <a:r>
              <a:rPr lang="en-AU" b="0" i="0" u="none" strike="noStrike" dirty="0" err="1">
                <a:solidFill>
                  <a:srgbClr val="374151"/>
                </a:solidFill>
                <a:effectLst/>
                <a:latin typeface="Söhne"/>
              </a:rPr>
              <a:t>stk</a:t>
            </a:r>
            <a:r>
              <a:rPr lang="en-AU" b="0" i="0" u="none" strike="noStrike" dirty="0">
                <a:solidFill>
                  <a:srgbClr val="374151"/>
                </a:solidFill>
                <a:effectLst/>
                <a:latin typeface="Söhne"/>
              </a:rPr>
              <a:t> and an empty list called span.</a:t>
            </a:r>
          </a:p>
          <a:p>
            <a:pPr algn="l">
              <a:buFont typeface="+mj-lt"/>
              <a:buAutoNum type="arabicPeriod"/>
            </a:pPr>
            <a:r>
              <a:rPr lang="en-AU" b="0" i="0" u="none" strike="noStrike" dirty="0">
                <a:solidFill>
                  <a:srgbClr val="374151"/>
                </a:solidFill>
                <a:effectLst/>
                <a:latin typeface="Söhne"/>
              </a:rPr>
              <a:t>Loop through the daily stock prices: a. Initialize the span value for the current day to 1. b. While the stack is not empty and the price at the top of the stack is less than or equal to the current day's price: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 Pop the top of the stack and subtract its span value from the current day's span value. c. Append the current day's span value to span. d. Push the current day's price and span value onto the stack.</a:t>
            </a:r>
          </a:p>
          <a:p>
            <a:pPr algn="l">
              <a:buFont typeface="+mj-lt"/>
              <a:buAutoNum type="arabicPeriod"/>
            </a:pPr>
            <a:r>
              <a:rPr lang="en-AU" b="0" i="0" u="none" strike="noStrike" dirty="0">
                <a:solidFill>
                  <a:srgbClr val="374151"/>
                </a:solidFill>
                <a:effectLst/>
                <a:latin typeface="Söhne"/>
              </a:rPr>
              <a:t>Return the span list.</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13278261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Define a function called </a:t>
            </a:r>
            <a:r>
              <a:rPr lang="en-AU" b="0" i="0" u="none" strike="noStrike" dirty="0" err="1">
                <a:solidFill>
                  <a:srgbClr val="374151"/>
                </a:solidFill>
                <a:effectLst/>
                <a:latin typeface="Söhne"/>
              </a:rPr>
              <a:t>stock_span</a:t>
            </a:r>
            <a:r>
              <a:rPr lang="en-AU" b="0" i="0" u="none" strike="noStrike" dirty="0">
                <a:solidFill>
                  <a:srgbClr val="374151"/>
                </a:solidFill>
                <a:effectLst/>
                <a:latin typeface="Söhne"/>
              </a:rPr>
              <a:t> that takes an array of daily stock prices as an argument.</a:t>
            </a:r>
          </a:p>
          <a:p>
            <a:pPr algn="l">
              <a:buFont typeface="+mj-lt"/>
              <a:buAutoNum type="arabicPeriod"/>
            </a:pPr>
            <a:r>
              <a:rPr lang="en-AU" b="0" i="0" u="none" strike="noStrike" dirty="0">
                <a:solidFill>
                  <a:srgbClr val="374151"/>
                </a:solidFill>
                <a:effectLst/>
                <a:latin typeface="Söhne"/>
              </a:rPr>
              <a:t>Create an empty stack called </a:t>
            </a:r>
            <a:r>
              <a:rPr lang="en-AU" b="0" i="0" u="none" strike="noStrike" dirty="0" err="1">
                <a:solidFill>
                  <a:srgbClr val="374151"/>
                </a:solidFill>
                <a:effectLst/>
                <a:latin typeface="Söhne"/>
              </a:rPr>
              <a:t>stk</a:t>
            </a:r>
            <a:r>
              <a:rPr lang="en-AU" b="0" i="0" u="none" strike="noStrike" dirty="0">
                <a:solidFill>
                  <a:srgbClr val="374151"/>
                </a:solidFill>
                <a:effectLst/>
                <a:latin typeface="Söhne"/>
              </a:rPr>
              <a:t> and an empty list called span.</a:t>
            </a:r>
          </a:p>
          <a:p>
            <a:pPr algn="l">
              <a:buFont typeface="+mj-lt"/>
              <a:buAutoNum type="arabicPeriod"/>
            </a:pPr>
            <a:r>
              <a:rPr lang="en-AU" b="0" i="0" u="none" strike="noStrike" dirty="0">
                <a:solidFill>
                  <a:srgbClr val="374151"/>
                </a:solidFill>
                <a:effectLst/>
                <a:latin typeface="Söhne"/>
              </a:rPr>
              <a:t>Loop through the daily stock prices: a. Initialize the span value for the current day to 1. b. While the stack is not empty and the price at the top of the stack is less than or equal to the current day's price: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 Pop the top of the stack and subtract its span value from the current day's span value. c. Append the current day's span value to span. d. Push the current day's price and span value onto the stack.</a:t>
            </a:r>
          </a:p>
          <a:p>
            <a:pPr algn="l">
              <a:buFont typeface="+mj-lt"/>
              <a:buAutoNum type="arabicPeriod"/>
            </a:pPr>
            <a:r>
              <a:rPr lang="en-AU" b="0" i="0" u="none" strike="noStrike" dirty="0">
                <a:solidFill>
                  <a:srgbClr val="374151"/>
                </a:solidFill>
                <a:effectLst/>
                <a:latin typeface="Söhne"/>
              </a:rPr>
              <a:t>Return the span list.</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836959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6</a:t>
            </a:fld>
            <a:endParaRPr lang="en-US"/>
          </a:p>
        </p:txBody>
      </p:sp>
    </p:spTree>
    <p:extLst>
      <p:ext uri="{BB962C8B-B14F-4D97-AF65-F5344CB8AC3E}">
        <p14:creationId xmlns:p14="http://schemas.microsoft.com/office/powerpoint/2010/main" val="2770078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adjacency matrix representation of an undirected graph, the entry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in the </a:t>
            </a:r>
            <a:r>
              <a:rPr lang="en-US" sz="1200" b="0" i="0" kern="1200" dirty="0" err="1">
                <a:solidFill>
                  <a:schemeClr val="tx1"/>
                </a:solidFill>
                <a:effectLst/>
                <a:latin typeface="+mn-lt"/>
                <a:ea typeface="+mn-ea"/>
                <a:cs typeface="+mn-cs"/>
              </a:rPr>
              <a:t>ith</a:t>
            </a:r>
            <a:r>
              <a:rPr lang="en-US" sz="1200" b="0" i="0" kern="1200" dirty="0">
                <a:solidFill>
                  <a:schemeClr val="tx1"/>
                </a:solidFill>
                <a:effectLst/>
                <a:latin typeface="+mn-lt"/>
                <a:ea typeface="+mn-ea"/>
                <a:cs typeface="+mn-cs"/>
              </a:rPr>
              <a:t> row and </a:t>
            </a:r>
            <a:r>
              <a:rPr lang="en-US" sz="1200" b="0" i="0" kern="1200" dirty="0" err="1">
                <a:solidFill>
                  <a:schemeClr val="tx1"/>
                </a:solidFill>
                <a:effectLst/>
                <a:latin typeface="+mn-lt"/>
                <a:ea typeface="+mn-ea"/>
                <a:cs typeface="+mn-cs"/>
              </a:rPr>
              <a:t>jth</a:t>
            </a:r>
            <a:r>
              <a:rPr lang="en-US" sz="1200" b="0" i="0" kern="1200" dirty="0">
                <a:solidFill>
                  <a:schemeClr val="tx1"/>
                </a:solidFill>
                <a:effectLst/>
                <a:latin typeface="+mn-lt"/>
                <a:ea typeface="+mn-ea"/>
                <a:cs typeface="+mn-cs"/>
              </a:rPr>
              <a:t> column indicates whether there is an edge between vertex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vertex j. Specifically,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if there is an edge between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and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otherwise.</a:t>
            </a:r>
          </a:p>
          <a:p>
            <a:r>
              <a:rPr lang="en-US" sz="1200" b="0" i="0" kern="1200" dirty="0">
                <a:solidFill>
                  <a:schemeClr val="tx1"/>
                </a:solidFill>
                <a:effectLst/>
                <a:latin typeface="+mn-lt"/>
                <a:ea typeface="+mn-ea"/>
                <a:cs typeface="+mn-cs"/>
              </a:rPr>
              <a:t>a. If the graph is complete, then every vertex is connected to every other vertex. This means that every entry in the adjacency matrix is equal to 1, except for the diagonal entries, which are all 0. In other words,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such that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and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0.</a:t>
            </a:r>
          </a:p>
          <a:p>
            <a:r>
              <a:rPr lang="en-US" sz="1200" b="0" i="0" kern="1200" dirty="0">
                <a:solidFill>
                  <a:schemeClr val="tx1"/>
                </a:solidFill>
                <a:effectLst/>
                <a:latin typeface="+mn-lt"/>
                <a:ea typeface="+mn-ea"/>
                <a:cs typeface="+mn-cs"/>
              </a:rPr>
              <a:t>b. If the graph has a loop, then there exists an edge that connects a vertex to itself. This means that there exists an entry in the diagonal of the adjacency matrix that is equal to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1.</a:t>
            </a:r>
          </a:p>
          <a:p>
            <a:r>
              <a:rPr lang="en-US" sz="1200" b="0" i="0" kern="1200" dirty="0">
                <a:solidFill>
                  <a:schemeClr val="tx1"/>
                </a:solidFill>
                <a:effectLst/>
                <a:latin typeface="+mn-lt"/>
                <a:ea typeface="+mn-ea"/>
                <a:cs typeface="+mn-cs"/>
              </a:rPr>
              <a:t>c. If the graph has an isolated vertex, then there exists a vertex that has no edges incident to it. This means that there is a row and a column in the adjacency matrix that are all 0, except for the diagonal entry, which may be either 0 or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for all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and there exists a j such that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except possibly for A[</a:t>
            </a:r>
            <a:r>
              <a:rPr lang="en-US" sz="1200" b="0" i="0" kern="1200" dirty="0" err="1">
                <a:solidFill>
                  <a:schemeClr val="tx1"/>
                </a:solidFill>
                <a:effectLst/>
                <a:latin typeface="+mn-lt"/>
                <a:ea typeface="+mn-ea"/>
                <a:cs typeface="+mn-cs"/>
              </a:rPr>
              <a:t>j,j</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7</a:t>
            </a:fld>
            <a:endParaRPr lang="en-US"/>
          </a:p>
        </p:txBody>
      </p:sp>
    </p:spTree>
    <p:extLst>
      <p:ext uri="{BB962C8B-B14F-4D97-AF65-F5344CB8AC3E}">
        <p14:creationId xmlns:p14="http://schemas.microsoft.com/office/powerpoint/2010/main" val="780219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adjacency matrix representation of an undirected graph, the entry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in the </a:t>
            </a:r>
            <a:r>
              <a:rPr lang="en-US" sz="1200" b="0" i="0" kern="1200" dirty="0" err="1">
                <a:solidFill>
                  <a:schemeClr val="tx1"/>
                </a:solidFill>
                <a:effectLst/>
                <a:latin typeface="+mn-lt"/>
                <a:ea typeface="+mn-ea"/>
                <a:cs typeface="+mn-cs"/>
              </a:rPr>
              <a:t>ith</a:t>
            </a:r>
            <a:r>
              <a:rPr lang="en-US" sz="1200" b="0" i="0" kern="1200" dirty="0">
                <a:solidFill>
                  <a:schemeClr val="tx1"/>
                </a:solidFill>
                <a:effectLst/>
                <a:latin typeface="+mn-lt"/>
                <a:ea typeface="+mn-ea"/>
                <a:cs typeface="+mn-cs"/>
              </a:rPr>
              <a:t> row and </a:t>
            </a:r>
            <a:r>
              <a:rPr lang="en-US" sz="1200" b="0" i="0" kern="1200" dirty="0" err="1">
                <a:solidFill>
                  <a:schemeClr val="tx1"/>
                </a:solidFill>
                <a:effectLst/>
                <a:latin typeface="+mn-lt"/>
                <a:ea typeface="+mn-ea"/>
                <a:cs typeface="+mn-cs"/>
              </a:rPr>
              <a:t>jth</a:t>
            </a:r>
            <a:r>
              <a:rPr lang="en-US" sz="1200" b="0" i="0" kern="1200" dirty="0">
                <a:solidFill>
                  <a:schemeClr val="tx1"/>
                </a:solidFill>
                <a:effectLst/>
                <a:latin typeface="+mn-lt"/>
                <a:ea typeface="+mn-ea"/>
                <a:cs typeface="+mn-cs"/>
              </a:rPr>
              <a:t> column indicates whether there is an edge between vertex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vertex j. Specifically,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if there is an edge between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and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otherwise.</a:t>
            </a:r>
          </a:p>
          <a:p>
            <a:r>
              <a:rPr lang="en-US" sz="1200" b="0" i="0" kern="1200" dirty="0">
                <a:solidFill>
                  <a:schemeClr val="tx1"/>
                </a:solidFill>
                <a:effectLst/>
                <a:latin typeface="+mn-lt"/>
                <a:ea typeface="+mn-ea"/>
                <a:cs typeface="+mn-cs"/>
              </a:rPr>
              <a:t>a. If the graph is complete, then every vertex is connected to every other vertex. This means that every entry in the adjacency matrix is equal to 1, except for the diagonal entries, which are all 0. In other words,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such that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and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0.</a:t>
            </a:r>
          </a:p>
          <a:p>
            <a:r>
              <a:rPr lang="en-US" sz="1200" b="0" i="0" kern="1200" dirty="0">
                <a:solidFill>
                  <a:schemeClr val="tx1"/>
                </a:solidFill>
                <a:effectLst/>
                <a:latin typeface="+mn-lt"/>
                <a:ea typeface="+mn-ea"/>
                <a:cs typeface="+mn-cs"/>
              </a:rPr>
              <a:t>b. If the graph has a loop, then there exists an edge that connects a vertex to itself. This means that there exists an entry in the diagonal of the adjacency matrix that is equal to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1.</a:t>
            </a:r>
          </a:p>
          <a:p>
            <a:r>
              <a:rPr lang="en-US" sz="1200" b="0" i="0" kern="1200" dirty="0">
                <a:solidFill>
                  <a:schemeClr val="tx1"/>
                </a:solidFill>
                <a:effectLst/>
                <a:latin typeface="+mn-lt"/>
                <a:ea typeface="+mn-ea"/>
                <a:cs typeface="+mn-cs"/>
              </a:rPr>
              <a:t>c. If the graph has an isolated vertex, then there exists a vertex that has no edges incident to it. This means that there is a row and a column in the adjacency matrix that are all 0, except for the diagonal entry, which may be either 0 or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for all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and there exists a j such that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except possibly for A[</a:t>
            </a:r>
            <a:r>
              <a:rPr lang="en-US" sz="1200" b="0" i="0" kern="1200" dirty="0" err="1">
                <a:solidFill>
                  <a:schemeClr val="tx1"/>
                </a:solidFill>
                <a:effectLst/>
                <a:latin typeface="+mn-lt"/>
                <a:ea typeface="+mn-ea"/>
                <a:cs typeface="+mn-cs"/>
              </a:rPr>
              <a:t>j,j</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8</a:t>
            </a:fld>
            <a:endParaRPr lang="en-US"/>
          </a:p>
        </p:txBody>
      </p:sp>
    </p:spTree>
    <p:extLst>
      <p:ext uri="{BB962C8B-B14F-4D97-AF65-F5344CB8AC3E}">
        <p14:creationId xmlns:p14="http://schemas.microsoft.com/office/powerpoint/2010/main" val="848094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graph is complete if and only if every vertex in the graph has an adjacency list containing every other vertex in the graph, and no vertex appears in its own adjacency list. In other words, every vertex in the graph is connected to every other vertex, and there are no self-loops. This can be expressed as: ∀v ∈ V: ∀u ∈ V, u ≠ v ⇒ u ∈ adj(v) </a:t>
            </a:r>
          </a:p>
          <a:p>
            <a:r>
              <a:rPr lang="en-US" dirty="0"/>
              <a:t>- The graph has a loop: there exists at least one vertex that appears in its own adjacency list. This indicates that there is at least one vertex that is connected to itself. This can be expressed as: ∃v ∈ V: v ∈ adj(v) </a:t>
            </a:r>
          </a:p>
          <a:p>
            <a:r>
              <a:rPr lang="en-US" dirty="0"/>
              <a:t>- The graph has an isolated vertex if and only if there exists at least one vertex that has an empty adjacency list. This indicates that there is at least one vertex in the graph that is not connected to any other vertex, except possibly itself if there is a self-loop. This can be expressed as: ∃v ∈ V: adj(v) = {}</a:t>
            </a:r>
            <a:endParaRPr lang="en-US" b="1" dirty="0"/>
          </a:p>
        </p:txBody>
      </p:sp>
      <p:sp>
        <p:nvSpPr>
          <p:cNvPr id="4" name="Slide Number Placeholder 3"/>
          <p:cNvSpPr>
            <a:spLocks noGrp="1"/>
          </p:cNvSpPr>
          <p:nvPr>
            <p:ph type="sldNum" sz="quarter" idx="5"/>
          </p:nvPr>
        </p:nvSpPr>
        <p:spPr/>
        <p:txBody>
          <a:bodyPr/>
          <a:lstStyle/>
          <a:p>
            <a:fld id="{000B8DE5-2058-4B59-8DF3-E2499D1B045A}" type="slidenum">
              <a:rPr lang="en-US" smtClean="0"/>
              <a:t>9</a:t>
            </a:fld>
            <a:endParaRPr lang="en-US"/>
          </a:p>
        </p:txBody>
      </p:sp>
    </p:spTree>
    <p:extLst>
      <p:ext uri="{BB962C8B-B14F-4D97-AF65-F5344CB8AC3E}">
        <p14:creationId xmlns:p14="http://schemas.microsoft.com/office/powerpoint/2010/main" val="2057286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ADT priority queue can be implemented using the following ways:</a:t>
            </a:r>
          </a:p>
          <a:p>
            <a:pPr algn="l">
              <a:buFont typeface="+mj-lt"/>
              <a:buAutoNum type="arabicPeriod"/>
            </a:pPr>
            <a:r>
              <a:rPr lang="en-AU" b="0" i="0" u="none" strike="noStrike" dirty="0">
                <a:solidFill>
                  <a:srgbClr val="374151"/>
                </a:solidFill>
                <a:effectLst/>
                <a:latin typeface="Söhne"/>
              </a:rPr>
              <a:t>Unsorted array: In an unsorted array implementation of priority queue, we add elements to the end of the array and remove the element with the highest priority by performing a linear search through the array to find the highest priority element. The time complexity of inserting an element is O(1) while removing the highest priority element takes O(n) time.</a:t>
            </a:r>
          </a:p>
          <a:p>
            <a:pPr algn="l">
              <a:buFont typeface="+mj-lt"/>
              <a:buAutoNum type="arabicPeriod"/>
            </a:pPr>
            <a:r>
              <a:rPr lang="en-AU" b="0" i="0" u="none" strike="noStrike" dirty="0">
                <a:solidFill>
                  <a:srgbClr val="374151"/>
                </a:solidFill>
                <a:effectLst/>
                <a:latin typeface="Söhne"/>
              </a:rPr>
              <a:t>Sorted array: In a sorted array implementation of priority queue, elements are added to the array in a sorted order. The highest priority element is at the end of the array and can be easily accessed and removed in constant time. The time complexity of inserting an element is O(n) as we need to find the right position to insert the element in a sorted order.</a:t>
            </a:r>
          </a:p>
          <a:p>
            <a:pPr algn="l">
              <a:buFont typeface="+mj-lt"/>
              <a:buAutoNum type="arabicPeriod"/>
            </a:pPr>
            <a:r>
              <a:rPr lang="en-AU" b="0" i="0" u="none" strike="noStrike" dirty="0">
                <a:solidFill>
                  <a:srgbClr val="374151"/>
                </a:solidFill>
                <a:effectLst/>
                <a:latin typeface="Söhne"/>
              </a:rPr>
              <a:t>Binary search tree: In a binary search tree implementation of priority queue, elements are added to the tree based on their priority values. The highest priority element is the root of the tree and can be easily accessed and removed in constant time. The time complexity of inserting an element is O(log n) while removing the highest priority element takes O(log n) time.</a:t>
            </a:r>
          </a:p>
          <a:p>
            <a:pPr algn="l"/>
            <a:r>
              <a:rPr lang="en-AU" b="0" i="0" u="none" strike="noStrike" dirty="0">
                <a:solidFill>
                  <a:srgbClr val="374151"/>
                </a:solidFill>
                <a:effectLst/>
                <a:latin typeface="Söhne"/>
              </a:rPr>
              <a:t>Overall, the binary search tree implementation is the most efficient among the three options as it has a better time complexity for both inserting and removing elements.</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10</a:t>
            </a:fld>
            <a:endParaRPr lang="en-US"/>
          </a:p>
        </p:txBody>
      </p:sp>
    </p:spTree>
    <p:extLst>
      <p:ext uri="{BB962C8B-B14F-4D97-AF65-F5344CB8AC3E}">
        <p14:creationId xmlns:p14="http://schemas.microsoft.com/office/powerpoint/2010/main" val="3790727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Unsorted array: In an unsorted array implementation of priority queue, we add elements to the end of the array and remove the element with the highest priority by performing a linear search through the array to find the highest priority element. The time complexity of inserting an element is O(1) while removing the highest priority element takes O(n) time.</a:t>
            </a:r>
          </a:p>
        </p:txBody>
      </p:sp>
      <p:sp>
        <p:nvSpPr>
          <p:cNvPr id="4" name="Slide Number Placeholder 3"/>
          <p:cNvSpPr>
            <a:spLocks noGrp="1"/>
          </p:cNvSpPr>
          <p:nvPr>
            <p:ph type="sldNum" sz="quarter" idx="5"/>
          </p:nvPr>
        </p:nvSpPr>
        <p:spPr/>
        <p:txBody>
          <a:bodyPr/>
          <a:lstStyle/>
          <a:p>
            <a:fld id="{EB435255-6890-E941-897F-F14FE0A00664}" type="slidenum">
              <a:rPr lang="en-US" smtClean="0"/>
              <a:t>11</a:t>
            </a:fld>
            <a:endParaRPr lang="en-US"/>
          </a:p>
        </p:txBody>
      </p:sp>
    </p:spTree>
    <p:extLst>
      <p:ext uri="{BB962C8B-B14F-4D97-AF65-F5344CB8AC3E}">
        <p14:creationId xmlns:p14="http://schemas.microsoft.com/office/powerpoint/2010/main" val="81987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3/17/23</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3/17/23</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3/17/23</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3/17/23</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3/17/23</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3/17/23</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3/17/23</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3/17/23</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3/17/23</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3/17/23</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3/17/23</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0"/>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3/17/23</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customXml" Target="../ink/ink23.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customXml" Target="../ink/ink25.xml"/><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customXml" Target="../ink/ink28.xml"/><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31.xml"/><Relationship Id="rId4" Type="http://schemas.openxmlformats.org/officeDocument/2006/relationships/image" Target="../media/image70.png"/></Relationships>
</file>

<file path=ppt/slides/_rels/slide33.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5.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dirty="0"/>
              <a:t>Workshop 2 – Data Structure</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Indicate how the ADT priority queue can be implemented as </a:t>
            </a:r>
          </a:p>
          <a:p>
            <a:r>
              <a:rPr lang="en-US" dirty="0"/>
              <a:t>An (unsorted) array</a:t>
            </a:r>
          </a:p>
          <a:p>
            <a:r>
              <a:rPr lang="en-US" dirty="0"/>
              <a:t>A sorted array</a:t>
            </a:r>
          </a:p>
          <a:p>
            <a:r>
              <a:rPr lang="en-US" dirty="0"/>
              <a:t>A binary search tree</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C5546BA3-0421-4198-9D06-5A01D86C86FA}"/>
                  </a:ext>
                </a:extLst>
              </p14:cNvPr>
              <p14:cNvContentPartPr/>
              <p14:nvPr/>
            </p14:nvContentPartPr>
            <p14:xfrm>
              <a:off x="1306800" y="84960"/>
              <a:ext cx="9768960" cy="6123240"/>
            </p14:xfrm>
          </p:contentPart>
        </mc:Choice>
        <mc:Fallback>
          <p:pic>
            <p:nvPicPr>
              <p:cNvPr id="4" name="Ink 3">
                <a:extLst>
                  <a:ext uri="{FF2B5EF4-FFF2-40B4-BE49-F238E27FC236}">
                    <a16:creationId xmlns:a16="http://schemas.microsoft.com/office/drawing/2014/main" id="{C5546BA3-0421-4198-9D06-5A01D86C86FA}"/>
                  </a:ext>
                </a:extLst>
              </p:cNvPr>
              <p:cNvPicPr/>
              <p:nvPr/>
            </p:nvPicPr>
            <p:blipFill>
              <a:blip r:embed="rId4"/>
              <a:stretch>
                <a:fillRect/>
              </a:stretch>
            </p:blipFill>
            <p:spPr>
              <a:xfrm>
                <a:off x="1297440" y="75600"/>
                <a:ext cx="9787680" cy="6141960"/>
              </a:xfrm>
              <a:prstGeom prst="rect">
                <a:avLst/>
              </a:prstGeom>
            </p:spPr>
          </p:pic>
        </mc:Fallback>
      </mc:AlternateContent>
    </p:spTree>
    <p:extLst>
      <p:ext uri="{BB962C8B-B14F-4D97-AF65-F5344CB8AC3E}">
        <p14:creationId xmlns:p14="http://schemas.microsoft.com/office/powerpoint/2010/main" val="1155903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US" b="1" dirty="0"/>
              <a:t>An (unsorted) array</a:t>
            </a:r>
          </a:p>
          <a:p>
            <a:r>
              <a:rPr lang="en-US" dirty="0"/>
              <a:t>Add elements to the end of the array</a:t>
            </a:r>
          </a:p>
          <a:p>
            <a:r>
              <a:rPr lang="en-US" dirty="0"/>
              <a:t>Remove the element with the highest priority by performing a linear search through the array to find the highest priority element</a:t>
            </a:r>
          </a:p>
          <a:p>
            <a:pPr>
              <a:buFontTx/>
              <a:buChar char="-"/>
            </a:pPr>
            <a:endParaRPr lang="en-US" dirty="0"/>
          </a:p>
        </p:txBody>
      </p:sp>
      <p:graphicFrame>
        <p:nvGraphicFramePr>
          <p:cNvPr id="4" name="Table 4">
            <a:extLst>
              <a:ext uri="{FF2B5EF4-FFF2-40B4-BE49-F238E27FC236}">
                <a16:creationId xmlns:a16="http://schemas.microsoft.com/office/drawing/2014/main" id="{19246D5C-96C9-8DE6-0538-8E563B9390F0}"/>
              </a:ext>
            </a:extLst>
          </p:cNvPr>
          <p:cNvGraphicFramePr>
            <a:graphicFrameLocks noGrp="1"/>
          </p:cNvGraphicFramePr>
          <p:nvPr>
            <p:extLst>
              <p:ext uri="{D42A27DB-BD31-4B8C-83A1-F6EECF244321}">
                <p14:modId xmlns:p14="http://schemas.microsoft.com/office/powerpoint/2010/main" val="567503300"/>
              </p:ext>
            </p:extLst>
          </p:nvPr>
        </p:nvGraphicFramePr>
        <p:xfrm>
          <a:off x="2898273" y="3841923"/>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-6</a:t>
                      </a:r>
                    </a:p>
                  </a:txBody>
                  <a:tcPr anchor="ctr"/>
                </a:tc>
                <a:extLst>
                  <a:ext uri="{0D108BD9-81ED-4DB2-BD59-A6C34878D82A}">
                    <a16:rowId xmlns:a16="http://schemas.microsoft.com/office/drawing/2014/main" val="835827242"/>
                  </a:ext>
                </a:extLst>
              </a:tr>
            </a:tbl>
          </a:graphicData>
        </a:graphic>
      </p:graphicFrame>
      <p:graphicFrame>
        <p:nvGraphicFramePr>
          <p:cNvPr id="5" name="Table 4">
            <a:extLst>
              <a:ext uri="{FF2B5EF4-FFF2-40B4-BE49-F238E27FC236}">
                <a16:creationId xmlns:a16="http://schemas.microsoft.com/office/drawing/2014/main" id="{2D318B1A-FDD8-196F-477E-3A69E2D694AA}"/>
              </a:ext>
            </a:extLst>
          </p:cNvPr>
          <p:cNvGraphicFramePr>
            <a:graphicFrameLocks noGrp="1"/>
          </p:cNvGraphicFramePr>
          <p:nvPr>
            <p:extLst>
              <p:ext uri="{D42A27DB-BD31-4B8C-83A1-F6EECF244321}">
                <p14:modId xmlns:p14="http://schemas.microsoft.com/office/powerpoint/2010/main" val="1436522697"/>
              </p:ext>
            </p:extLst>
          </p:nvPr>
        </p:nvGraphicFramePr>
        <p:xfrm>
          <a:off x="8858584" y="3841922"/>
          <a:ext cx="979905"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tblGrid>
              <a:tr h="932671">
                <a:tc>
                  <a:txBody>
                    <a:bodyPr/>
                    <a:lstStyle/>
                    <a:p>
                      <a:pPr algn="ctr"/>
                      <a:r>
                        <a:rPr lang="en-US" dirty="0"/>
                        <a:t>20</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A01B72C7-23C0-383D-EC68-105CC346F3AD}"/>
              </a:ext>
            </a:extLst>
          </p:cNvPr>
          <p:cNvSpPr txBox="1"/>
          <p:nvPr/>
        </p:nvSpPr>
        <p:spPr>
          <a:xfrm>
            <a:off x="1302752" y="4077424"/>
            <a:ext cx="987771"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Queue</a:t>
            </a:r>
          </a:p>
        </p:txBody>
      </p:sp>
      <p:graphicFrame>
        <p:nvGraphicFramePr>
          <p:cNvPr id="7" name="Table 4">
            <a:extLst>
              <a:ext uri="{FF2B5EF4-FFF2-40B4-BE49-F238E27FC236}">
                <a16:creationId xmlns:a16="http://schemas.microsoft.com/office/drawing/2014/main" id="{EE151FE7-9885-CEB8-BB0A-85A3690472BD}"/>
              </a:ext>
            </a:extLst>
          </p:cNvPr>
          <p:cNvGraphicFramePr>
            <a:graphicFrameLocks noGrp="1"/>
          </p:cNvGraphicFramePr>
          <p:nvPr>
            <p:extLst>
              <p:ext uri="{D42A27DB-BD31-4B8C-83A1-F6EECF244321}">
                <p14:modId xmlns:p14="http://schemas.microsoft.com/office/powerpoint/2010/main" val="1043151572"/>
              </p:ext>
            </p:extLst>
          </p:nvPr>
        </p:nvGraphicFramePr>
        <p:xfrm>
          <a:off x="2898273" y="5079692"/>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1</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2</a:t>
                      </a:r>
                    </a:p>
                  </a:txBody>
                  <a:tcPr anchor="ctr"/>
                </a:tc>
                <a:extLst>
                  <a:ext uri="{0D108BD9-81ED-4DB2-BD59-A6C34878D82A}">
                    <a16:rowId xmlns:a16="http://schemas.microsoft.com/office/drawing/2014/main" val="835827242"/>
                  </a:ext>
                </a:extLst>
              </a:tr>
            </a:tbl>
          </a:graphicData>
        </a:graphic>
      </p:graphicFrame>
      <p:sp>
        <p:nvSpPr>
          <p:cNvPr id="8" name="TextBox 7">
            <a:extLst>
              <a:ext uri="{FF2B5EF4-FFF2-40B4-BE49-F238E27FC236}">
                <a16:creationId xmlns:a16="http://schemas.microsoft.com/office/drawing/2014/main" id="{6CBD665B-AEEA-6AD0-EBC3-9E9D9A37102D}"/>
              </a:ext>
            </a:extLst>
          </p:cNvPr>
          <p:cNvSpPr txBox="1"/>
          <p:nvPr/>
        </p:nvSpPr>
        <p:spPr>
          <a:xfrm>
            <a:off x="1234624" y="5308398"/>
            <a:ext cx="112402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Priority</a:t>
            </a:r>
          </a:p>
        </p:txBody>
      </p:sp>
      <p:sp>
        <p:nvSpPr>
          <p:cNvPr id="9" name="Rectangle 8">
            <a:extLst>
              <a:ext uri="{FF2B5EF4-FFF2-40B4-BE49-F238E27FC236}">
                <a16:creationId xmlns:a16="http://schemas.microsoft.com/office/drawing/2014/main" id="{F3FF696E-551D-095B-3CC6-5E773932EDB6}"/>
              </a:ext>
            </a:extLst>
          </p:cNvPr>
          <p:cNvSpPr/>
          <p:nvPr/>
        </p:nvSpPr>
        <p:spPr>
          <a:xfrm>
            <a:off x="4860757" y="3674393"/>
            <a:ext cx="978569" cy="250256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544B7400-A5C6-6929-D640-D96618CB56BF}"/>
              </a:ext>
            </a:extLst>
          </p:cNvPr>
          <p:cNvCxnSpPr>
            <a:cxnSpLocks/>
            <a:stCxn id="5" idx="1"/>
            <a:endCxn id="4" idx="3"/>
          </p:cNvCxnSpPr>
          <p:nvPr/>
        </p:nvCxnSpPr>
        <p:spPr>
          <a:xfrm flipH="1">
            <a:off x="6817893" y="4308257"/>
            <a:ext cx="20406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3A2EAA-8B0A-3EB3-6764-6606D09B83C5}"/>
              </a:ext>
            </a:extLst>
          </p:cNvPr>
          <p:cNvSpPr txBox="1"/>
          <p:nvPr/>
        </p:nvSpPr>
        <p:spPr>
          <a:xfrm>
            <a:off x="7527655" y="4314879"/>
            <a:ext cx="715260"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Add</a:t>
            </a:r>
          </a:p>
        </p:txBody>
      </p:sp>
      <p:cxnSp>
        <p:nvCxnSpPr>
          <p:cNvPr id="16" name="Elbow Connector 15">
            <a:extLst>
              <a:ext uri="{FF2B5EF4-FFF2-40B4-BE49-F238E27FC236}">
                <a16:creationId xmlns:a16="http://schemas.microsoft.com/office/drawing/2014/main" id="{7AF259D9-A7DA-44E8-7795-E991A9D60511}"/>
              </a:ext>
            </a:extLst>
          </p:cNvPr>
          <p:cNvCxnSpPr>
            <a:cxnSpLocks/>
            <a:stCxn id="9" idx="2"/>
            <a:endCxn id="19" idx="1"/>
          </p:cNvCxnSpPr>
          <p:nvPr/>
        </p:nvCxnSpPr>
        <p:spPr>
          <a:xfrm rot="5400000" flipH="1" flipV="1">
            <a:off x="6873232" y="4022837"/>
            <a:ext cx="630935" cy="3677316"/>
          </a:xfrm>
          <a:prstGeom prst="bentConnector4">
            <a:avLst>
              <a:gd name="adj1" fmla="val -18434"/>
              <a:gd name="adj2" fmla="val 5665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11FC5C-AF57-0206-0296-A649E74A9208}"/>
              </a:ext>
            </a:extLst>
          </p:cNvPr>
          <p:cNvSpPr txBox="1"/>
          <p:nvPr/>
        </p:nvSpPr>
        <p:spPr>
          <a:xfrm>
            <a:off x="9027358" y="4945862"/>
            <a:ext cx="2525296"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Search and Remove highest priority element</a:t>
            </a:r>
          </a:p>
        </p:txBody>
      </p:sp>
      <p:sp>
        <p:nvSpPr>
          <p:cNvPr id="29" name="TextBox 28">
            <a:extLst>
              <a:ext uri="{FF2B5EF4-FFF2-40B4-BE49-F238E27FC236}">
                <a16:creationId xmlns:a16="http://schemas.microsoft.com/office/drawing/2014/main" id="{EBB77000-3753-A607-9D7C-E11B971BCBBA}"/>
              </a:ext>
            </a:extLst>
          </p:cNvPr>
          <p:cNvSpPr txBox="1"/>
          <p:nvPr/>
        </p:nvSpPr>
        <p:spPr>
          <a:xfrm>
            <a:off x="8734564" y="749078"/>
            <a:ext cx="3110884"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complexity:</a:t>
            </a:r>
          </a:p>
          <a:p>
            <a:pPr marL="285750" indent="-285750">
              <a:buFontTx/>
              <a:buChar char="-"/>
            </a:pPr>
            <a:r>
              <a:rPr lang="en-US" sz="2400" dirty="0">
                <a:latin typeface="Times New Roman" panose="02020603050405020304" pitchFamily="18" charset="0"/>
                <a:cs typeface="Times New Roman" panose="02020603050405020304" pitchFamily="18" charset="0"/>
              </a:rPr>
              <a:t>Insert: O(1)</a:t>
            </a:r>
          </a:p>
          <a:p>
            <a:pPr marL="285750" indent="-285750">
              <a:buFontTx/>
              <a:buChar char="-"/>
            </a:pPr>
            <a:r>
              <a:rPr lang="en-US" sz="2400" dirty="0">
                <a:latin typeface="Times New Roman" panose="02020603050405020304" pitchFamily="18" charset="0"/>
                <a:cs typeface="Times New Roman" panose="02020603050405020304" pitchFamily="18" charset="0"/>
              </a:rPr>
              <a:t>Remove: O(n)</a:t>
            </a:r>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3290DC3F-011E-686D-DB02-8EA1765CC5D1}"/>
                  </a:ext>
                </a:extLst>
              </p14:cNvPr>
              <p14:cNvContentPartPr/>
              <p14:nvPr/>
            </p14:nvContentPartPr>
            <p14:xfrm>
              <a:off x="1261080" y="905760"/>
              <a:ext cx="10296360" cy="5524200"/>
            </p14:xfrm>
          </p:contentPart>
        </mc:Choice>
        <mc:Fallback>
          <p:pic>
            <p:nvPicPr>
              <p:cNvPr id="10" name="Ink 9">
                <a:extLst>
                  <a:ext uri="{FF2B5EF4-FFF2-40B4-BE49-F238E27FC236}">
                    <a16:creationId xmlns:a16="http://schemas.microsoft.com/office/drawing/2014/main" id="{3290DC3F-011E-686D-DB02-8EA1765CC5D1}"/>
                  </a:ext>
                </a:extLst>
              </p:cNvPr>
              <p:cNvPicPr/>
              <p:nvPr/>
            </p:nvPicPr>
            <p:blipFill>
              <a:blip r:embed="rId4"/>
              <a:stretch>
                <a:fillRect/>
              </a:stretch>
            </p:blipFill>
            <p:spPr>
              <a:xfrm>
                <a:off x="1251720" y="896400"/>
                <a:ext cx="10315080" cy="5542920"/>
              </a:xfrm>
              <a:prstGeom prst="rect">
                <a:avLst/>
              </a:prstGeom>
            </p:spPr>
          </p:pic>
        </mc:Fallback>
      </mc:AlternateContent>
    </p:spTree>
    <p:extLst>
      <p:ext uri="{BB962C8B-B14F-4D97-AF65-F5344CB8AC3E}">
        <p14:creationId xmlns:p14="http://schemas.microsoft.com/office/powerpoint/2010/main" val="1424524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US" b="1" dirty="0"/>
              <a:t>A sorted array</a:t>
            </a:r>
          </a:p>
          <a:p>
            <a:pPr marL="0" indent="0">
              <a:buNone/>
            </a:pPr>
            <a:r>
              <a:rPr lang="en-US" dirty="0"/>
              <a:t>The highest priority element is at the end of the array and can be easily accessed and removed in constant time</a:t>
            </a:r>
          </a:p>
        </p:txBody>
      </p:sp>
      <p:graphicFrame>
        <p:nvGraphicFramePr>
          <p:cNvPr id="4" name="Table 4">
            <a:extLst>
              <a:ext uri="{FF2B5EF4-FFF2-40B4-BE49-F238E27FC236}">
                <a16:creationId xmlns:a16="http://schemas.microsoft.com/office/drawing/2014/main" id="{19246D5C-96C9-8DE6-0538-8E563B9390F0}"/>
              </a:ext>
            </a:extLst>
          </p:cNvPr>
          <p:cNvGraphicFramePr>
            <a:graphicFrameLocks noGrp="1"/>
          </p:cNvGraphicFramePr>
          <p:nvPr>
            <p:extLst>
              <p:ext uri="{D42A27DB-BD31-4B8C-83A1-F6EECF244321}">
                <p14:modId xmlns:p14="http://schemas.microsoft.com/office/powerpoint/2010/main" val="4104012019"/>
              </p:ext>
            </p:extLst>
          </p:nvPr>
        </p:nvGraphicFramePr>
        <p:xfrm>
          <a:off x="2882231" y="3429000"/>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-6</a:t>
                      </a:r>
                    </a:p>
                  </a:txBody>
                  <a:tcPr anchor="ctr"/>
                </a:tc>
                <a:extLst>
                  <a:ext uri="{0D108BD9-81ED-4DB2-BD59-A6C34878D82A}">
                    <a16:rowId xmlns:a16="http://schemas.microsoft.com/office/drawing/2014/main" val="835827242"/>
                  </a:ext>
                </a:extLst>
              </a:tr>
            </a:tbl>
          </a:graphicData>
        </a:graphic>
      </p:graphicFrame>
      <p:graphicFrame>
        <p:nvGraphicFramePr>
          <p:cNvPr id="5" name="Table 4">
            <a:extLst>
              <a:ext uri="{FF2B5EF4-FFF2-40B4-BE49-F238E27FC236}">
                <a16:creationId xmlns:a16="http://schemas.microsoft.com/office/drawing/2014/main" id="{2D318B1A-FDD8-196F-477E-3A69E2D694AA}"/>
              </a:ext>
            </a:extLst>
          </p:cNvPr>
          <p:cNvGraphicFramePr>
            <a:graphicFrameLocks noGrp="1"/>
          </p:cNvGraphicFramePr>
          <p:nvPr>
            <p:extLst>
              <p:ext uri="{D42A27DB-BD31-4B8C-83A1-F6EECF244321}">
                <p14:modId xmlns:p14="http://schemas.microsoft.com/office/powerpoint/2010/main" val="3180886819"/>
              </p:ext>
            </p:extLst>
          </p:nvPr>
        </p:nvGraphicFramePr>
        <p:xfrm>
          <a:off x="8842542" y="3428999"/>
          <a:ext cx="979905"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tblGrid>
              <a:tr h="932671">
                <a:tc>
                  <a:txBody>
                    <a:bodyPr/>
                    <a:lstStyle/>
                    <a:p>
                      <a:pPr algn="ctr"/>
                      <a:r>
                        <a:rPr lang="en-US" dirty="0"/>
                        <a:t>20</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A01B72C7-23C0-383D-EC68-105CC346F3AD}"/>
              </a:ext>
            </a:extLst>
          </p:cNvPr>
          <p:cNvSpPr txBox="1"/>
          <p:nvPr/>
        </p:nvSpPr>
        <p:spPr>
          <a:xfrm>
            <a:off x="1286710" y="3664501"/>
            <a:ext cx="987771"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Queue</a:t>
            </a:r>
          </a:p>
        </p:txBody>
      </p:sp>
      <p:graphicFrame>
        <p:nvGraphicFramePr>
          <p:cNvPr id="7" name="Table 4">
            <a:extLst>
              <a:ext uri="{FF2B5EF4-FFF2-40B4-BE49-F238E27FC236}">
                <a16:creationId xmlns:a16="http://schemas.microsoft.com/office/drawing/2014/main" id="{EE151FE7-9885-CEB8-BB0A-85A3690472BD}"/>
              </a:ext>
            </a:extLst>
          </p:cNvPr>
          <p:cNvGraphicFramePr>
            <a:graphicFrameLocks noGrp="1"/>
          </p:cNvGraphicFramePr>
          <p:nvPr>
            <p:extLst>
              <p:ext uri="{D42A27DB-BD31-4B8C-83A1-F6EECF244321}">
                <p14:modId xmlns:p14="http://schemas.microsoft.com/office/powerpoint/2010/main" val="1540399250"/>
              </p:ext>
            </p:extLst>
          </p:nvPr>
        </p:nvGraphicFramePr>
        <p:xfrm>
          <a:off x="2882231" y="4666769"/>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extLst>
                  <a:ext uri="{0D108BD9-81ED-4DB2-BD59-A6C34878D82A}">
                    <a16:rowId xmlns:a16="http://schemas.microsoft.com/office/drawing/2014/main" val="835827242"/>
                  </a:ext>
                </a:extLst>
              </a:tr>
            </a:tbl>
          </a:graphicData>
        </a:graphic>
      </p:graphicFrame>
      <p:sp>
        <p:nvSpPr>
          <p:cNvPr id="8" name="TextBox 7">
            <a:extLst>
              <a:ext uri="{FF2B5EF4-FFF2-40B4-BE49-F238E27FC236}">
                <a16:creationId xmlns:a16="http://schemas.microsoft.com/office/drawing/2014/main" id="{6CBD665B-AEEA-6AD0-EBC3-9E9D9A37102D}"/>
              </a:ext>
            </a:extLst>
          </p:cNvPr>
          <p:cNvSpPr txBox="1"/>
          <p:nvPr/>
        </p:nvSpPr>
        <p:spPr>
          <a:xfrm>
            <a:off x="1218582" y="4895475"/>
            <a:ext cx="112402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Priority</a:t>
            </a:r>
          </a:p>
        </p:txBody>
      </p:sp>
      <p:cxnSp>
        <p:nvCxnSpPr>
          <p:cNvPr id="11" name="Straight Arrow Connector 10">
            <a:extLst>
              <a:ext uri="{FF2B5EF4-FFF2-40B4-BE49-F238E27FC236}">
                <a16:creationId xmlns:a16="http://schemas.microsoft.com/office/drawing/2014/main" id="{544B7400-A5C6-6929-D640-D96618CB56BF}"/>
              </a:ext>
            </a:extLst>
          </p:cNvPr>
          <p:cNvCxnSpPr>
            <a:cxnSpLocks/>
            <a:stCxn id="5" idx="1"/>
            <a:endCxn id="4" idx="3"/>
          </p:cNvCxnSpPr>
          <p:nvPr/>
        </p:nvCxnSpPr>
        <p:spPr>
          <a:xfrm flipH="1">
            <a:off x="6801851" y="3895334"/>
            <a:ext cx="20406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3A2EAA-8B0A-3EB3-6764-6606D09B83C5}"/>
              </a:ext>
            </a:extLst>
          </p:cNvPr>
          <p:cNvSpPr txBox="1"/>
          <p:nvPr/>
        </p:nvSpPr>
        <p:spPr>
          <a:xfrm>
            <a:off x="7511613" y="3901956"/>
            <a:ext cx="715260"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Add</a:t>
            </a:r>
          </a:p>
        </p:txBody>
      </p:sp>
      <p:cxnSp>
        <p:nvCxnSpPr>
          <p:cNvPr id="16" name="Elbow Connector 15">
            <a:extLst>
              <a:ext uri="{FF2B5EF4-FFF2-40B4-BE49-F238E27FC236}">
                <a16:creationId xmlns:a16="http://schemas.microsoft.com/office/drawing/2014/main" id="{7AF259D9-A7DA-44E8-7795-E991A9D60511}"/>
              </a:ext>
            </a:extLst>
          </p:cNvPr>
          <p:cNvCxnSpPr>
            <a:cxnSpLocks/>
            <a:stCxn id="12" idx="2"/>
            <a:endCxn id="19" idx="1"/>
          </p:cNvCxnSpPr>
          <p:nvPr/>
        </p:nvCxnSpPr>
        <p:spPr>
          <a:xfrm rot="5400000" flipH="1" flipV="1">
            <a:off x="7346473" y="4099197"/>
            <a:ext cx="630935" cy="2698749"/>
          </a:xfrm>
          <a:prstGeom prst="bentConnector4">
            <a:avLst>
              <a:gd name="adj1" fmla="val -36232"/>
              <a:gd name="adj2" fmla="val 59065"/>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11FC5C-AF57-0206-0296-A649E74A9208}"/>
              </a:ext>
            </a:extLst>
          </p:cNvPr>
          <p:cNvSpPr txBox="1"/>
          <p:nvPr/>
        </p:nvSpPr>
        <p:spPr>
          <a:xfrm>
            <a:off x="9011316" y="4532939"/>
            <a:ext cx="2525296"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Remove latest (highest) priority element</a:t>
            </a:r>
          </a:p>
        </p:txBody>
      </p:sp>
      <p:sp>
        <p:nvSpPr>
          <p:cNvPr id="29" name="TextBox 28">
            <a:extLst>
              <a:ext uri="{FF2B5EF4-FFF2-40B4-BE49-F238E27FC236}">
                <a16:creationId xmlns:a16="http://schemas.microsoft.com/office/drawing/2014/main" id="{EBB77000-3753-A607-9D7C-E11B971BCBBA}"/>
              </a:ext>
            </a:extLst>
          </p:cNvPr>
          <p:cNvSpPr txBox="1"/>
          <p:nvPr/>
        </p:nvSpPr>
        <p:spPr>
          <a:xfrm>
            <a:off x="8734564" y="749078"/>
            <a:ext cx="3110884"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complexity:</a:t>
            </a:r>
          </a:p>
          <a:p>
            <a:pPr marL="285750" indent="-285750">
              <a:buFontTx/>
              <a:buChar char="-"/>
            </a:pPr>
            <a:r>
              <a:rPr lang="en-US" sz="2400" dirty="0">
                <a:latin typeface="Times New Roman" panose="02020603050405020304" pitchFamily="18" charset="0"/>
                <a:cs typeface="Times New Roman" panose="02020603050405020304" pitchFamily="18" charset="0"/>
              </a:rPr>
              <a:t>Insert: O(1)</a:t>
            </a:r>
          </a:p>
          <a:p>
            <a:pPr marL="285750" indent="-285750">
              <a:buFontTx/>
              <a:buChar char="-"/>
            </a:pPr>
            <a:r>
              <a:rPr lang="en-US" sz="2400" dirty="0">
                <a:latin typeface="Times New Roman" panose="02020603050405020304" pitchFamily="18" charset="0"/>
                <a:cs typeface="Times New Roman" panose="02020603050405020304" pitchFamily="18" charset="0"/>
              </a:rPr>
              <a:t>Remove: O(n)</a:t>
            </a:r>
          </a:p>
        </p:txBody>
      </p:sp>
      <p:sp>
        <p:nvSpPr>
          <p:cNvPr id="12" name="Rectangle 11">
            <a:extLst>
              <a:ext uri="{FF2B5EF4-FFF2-40B4-BE49-F238E27FC236}">
                <a16:creationId xmlns:a16="http://schemas.microsoft.com/office/drawing/2014/main" id="{3CD2ABA9-0564-BDD9-0D97-0D3A909B7851}"/>
              </a:ext>
            </a:extLst>
          </p:cNvPr>
          <p:cNvSpPr/>
          <p:nvPr/>
        </p:nvSpPr>
        <p:spPr>
          <a:xfrm>
            <a:off x="5823282" y="3261470"/>
            <a:ext cx="978569" cy="250256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9FB8A684-2208-8CEE-B9EE-25A25FE06347}"/>
                  </a:ext>
                </a:extLst>
              </p14:cNvPr>
              <p14:cNvContentPartPr/>
              <p14:nvPr/>
            </p14:nvContentPartPr>
            <p14:xfrm>
              <a:off x="2848680" y="208440"/>
              <a:ext cx="9083520" cy="3873960"/>
            </p14:xfrm>
          </p:contentPart>
        </mc:Choice>
        <mc:Fallback>
          <p:pic>
            <p:nvPicPr>
              <p:cNvPr id="9" name="Ink 8">
                <a:extLst>
                  <a:ext uri="{FF2B5EF4-FFF2-40B4-BE49-F238E27FC236}">
                    <a16:creationId xmlns:a16="http://schemas.microsoft.com/office/drawing/2014/main" id="{9FB8A684-2208-8CEE-B9EE-25A25FE06347}"/>
                  </a:ext>
                </a:extLst>
              </p:cNvPr>
              <p:cNvPicPr/>
              <p:nvPr/>
            </p:nvPicPr>
            <p:blipFill>
              <a:blip r:embed="rId4"/>
              <a:stretch>
                <a:fillRect/>
              </a:stretch>
            </p:blipFill>
            <p:spPr>
              <a:xfrm>
                <a:off x="2839320" y="199080"/>
                <a:ext cx="9102240" cy="3892680"/>
              </a:xfrm>
              <a:prstGeom prst="rect">
                <a:avLst/>
              </a:prstGeom>
            </p:spPr>
          </p:pic>
        </mc:Fallback>
      </mc:AlternateContent>
    </p:spTree>
    <p:extLst>
      <p:ext uri="{BB962C8B-B14F-4D97-AF65-F5344CB8AC3E}">
        <p14:creationId xmlns:p14="http://schemas.microsoft.com/office/powerpoint/2010/main" val="1662261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US" b="1" dirty="0"/>
              <a:t>A binary search tree</a:t>
            </a:r>
          </a:p>
          <a:p>
            <a:r>
              <a:rPr lang="en-US" dirty="0"/>
              <a:t>To add an element to the priority queue, traverse the tree starting from the root node, and find the appropriate place to insert the new node.</a:t>
            </a:r>
          </a:p>
          <a:p>
            <a:r>
              <a:rPr lang="en-US" dirty="0"/>
              <a:t>To remove an element from the priority queue, traverse the tree starting from the root node, and find the node with the highest priority.</a:t>
            </a:r>
          </a:p>
          <a:p>
            <a:pPr>
              <a:buFontTx/>
              <a:buChar char="-"/>
            </a:pPr>
            <a:endParaRPr lang="en-US" dirty="0"/>
          </a:p>
        </p:txBody>
      </p:sp>
      <p:sp>
        <p:nvSpPr>
          <p:cNvPr id="29" name="TextBox 28">
            <a:extLst>
              <a:ext uri="{FF2B5EF4-FFF2-40B4-BE49-F238E27FC236}">
                <a16:creationId xmlns:a16="http://schemas.microsoft.com/office/drawing/2014/main" id="{EBB77000-3753-A607-9D7C-E11B971BCBBA}"/>
              </a:ext>
            </a:extLst>
          </p:cNvPr>
          <p:cNvSpPr txBox="1"/>
          <p:nvPr/>
        </p:nvSpPr>
        <p:spPr>
          <a:xfrm>
            <a:off x="8734564" y="749078"/>
            <a:ext cx="3110884"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complexity:</a:t>
            </a:r>
          </a:p>
          <a:p>
            <a:pPr marL="285750" indent="-285750">
              <a:buFontTx/>
              <a:buChar char="-"/>
            </a:pPr>
            <a:r>
              <a:rPr lang="en-US" sz="2400" dirty="0">
                <a:latin typeface="Times New Roman" panose="02020603050405020304" pitchFamily="18" charset="0"/>
                <a:cs typeface="Times New Roman" panose="02020603050405020304" pitchFamily="18" charset="0"/>
              </a:rPr>
              <a:t>Insert: O(log n)</a:t>
            </a:r>
          </a:p>
          <a:p>
            <a:pPr marL="285750" indent="-285750">
              <a:buFontTx/>
              <a:buChar char="-"/>
            </a:pPr>
            <a:r>
              <a:rPr lang="en-US" sz="2400" dirty="0">
                <a:latin typeface="Times New Roman" panose="02020603050405020304" pitchFamily="18" charset="0"/>
                <a:cs typeface="Times New Roman" panose="02020603050405020304" pitchFamily="18" charset="0"/>
              </a:rPr>
              <a:t>Remove: O(log n)</a:t>
            </a:r>
          </a:p>
        </p:txBody>
      </p:sp>
      <p:sp>
        <p:nvSpPr>
          <p:cNvPr id="10" name="Oval 9">
            <a:extLst>
              <a:ext uri="{FF2B5EF4-FFF2-40B4-BE49-F238E27FC236}">
                <a16:creationId xmlns:a16="http://schemas.microsoft.com/office/drawing/2014/main" id="{64A11430-B467-0780-928B-7DF98D42EE91}"/>
              </a:ext>
            </a:extLst>
          </p:cNvPr>
          <p:cNvSpPr/>
          <p:nvPr/>
        </p:nvSpPr>
        <p:spPr>
          <a:xfrm>
            <a:off x="1676398" y="4003724"/>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F41EAD2-A387-4458-FE82-474988C9556F}"/>
              </a:ext>
            </a:extLst>
          </p:cNvPr>
          <p:cNvSpPr/>
          <p:nvPr/>
        </p:nvSpPr>
        <p:spPr>
          <a:xfrm>
            <a:off x="1169068" y="4472322"/>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5A2E920-ACA6-414A-8AA5-85403E2D0367}"/>
              </a:ext>
            </a:extLst>
          </p:cNvPr>
          <p:cNvSpPr/>
          <p:nvPr/>
        </p:nvSpPr>
        <p:spPr>
          <a:xfrm>
            <a:off x="2111955" y="4472322"/>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82378F0-0FB5-6BBB-4E7C-F103704423D2}"/>
              </a:ext>
            </a:extLst>
          </p:cNvPr>
          <p:cNvSpPr/>
          <p:nvPr/>
        </p:nvSpPr>
        <p:spPr>
          <a:xfrm>
            <a:off x="864269" y="5032483"/>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64C7546-6D22-68FB-C9AE-3D7E349222F7}"/>
              </a:ext>
            </a:extLst>
          </p:cNvPr>
          <p:cNvSpPr/>
          <p:nvPr/>
        </p:nvSpPr>
        <p:spPr>
          <a:xfrm>
            <a:off x="1417718" y="5032483"/>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0F3111E-A66C-4A92-B146-B4ECDF4698FC}"/>
              </a:ext>
            </a:extLst>
          </p:cNvPr>
          <p:cNvSpPr/>
          <p:nvPr/>
        </p:nvSpPr>
        <p:spPr>
          <a:xfrm>
            <a:off x="2082287" y="5032483"/>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FEF13AC-4E39-8AEC-66CF-C77E6F1C6775}"/>
              </a:ext>
            </a:extLst>
          </p:cNvPr>
          <p:cNvSpPr/>
          <p:nvPr/>
        </p:nvSpPr>
        <p:spPr>
          <a:xfrm>
            <a:off x="570678" y="5592645"/>
            <a:ext cx="361210" cy="35766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90E6B3A-AD03-DBBD-0EF0-894F5FDA71B9}"/>
              </a:ext>
            </a:extLst>
          </p:cNvPr>
          <p:cNvSpPr/>
          <p:nvPr/>
        </p:nvSpPr>
        <p:spPr>
          <a:xfrm>
            <a:off x="2654608" y="5032483"/>
            <a:ext cx="361210" cy="3576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55DFD5E9-F30F-0E00-B302-503A13B11359}"/>
              </a:ext>
            </a:extLst>
          </p:cNvPr>
          <p:cNvCxnSpPr>
            <a:stCxn id="10" idx="3"/>
            <a:endCxn id="12" idx="7"/>
          </p:cNvCxnSpPr>
          <p:nvPr/>
        </p:nvCxnSpPr>
        <p:spPr>
          <a:xfrm flipH="1">
            <a:off x="1477380" y="4309011"/>
            <a:ext cx="251916" cy="21569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F79ABD1-29FB-ADE9-5155-89A941D321E8}"/>
              </a:ext>
            </a:extLst>
          </p:cNvPr>
          <p:cNvCxnSpPr>
            <a:cxnSpLocks/>
            <a:stCxn id="12" idx="3"/>
            <a:endCxn id="15" idx="0"/>
          </p:cNvCxnSpPr>
          <p:nvPr/>
        </p:nvCxnSpPr>
        <p:spPr>
          <a:xfrm flipH="1">
            <a:off x="1044874" y="4777609"/>
            <a:ext cx="177092" cy="254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5F5702-D2A8-A91C-B722-B9BA26DD2A84}"/>
              </a:ext>
            </a:extLst>
          </p:cNvPr>
          <p:cNvCxnSpPr>
            <a:cxnSpLocks/>
            <a:stCxn id="15" idx="3"/>
            <a:endCxn id="20" idx="0"/>
          </p:cNvCxnSpPr>
          <p:nvPr/>
        </p:nvCxnSpPr>
        <p:spPr>
          <a:xfrm flipH="1">
            <a:off x="751283" y="5337770"/>
            <a:ext cx="165884" cy="2548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E2B6063-1483-2470-4697-062A21F30CE6}"/>
              </a:ext>
            </a:extLst>
          </p:cNvPr>
          <p:cNvCxnSpPr>
            <a:cxnSpLocks/>
            <a:stCxn id="12" idx="5"/>
            <a:endCxn id="17" idx="0"/>
          </p:cNvCxnSpPr>
          <p:nvPr/>
        </p:nvCxnSpPr>
        <p:spPr>
          <a:xfrm>
            <a:off x="1477380" y="4777609"/>
            <a:ext cx="120943" cy="254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51656F5-F6E6-FD61-91E8-16252D1FB3D7}"/>
              </a:ext>
            </a:extLst>
          </p:cNvPr>
          <p:cNvCxnSpPr>
            <a:cxnSpLocks/>
            <a:stCxn id="10" idx="5"/>
            <a:endCxn id="13" idx="1"/>
          </p:cNvCxnSpPr>
          <p:nvPr/>
        </p:nvCxnSpPr>
        <p:spPr>
          <a:xfrm>
            <a:off x="1984710" y="4309011"/>
            <a:ext cx="180143" cy="21569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C754B8F-794D-7F38-6F1C-C19F164676E8}"/>
              </a:ext>
            </a:extLst>
          </p:cNvPr>
          <p:cNvCxnSpPr>
            <a:cxnSpLocks/>
            <a:stCxn id="13" idx="4"/>
            <a:endCxn id="18" idx="0"/>
          </p:cNvCxnSpPr>
          <p:nvPr/>
        </p:nvCxnSpPr>
        <p:spPr>
          <a:xfrm flipH="1">
            <a:off x="2262892" y="4829988"/>
            <a:ext cx="29668" cy="20249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1D81E15-8C23-DFB1-B685-EBD96AF67008}"/>
              </a:ext>
            </a:extLst>
          </p:cNvPr>
          <p:cNvCxnSpPr>
            <a:cxnSpLocks/>
            <a:stCxn id="13" idx="5"/>
            <a:endCxn id="21" idx="0"/>
          </p:cNvCxnSpPr>
          <p:nvPr/>
        </p:nvCxnSpPr>
        <p:spPr>
          <a:xfrm>
            <a:off x="2420267" y="4777609"/>
            <a:ext cx="414946" cy="25487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FE62FF0-2336-7C69-0A36-72638622D2A1}"/>
              </a:ext>
            </a:extLst>
          </p:cNvPr>
          <p:cNvSpPr txBox="1"/>
          <p:nvPr/>
        </p:nvSpPr>
        <p:spPr>
          <a:xfrm>
            <a:off x="743649" y="5689028"/>
            <a:ext cx="1968699"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Node with lowest priority</a:t>
            </a:r>
          </a:p>
        </p:txBody>
      </p:sp>
      <p:sp>
        <p:nvSpPr>
          <p:cNvPr id="44" name="TextBox 43">
            <a:extLst>
              <a:ext uri="{FF2B5EF4-FFF2-40B4-BE49-F238E27FC236}">
                <a16:creationId xmlns:a16="http://schemas.microsoft.com/office/drawing/2014/main" id="{67F7D9AE-692E-1CC0-2D13-1F74B1FEF4C8}"/>
              </a:ext>
            </a:extLst>
          </p:cNvPr>
          <p:cNvSpPr txBox="1"/>
          <p:nvPr/>
        </p:nvSpPr>
        <p:spPr>
          <a:xfrm>
            <a:off x="3015818" y="4724600"/>
            <a:ext cx="2465492"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Node with highest priority</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CEAD637B-BF2D-50CA-A681-5A6C5466D0D6}"/>
                  </a:ext>
                </a:extLst>
              </p14:cNvPr>
              <p14:cNvContentPartPr/>
              <p14:nvPr/>
            </p14:nvContentPartPr>
            <p14:xfrm>
              <a:off x="923400" y="1100880"/>
              <a:ext cx="10460520" cy="4881960"/>
            </p14:xfrm>
          </p:contentPart>
        </mc:Choice>
        <mc:Fallback>
          <p:pic>
            <p:nvPicPr>
              <p:cNvPr id="4" name="Ink 3">
                <a:extLst>
                  <a:ext uri="{FF2B5EF4-FFF2-40B4-BE49-F238E27FC236}">
                    <a16:creationId xmlns:a16="http://schemas.microsoft.com/office/drawing/2014/main" id="{CEAD637B-BF2D-50CA-A681-5A6C5466D0D6}"/>
                  </a:ext>
                </a:extLst>
              </p:cNvPr>
              <p:cNvPicPr/>
              <p:nvPr/>
            </p:nvPicPr>
            <p:blipFill>
              <a:blip r:embed="rId4"/>
              <a:stretch>
                <a:fillRect/>
              </a:stretch>
            </p:blipFill>
            <p:spPr>
              <a:xfrm>
                <a:off x="914040" y="1091520"/>
                <a:ext cx="10479240" cy="4900680"/>
              </a:xfrm>
              <a:prstGeom prst="rect">
                <a:avLst/>
              </a:prstGeom>
            </p:spPr>
          </p:pic>
        </mc:Fallback>
      </mc:AlternateContent>
    </p:spTree>
    <p:extLst>
      <p:ext uri="{BB962C8B-B14F-4D97-AF65-F5344CB8AC3E}">
        <p14:creationId xmlns:p14="http://schemas.microsoft.com/office/powerpoint/2010/main" val="3414163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For each of the following applications, indicate the most appropriate data structure: </a:t>
            </a:r>
            <a:br>
              <a:rPr lang="en-AU" dirty="0"/>
            </a:br>
            <a:r>
              <a:rPr lang="en-AU" b="0" i="0" u="none" strike="noStrike" dirty="0">
                <a:effectLst/>
                <a:latin typeface="Times New Roman" panose="02020603050405020304" pitchFamily="18" charset="0"/>
              </a:rPr>
              <a:t>a.</a:t>
            </a:r>
            <a:r>
              <a:rPr lang="en-AU" b="0" i="0" u="none" strike="noStrike" dirty="0">
                <a:effectLst/>
                <a:latin typeface="Courier New" panose="02070309020205020404" pitchFamily="49" charset="0"/>
              </a:rPr>
              <a:t> </a:t>
            </a:r>
            <a:r>
              <a:rPr lang="en-AU" b="0" i="0" u="none" strike="noStrike" dirty="0">
                <a:effectLst/>
                <a:latin typeface="Times New Roman" panose="02020603050405020304" pitchFamily="18" charset="0"/>
              </a:rPr>
              <a:t>answering telephone calls in the order of their known priorities </a:t>
            </a:r>
            <a:br>
              <a:rPr lang="en-AU" dirty="0"/>
            </a:br>
            <a:r>
              <a:rPr lang="en-AU" b="0" i="0" u="none" strike="noStrike" dirty="0">
                <a:effectLst/>
                <a:latin typeface="Times New Roman" panose="02020603050405020304" pitchFamily="18" charset="0"/>
              </a:rPr>
              <a:t>b.</a:t>
            </a:r>
            <a:r>
              <a:rPr lang="en-AU" b="0" i="0" u="none" strike="noStrike" dirty="0">
                <a:effectLst/>
                <a:latin typeface="Courier New" panose="02070309020205020404" pitchFamily="49" charset="0"/>
              </a:rPr>
              <a:t> </a:t>
            </a:r>
            <a:r>
              <a:rPr lang="en-AU" b="0" i="0" u="none" strike="noStrike" dirty="0">
                <a:effectLst/>
                <a:latin typeface="Times New Roman" panose="02020603050405020304" pitchFamily="18" charset="0"/>
              </a:rPr>
              <a:t>sending backlog orders to customers in the order they have been received </a:t>
            </a:r>
            <a:br>
              <a:rPr lang="en-AU" dirty="0"/>
            </a:br>
            <a:r>
              <a:rPr lang="en-AU" b="0" i="0" u="none" strike="noStrike" dirty="0">
                <a:effectLst/>
                <a:latin typeface="Times New Roman" panose="02020603050405020304" pitchFamily="18" charset="0"/>
              </a:rPr>
              <a:t>c.</a:t>
            </a:r>
            <a:r>
              <a:rPr lang="en-AU" b="0" i="0" u="none" strike="noStrike" dirty="0">
                <a:effectLst/>
                <a:latin typeface="Courier New" panose="02070309020205020404" pitchFamily="49" charset="0"/>
              </a:rPr>
              <a:t> </a:t>
            </a:r>
            <a:r>
              <a:rPr lang="en-AU" b="0" i="0" u="none" strike="noStrike" dirty="0">
                <a:effectLst/>
                <a:latin typeface="Times New Roman" panose="02020603050405020304" pitchFamily="18" charset="0"/>
              </a:rPr>
              <a:t>implementing a calculator for computing simple arithmetical expressions </a:t>
            </a:r>
            <a:endParaRPr 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648DDACB-7213-FDBF-8447-BD5FA3AB91C4}"/>
                  </a:ext>
                </a:extLst>
              </p14:cNvPr>
              <p14:cNvContentPartPr/>
              <p14:nvPr/>
            </p14:nvContentPartPr>
            <p14:xfrm>
              <a:off x="1348560" y="2381400"/>
              <a:ext cx="8093160" cy="338040"/>
            </p14:xfrm>
          </p:contentPart>
        </mc:Choice>
        <mc:Fallback>
          <p:pic>
            <p:nvPicPr>
              <p:cNvPr id="4" name="Ink 3">
                <a:extLst>
                  <a:ext uri="{FF2B5EF4-FFF2-40B4-BE49-F238E27FC236}">
                    <a16:creationId xmlns:a16="http://schemas.microsoft.com/office/drawing/2014/main" id="{648DDACB-7213-FDBF-8447-BD5FA3AB91C4}"/>
                  </a:ext>
                </a:extLst>
              </p:cNvPr>
              <p:cNvPicPr/>
              <p:nvPr/>
            </p:nvPicPr>
            <p:blipFill>
              <a:blip r:embed="rId4"/>
              <a:stretch>
                <a:fillRect/>
              </a:stretch>
            </p:blipFill>
            <p:spPr>
              <a:xfrm>
                <a:off x="1339200" y="2372040"/>
                <a:ext cx="8111880" cy="356760"/>
              </a:xfrm>
              <a:prstGeom prst="rect">
                <a:avLst/>
              </a:prstGeom>
            </p:spPr>
          </p:pic>
        </mc:Fallback>
      </mc:AlternateContent>
    </p:spTree>
    <p:extLst>
      <p:ext uri="{BB962C8B-B14F-4D97-AF65-F5344CB8AC3E}">
        <p14:creationId xmlns:p14="http://schemas.microsoft.com/office/powerpoint/2010/main" val="2715022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1" dirty="0"/>
              <a:t>A</a:t>
            </a:r>
            <a:r>
              <a:rPr lang="en-AU" b="1" i="0" u="none" strike="noStrike" dirty="0">
                <a:effectLst/>
                <a:latin typeface="Times New Roman" panose="02020603050405020304" pitchFamily="18" charset="0"/>
              </a:rPr>
              <a:t>nswering telephone calls in the order of their known priorities:</a:t>
            </a:r>
          </a:p>
          <a:p>
            <a:pPr marL="0" indent="0">
              <a:buNone/>
            </a:pPr>
            <a:r>
              <a:rPr lang="en-AU" dirty="0"/>
              <a:t>A priority queue would be the most appropriate data structure. </a:t>
            </a:r>
          </a:p>
          <a:p>
            <a:pPr marL="0" indent="0">
              <a:buNone/>
            </a:pPr>
            <a:r>
              <a:rPr lang="en-AU" dirty="0"/>
              <a:t>A priority queue stores elements with associated priorities and allows for efficient removal of the highest priority element. In this case, the priorities would be based on the urgency or importance of the call, and the highest priority calls would be answered first. </a:t>
            </a:r>
            <a:endParaRPr 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2381C64-376B-855E-788D-1DB77644F70E}"/>
                  </a:ext>
                </a:extLst>
              </p14:cNvPr>
              <p14:cNvContentPartPr/>
              <p14:nvPr/>
            </p14:nvContentPartPr>
            <p14:xfrm>
              <a:off x="4984560" y="-360"/>
              <a:ext cx="7022520" cy="3633480"/>
            </p14:xfrm>
          </p:contentPart>
        </mc:Choice>
        <mc:Fallback>
          <p:pic>
            <p:nvPicPr>
              <p:cNvPr id="4" name="Ink 3">
                <a:extLst>
                  <a:ext uri="{FF2B5EF4-FFF2-40B4-BE49-F238E27FC236}">
                    <a16:creationId xmlns:a16="http://schemas.microsoft.com/office/drawing/2014/main" id="{02381C64-376B-855E-788D-1DB77644F70E}"/>
                  </a:ext>
                </a:extLst>
              </p:cNvPr>
              <p:cNvPicPr/>
              <p:nvPr/>
            </p:nvPicPr>
            <p:blipFill>
              <a:blip r:embed="rId4"/>
              <a:stretch>
                <a:fillRect/>
              </a:stretch>
            </p:blipFill>
            <p:spPr>
              <a:xfrm>
                <a:off x="4975200" y="-9720"/>
                <a:ext cx="7041240" cy="3652200"/>
              </a:xfrm>
              <a:prstGeom prst="rect">
                <a:avLst/>
              </a:prstGeom>
            </p:spPr>
          </p:pic>
        </mc:Fallback>
      </mc:AlternateContent>
    </p:spTree>
    <p:extLst>
      <p:ext uri="{BB962C8B-B14F-4D97-AF65-F5344CB8AC3E}">
        <p14:creationId xmlns:p14="http://schemas.microsoft.com/office/powerpoint/2010/main" val="3835531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1" dirty="0"/>
              <a:t>S</a:t>
            </a:r>
            <a:r>
              <a:rPr lang="en-AU" b="1" i="0" u="none" strike="noStrike" dirty="0">
                <a:effectLst/>
                <a:latin typeface="Times New Roman" panose="02020603050405020304" pitchFamily="18" charset="0"/>
              </a:rPr>
              <a:t>ending backlog orders to customers in the order they have been received:</a:t>
            </a:r>
          </a:p>
          <a:p>
            <a:pPr marL="0" indent="0">
              <a:buNone/>
            </a:pPr>
            <a:r>
              <a:rPr lang="en-US" dirty="0"/>
              <a:t>A queue would be the most appropriate data structure. </a:t>
            </a:r>
          </a:p>
          <a:p>
            <a:pPr marL="0" indent="0">
              <a:buNone/>
            </a:pPr>
            <a:r>
              <a:rPr lang="en-US" dirty="0"/>
              <a:t>A queue stores elements in a First-In-First-Out (FIFO) order, which means that the first order received would be the first to be sent out. As new orders come in, they are added to the end of the queue, and orders are sent out from the front of the queue.</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4DB9B9A4-B030-C0F2-F68F-98B4E8CE8601}"/>
                  </a:ext>
                </a:extLst>
              </p14:cNvPr>
              <p14:cNvContentPartPr/>
              <p14:nvPr/>
            </p14:nvContentPartPr>
            <p14:xfrm>
              <a:off x="4194720" y="119520"/>
              <a:ext cx="5100480" cy="4587480"/>
            </p14:xfrm>
          </p:contentPart>
        </mc:Choice>
        <mc:Fallback>
          <p:pic>
            <p:nvPicPr>
              <p:cNvPr id="4" name="Ink 3">
                <a:extLst>
                  <a:ext uri="{FF2B5EF4-FFF2-40B4-BE49-F238E27FC236}">
                    <a16:creationId xmlns:a16="http://schemas.microsoft.com/office/drawing/2014/main" id="{4DB9B9A4-B030-C0F2-F68F-98B4E8CE8601}"/>
                  </a:ext>
                </a:extLst>
              </p:cNvPr>
              <p:cNvPicPr/>
              <p:nvPr/>
            </p:nvPicPr>
            <p:blipFill>
              <a:blip r:embed="rId4"/>
              <a:stretch>
                <a:fillRect/>
              </a:stretch>
            </p:blipFill>
            <p:spPr>
              <a:xfrm>
                <a:off x="4185360" y="110160"/>
                <a:ext cx="5119200" cy="4606200"/>
              </a:xfrm>
              <a:prstGeom prst="rect">
                <a:avLst/>
              </a:prstGeom>
            </p:spPr>
          </p:pic>
        </mc:Fallback>
      </mc:AlternateContent>
    </p:spTree>
    <p:extLst>
      <p:ext uri="{BB962C8B-B14F-4D97-AF65-F5344CB8AC3E}">
        <p14:creationId xmlns:p14="http://schemas.microsoft.com/office/powerpoint/2010/main" val="932561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1" dirty="0"/>
              <a:t>I</a:t>
            </a:r>
            <a:r>
              <a:rPr lang="en-AU" b="1" i="0" u="none" strike="noStrike" dirty="0">
                <a:effectLst/>
                <a:latin typeface="Times New Roman" panose="02020603050405020304" pitchFamily="18" charset="0"/>
              </a:rPr>
              <a:t>mplementing a calculator for computing simple arithmetical expressions:</a:t>
            </a:r>
          </a:p>
          <a:p>
            <a:pPr marL="0" indent="0">
              <a:buNone/>
            </a:pPr>
            <a:r>
              <a:rPr lang="en-US" dirty="0"/>
              <a:t>A stack would be the most appropriate data structure. </a:t>
            </a:r>
          </a:p>
          <a:p>
            <a:pPr marL="0" indent="0">
              <a:buNone/>
            </a:pPr>
            <a:r>
              <a:rPr lang="en-US" dirty="0"/>
              <a:t>A stack allows for efficient Last-In-First-Out (LIFO) operations, which is useful for evaluating arithmetic expressions in postfix or reverse Polish notation. In postfix notation, the operators come after the operands, and each operator is applied to the top two operands on the stack. </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81C49EF4-AC44-CB9D-F704-A7A829832FE2}"/>
                  </a:ext>
                </a:extLst>
              </p14:cNvPr>
              <p14:cNvContentPartPr/>
              <p14:nvPr/>
            </p14:nvContentPartPr>
            <p14:xfrm>
              <a:off x="1657440" y="37440"/>
              <a:ext cx="10356480" cy="2915280"/>
            </p14:xfrm>
          </p:contentPart>
        </mc:Choice>
        <mc:Fallback>
          <p:pic>
            <p:nvPicPr>
              <p:cNvPr id="4" name="Ink 3">
                <a:extLst>
                  <a:ext uri="{FF2B5EF4-FFF2-40B4-BE49-F238E27FC236}">
                    <a16:creationId xmlns:a16="http://schemas.microsoft.com/office/drawing/2014/main" id="{81C49EF4-AC44-CB9D-F704-A7A829832FE2}"/>
                  </a:ext>
                </a:extLst>
              </p:cNvPr>
              <p:cNvPicPr/>
              <p:nvPr/>
            </p:nvPicPr>
            <p:blipFill>
              <a:blip r:embed="rId4"/>
              <a:stretch>
                <a:fillRect/>
              </a:stretch>
            </p:blipFill>
            <p:spPr>
              <a:xfrm>
                <a:off x="1648080" y="28080"/>
                <a:ext cx="10375200" cy="2934000"/>
              </a:xfrm>
              <a:prstGeom prst="rect">
                <a:avLst/>
              </a:prstGeom>
            </p:spPr>
          </p:pic>
        </mc:Fallback>
      </mc:AlternateContent>
    </p:spTree>
    <p:extLst>
      <p:ext uri="{BB962C8B-B14F-4D97-AF65-F5344CB8AC3E}">
        <p14:creationId xmlns:p14="http://schemas.microsoft.com/office/powerpoint/2010/main" val="1193618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E872-ED44-C8FC-194C-9495BE5372D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E1465599-3B7C-F966-8999-D35C420B800B}"/>
              </a:ext>
            </a:extLst>
          </p:cNvPr>
          <p:cNvSpPr>
            <a:spLocks noGrp="1"/>
          </p:cNvSpPr>
          <p:nvPr>
            <p:ph idx="1"/>
          </p:nvPr>
        </p:nvSpPr>
        <p:spPr/>
        <p:txBody>
          <a:bodyPr/>
          <a:lstStyle/>
          <a:p>
            <a:r>
              <a:rPr lang="en-US" dirty="0"/>
              <a:t>(Anagram checking) Design an algorithm for checking whether two given words are anagrams, i.e., whether one word can be obtained by permuting  the letters of the other. </a:t>
            </a:r>
            <a:br>
              <a:rPr lang="en-US" dirty="0"/>
            </a:br>
            <a:r>
              <a:rPr lang="en-US" dirty="0"/>
              <a:t>For example, the words </a:t>
            </a:r>
            <a:r>
              <a:rPr lang="en-US" b="1" dirty="0"/>
              <a:t>tea</a:t>
            </a:r>
            <a:r>
              <a:rPr lang="en-US" dirty="0"/>
              <a:t> and </a:t>
            </a:r>
            <a:r>
              <a:rPr lang="en-US" b="1" dirty="0"/>
              <a:t>eat</a:t>
            </a:r>
            <a:r>
              <a:rPr lang="en-US" dirty="0"/>
              <a:t> are anagrams. </a:t>
            </a:r>
          </a:p>
          <a:p>
            <a:endParaRPr 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6F758ECD-42C9-6754-0D97-BB015E5467F3}"/>
                  </a:ext>
                </a:extLst>
              </p14:cNvPr>
              <p14:cNvContentPartPr/>
              <p14:nvPr/>
            </p14:nvContentPartPr>
            <p14:xfrm>
              <a:off x="4507560" y="3094560"/>
              <a:ext cx="1857960" cy="71640"/>
            </p14:xfrm>
          </p:contentPart>
        </mc:Choice>
        <mc:Fallback>
          <p:pic>
            <p:nvPicPr>
              <p:cNvPr id="4" name="Ink 3">
                <a:extLst>
                  <a:ext uri="{FF2B5EF4-FFF2-40B4-BE49-F238E27FC236}">
                    <a16:creationId xmlns:a16="http://schemas.microsoft.com/office/drawing/2014/main" id="{6F758ECD-42C9-6754-0D97-BB015E5467F3}"/>
                  </a:ext>
                </a:extLst>
              </p:cNvPr>
              <p:cNvPicPr/>
              <p:nvPr/>
            </p:nvPicPr>
            <p:blipFill>
              <a:blip r:embed="rId4"/>
              <a:stretch>
                <a:fillRect/>
              </a:stretch>
            </p:blipFill>
            <p:spPr>
              <a:xfrm>
                <a:off x="4498200" y="3085200"/>
                <a:ext cx="1876680" cy="90360"/>
              </a:xfrm>
              <a:prstGeom prst="rect">
                <a:avLst/>
              </a:prstGeom>
            </p:spPr>
          </p:pic>
        </mc:Fallback>
      </mc:AlternateContent>
    </p:spTree>
    <p:extLst>
      <p:ext uri="{BB962C8B-B14F-4D97-AF65-F5344CB8AC3E}">
        <p14:creationId xmlns:p14="http://schemas.microsoft.com/office/powerpoint/2010/main" val="734786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5A5A-6B70-8F17-7606-1E333D72AEC6}"/>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D96E8487-9484-1441-A4E7-68DD3147860A}"/>
              </a:ext>
            </a:extLst>
          </p:cNvPr>
          <p:cNvSpPr>
            <a:spLocks noGrp="1"/>
          </p:cNvSpPr>
          <p:nvPr>
            <p:ph idx="1"/>
          </p:nvPr>
        </p:nvSpPr>
        <p:spPr/>
        <p:txBody>
          <a:bodyPr/>
          <a:lstStyle/>
          <a:p>
            <a:r>
              <a:rPr lang="en-US" dirty="0"/>
              <a:t>Convert both words to lowercase (assuming case-insensitivity). </a:t>
            </a:r>
          </a:p>
          <a:p>
            <a:r>
              <a:rPr lang="en-US" dirty="0"/>
              <a:t>Remove any non-letter characters (e.g. spaces, punctuation marks). </a:t>
            </a:r>
          </a:p>
          <a:p>
            <a:r>
              <a:rPr lang="en-US" dirty="0"/>
              <a:t>Sort the letters of each word in alphabetical order. </a:t>
            </a:r>
          </a:p>
          <a:p>
            <a:r>
              <a:rPr lang="en-US" dirty="0"/>
              <a:t>Compare the sorted letter sequences of the two words. </a:t>
            </a:r>
          </a:p>
          <a:p>
            <a:r>
              <a:rPr lang="en-US" dirty="0"/>
              <a:t>If the sorted sequences are equal, the words are anagrams. Otherwise, they are not.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2D01BF3-D859-571E-8B9F-F2E2296534BA}"/>
                  </a:ext>
                </a:extLst>
              </p14:cNvPr>
              <p14:cNvContentPartPr/>
              <p14:nvPr/>
            </p14:nvContentPartPr>
            <p14:xfrm>
              <a:off x="1449000" y="1878840"/>
              <a:ext cx="10130400" cy="3089160"/>
            </p14:xfrm>
          </p:contentPart>
        </mc:Choice>
        <mc:Fallback>
          <p:pic>
            <p:nvPicPr>
              <p:cNvPr id="4" name="Ink 3">
                <a:extLst>
                  <a:ext uri="{FF2B5EF4-FFF2-40B4-BE49-F238E27FC236}">
                    <a16:creationId xmlns:a16="http://schemas.microsoft.com/office/drawing/2014/main" id="{B2D01BF3-D859-571E-8B9F-F2E2296534BA}"/>
                  </a:ext>
                </a:extLst>
              </p:cNvPr>
              <p:cNvPicPr/>
              <p:nvPr/>
            </p:nvPicPr>
            <p:blipFill>
              <a:blip r:embed="rId3"/>
              <a:stretch>
                <a:fillRect/>
              </a:stretch>
            </p:blipFill>
            <p:spPr>
              <a:xfrm>
                <a:off x="1439640" y="1869480"/>
                <a:ext cx="10149120" cy="3107880"/>
              </a:xfrm>
              <a:prstGeom prst="rect">
                <a:avLst/>
              </a:prstGeom>
            </p:spPr>
          </p:pic>
        </mc:Fallback>
      </mc:AlternateContent>
    </p:spTree>
    <p:extLst>
      <p:ext uri="{BB962C8B-B14F-4D97-AF65-F5344CB8AC3E}">
        <p14:creationId xmlns:p14="http://schemas.microsoft.com/office/powerpoint/2010/main" val="412705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pPr marL="0" indent="0">
              <a:buNone/>
            </a:pPr>
            <a:r>
              <a:rPr lang="en-US" dirty="0"/>
              <a:t>If you have to solve the searching problem for a list of n numbers, how can you take advantage of the fact that the list is known to be sorted? Give separate answers for </a:t>
            </a:r>
          </a:p>
          <a:p>
            <a:r>
              <a:rPr lang="en-US" dirty="0"/>
              <a:t>lists represented as arrays.</a:t>
            </a:r>
          </a:p>
          <a:p>
            <a:r>
              <a:rPr lang="en-US" dirty="0"/>
              <a:t>lists represented as linked lists.</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lstStyle/>
          <a:p>
            <a:pPr marL="0" indent="0">
              <a:buNone/>
            </a:pPr>
            <a:r>
              <a:rPr lang="en-US" dirty="0"/>
              <a:t>Reverse the order of elements on stack S  </a:t>
            </a:r>
          </a:p>
          <a:p>
            <a:r>
              <a:rPr lang="en-US" dirty="0"/>
              <a:t>Using two additional stacks</a:t>
            </a:r>
          </a:p>
          <a:p>
            <a:r>
              <a:rPr lang="en-US" dirty="0"/>
              <a:t>Using one additional queue</a:t>
            </a:r>
          </a:p>
          <a:p>
            <a:r>
              <a:rPr lang="en-US" dirty="0"/>
              <a:t>Using one additional stack and some additional non-array variables</a:t>
            </a:r>
          </a:p>
        </p:txBody>
      </p:sp>
    </p:spTree>
    <p:extLst>
      <p:ext uri="{BB962C8B-B14F-4D97-AF65-F5344CB8AC3E}">
        <p14:creationId xmlns:p14="http://schemas.microsoft.com/office/powerpoint/2010/main" val="3950605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a:xfrm>
            <a:off x="838200" y="1473200"/>
            <a:ext cx="10712116" cy="4703763"/>
          </a:xfrm>
        </p:spPr>
        <p:txBody>
          <a:bodyPr/>
          <a:lstStyle/>
          <a:p>
            <a:pPr marL="0" indent="0">
              <a:buNone/>
            </a:pPr>
            <a:r>
              <a:rPr lang="en-US" b="1" dirty="0"/>
              <a:t>Using two additional stacks</a:t>
            </a:r>
          </a:p>
          <a:p>
            <a:r>
              <a:rPr lang="en-US" dirty="0"/>
              <a:t>Create two empty stacks, let's call them R and T.  </a:t>
            </a:r>
          </a:p>
          <a:p>
            <a:r>
              <a:rPr lang="en-US" dirty="0"/>
              <a:t>While S is not empty, pop the top element of S and push it onto stack R. </a:t>
            </a:r>
          </a:p>
          <a:p>
            <a:r>
              <a:rPr lang="en-US" dirty="0"/>
              <a:t>While R is not empty, pop the top element of R and push it onto stack T. </a:t>
            </a:r>
          </a:p>
          <a:p>
            <a:r>
              <a:rPr lang="en-US" dirty="0"/>
              <a:t>While T is not empty, pop the top element of T and push it onto stack S. </a:t>
            </a:r>
          </a:p>
        </p:txBody>
      </p:sp>
      <p:graphicFrame>
        <p:nvGraphicFramePr>
          <p:cNvPr id="4" name="Table 4">
            <a:extLst>
              <a:ext uri="{FF2B5EF4-FFF2-40B4-BE49-F238E27FC236}">
                <a16:creationId xmlns:a16="http://schemas.microsoft.com/office/drawing/2014/main" id="{8EC08229-E1E6-06DF-25B8-DDF0FAC7F820}"/>
              </a:ext>
            </a:extLst>
          </p:cNvPr>
          <p:cNvGraphicFramePr>
            <a:graphicFrameLocks noGrp="1"/>
          </p:cNvGraphicFramePr>
          <p:nvPr>
            <p:extLst>
              <p:ext uri="{D42A27DB-BD31-4B8C-83A1-F6EECF244321}">
                <p14:modId xmlns:p14="http://schemas.microsoft.com/office/powerpoint/2010/main" val="3609877005"/>
              </p:ext>
            </p:extLst>
          </p:nvPr>
        </p:nvGraphicFramePr>
        <p:xfrm>
          <a:off x="1896978" y="4352890"/>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extLst>
                  <a:ext uri="{0D108BD9-81ED-4DB2-BD59-A6C34878D82A}">
                    <a16:rowId xmlns:a16="http://schemas.microsoft.com/office/drawing/2014/main" val="835827242"/>
                  </a:ext>
                </a:extLst>
              </a:tr>
            </a:tbl>
          </a:graphicData>
        </a:graphic>
      </p:graphicFrame>
      <p:graphicFrame>
        <p:nvGraphicFramePr>
          <p:cNvPr id="5" name="Table 4">
            <a:extLst>
              <a:ext uri="{FF2B5EF4-FFF2-40B4-BE49-F238E27FC236}">
                <a16:creationId xmlns:a16="http://schemas.microsoft.com/office/drawing/2014/main" id="{AF91D7B8-FC52-BF72-B9B9-EEB77B4A9AED}"/>
              </a:ext>
            </a:extLst>
          </p:cNvPr>
          <p:cNvGraphicFramePr>
            <a:graphicFrameLocks noGrp="1"/>
          </p:cNvGraphicFramePr>
          <p:nvPr>
            <p:extLst>
              <p:ext uri="{D42A27DB-BD31-4B8C-83A1-F6EECF244321}">
                <p14:modId xmlns:p14="http://schemas.microsoft.com/office/powerpoint/2010/main" val="2740514169"/>
              </p:ext>
            </p:extLst>
          </p:nvPr>
        </p:nvGraphicFramePr>
        <p:xfrm>
          <a:off x="1896978" y="5797602"/>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64E46818-F8D1-2A63-A7C4-C0ECB214D124}"/>
              </a:ext>
            </a:extLst>
          </p:cNvPr>
          <p:cNvSpPr txBox="1"/>
          <p:nvPr/>
        </p:nvSpPr>
        <p:spPr>
          <a:xfrm>
            <a:off x="1285116" y="443986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B4E02AA-AAC0-BAA9-D3F6-3256C29E0CC0}"/>
              </a:ext>
            </a:extLst>
          </p:cNvPr>
          <p:cNvSpPr txBox="1"/>
          <p:nvPr/>
        </p:nvSpPr>
        <p:spPr>
          <a:xfrm>
            <a:off x="1300284" y="5894607"/>
            <a:ext cx="481222"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R</a:t>
            </a:r>
            <a:endParaRPr lang="en-US" b="1"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5BE74CF3-9CF4-A506-9F57-33BF890BD06A}"/>
              </a:ext>
            </a:extLst>
          </p:cNvPr>
          <p:cNvGraphicFramePr>
            <a:graphicFrameLocks noGrp="1"/>
          </p:cNvGraphicFramePr>
          <p:nvPr>
            <p:extLst>
              <p:ext uri="{D42A27DB-BD31-4B8C-83A1-F6EECF244321}">
                <p14:modId xmlns:p14="http://schemas.microsoft.com/office/powerpoint/2010/main" val="872953339"/>
              </p:ext>
            </p:extLst>
          </p:nvPr>
        </p:nvGraphicFramePr>
        <p:xfrm>
          <a:off x="6637420" y="4352889"/>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graphicFrame>
        <p:nvGraphicFramePr>
          <p:cNvPr id="9" name="Table 8">
            <a:extLst>
              <a:ext uri="{FF2B5EF4-FFF2-40B4-BE49-F238E27FC236}">
                <a16:creationId xmlns:a16="http://schemas.microsoft.com/office/drawing/2014/main" id="{503BF6CA-8789-D04E-F826-A95A1452EC32}"/>
              </a:ext>
            </a:extLst>
          </p:cNvPr>
          <p:cNvGraphicFramePr>
            <a:graphicFrameLocks noGrp="1"/>
          </p:cNvGraphicFramePr>
          <p:nvPr>
            <p:extLst>
              <p:ext uri="{D42A27DB-BD31-4B8C-83A1-F6EECF244321}">
                <p14:modId xmlns:p14="http://schemas.microsoft.com/office/powerpoint/2010/main" val="4122490271"/>
              </p:ext>
            </p:extLst>
          </p:nvPr>
        </p:nvGraphicFramePr>
        <p:xfrm>
          <a:off x="6637420" y="5795087"/>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sp>
        <p:nvSpPr>
          <p:cNvPr id="10" name="TextBox 9">
            <a:extLst>
              <a:ext uri="{FF2B5EF4-FFF2-40B4-BE49-F238E27FC236}">
                <a16:creationId xmlns:a16="http://schemas.microsoft.com/office/drawing/2014/main" id="{19A907B4-9571-2505-3FB5-DF1FB7BEE99E}"/>
              </a:ext>
            </a:extLst>
          </p:cNvPr>
          <p:cNvSpPr txBox="1"/>
          <p:nvPr/>
        </p:nvSpPr>
        <p:spPr>
          <a:xfrm>
            <a:off x="10495400" y="4394509"/>
            <a:ext cx="50366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Q</a:t>
            </a:r>
            <a:endParaRPr lang="en-US"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E4CEAE-E08B-D5C4-9173-6A3A8633253E}"/>
              </a:ext>
            </a:extLst>
          </p:cNvPr>
          <p:cNvSpPr txBox="1"/>
          <p:nvPr/>
        </p:nvSpPr>
        <p:spPr>
          <a:xfrm>
            <a:off x="10552307" y="5836829"/>
            <a:ext cx="412292"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42C56E89-E131-2888-BCC4-22E46E462095}"/>
              </a:ext>
            </a:extLst>
          </p:cNvPr>
          <p:cNvCxnSpPr>
            <a:cxnSpLocks/>
            <a:stCxn id="4" idx="3"/>
            <a:endCxn id="8" idx="1"/>
          </p:cNvCxnSpPr>
          <p:nvPr/>
        </p:nvCxnSpPr>
        <p:spPr>
          <a:xfrm flipV="1">
            <a:off x="5566610" y="4732250"/>
            <a:ext cx="1070810"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B1A1A3F-2105-334C-E7FB-D46243DA93B7}"/>
              </a:ext>
            </a:extLst>
          </p:cNvPr>
          <p:cNvCxnSpPr>
            <a:cxnSpLocks/>
            <a:endCxn id="5" idx="0"/>
          </p:cNvCxnSpPr>
          <p:nvPr/>
        </p:nvCxnSpPr>
        <p:spPr>
          <a:xfrm flipH="1">
            <a:off x="3731794" y="5024637"/>
            <a:ext cx="2905626" cy="77296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748A40D-410D-8C59-E786-2CB885870C3F}"/>
              </a:ext>
            </a:extLst>
          </p:cNvPr>
          <p:cNvCxnSpPr>
            <a:cxnSpLocks/>
            <a:stCxn id="5" idx="3"/>
            <a:endCxn id="9" idx="1"/>
          </p:cNvCxnSpPr>
          <p:nvPr/>
        </p:nvCxnSpPr>
        <p:spPr>
          <a:xfrm flipV="1">
            <a:off x="5566610" y="6174448"/>
            <a:ext cx="1070810" cy="25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15" name="Ink 14">
                <a:extLst>
                  <a:ext uri="{FF2B5EF4-FFF2-40B4-BE49-F238E27FC236}">
                    <a16:creationId xmlns:a16="http://schemas.microsoft.com/office/drawing/2014/main" id="{2E4E1FBA-66C5-4075-FC8D-E255FFBC83E0}"/>
                  </a:ext>
                </a:extLst>
              </p14:cNvPr>
              <p14:cNvContentPartPr/>
              <p14:nvPr/>
            </p14:nvContentPartPr>
            <p14:xfrm>
              <a:off x="764280" y="4182120"/>
              <a:ext cx="10888920" cy="2662920"/>
            </p14:xfrm>
          </p:contentPart>
        </mc:Choice>
        <mc:Fallback>
          <p:pic>
            <p:nvPicPr>
              <p:cNvPr id="15" name="Ink 14">
                <a:extLst>
                  <a:ext uri="{FF2B5EF4-FFF2-40B4-BE49-F238E27FC236}">
                    <a16:creationId xmlns:a16="http://schemas.microsoft.com/office/drawing/2014/main" id="{2E4E1FBA-66C5-4075-FC8D-E255FFBC83E0}"/>
                  </a:ext>
                </a:extLst>
              </p:cNvPr>
              <p:cNvPicPr/>
              <p:nvPr/>
            </p:nvPicPr>
            <p:blipFill>
              <a:blip r:embed="rId4"/>
              <a:stretch>
                <a:fillRect/>
              </a:stretch>
            </p:blipFill>
            <p:spPr>
              <a:xfrm>
                <a:off x="754920" y="4172760"/>
                <a:ext cx="10907640" cy="2681640"/>
              </a:xfrm>
              <a:prstGeom prst="rect">
                <a:avLst/>
              </a:prstGeom>
            </p:spPr>
          </p:pic>
        </mc:Fallback>
      </mc:AlternateContent>
    </p:spTree>
    <p:extLst>
      <p:ext uri="{BB962C8B-B14F-4D97-AF65-F5344CB8AC3E}">
        <p14:creationId xmlns:p14="http://schemas.microsoft.com/office/powerpoint/2010/main" val="2426322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lstStyle/>
          <a:p>
            <a:pPr marL="0" indent="0">
              <a:buNone/>
            </a:pPr>
            <a:r>
              <a:rPr lang="en-US" b="1" dirty="0"/>
              <a:t>Using one additional queue</a:t>
            </a:r>
          </a:p>
          <a:p>
            <a:r>
              <a:rPr lang="en-US" dirty="0"/>
              <a:t>Create an empty queue, let's call it Q.  </a:t>
            </a:r>
          </a:p>
          <a:p>
            <a:r>
              <a:rPr lang="en-US" dirty="0"/>
              <a:t>While S is not empty, pop the top element of S and enqueue it onto Q</a:t>
            </a:r>
          </a:p>
          <a:p>
            <a:r>
              <a:rPr lang="en-US" dirty="0"/>
              <a:t>While Q is not empty, dequeue the front element of Q and push it onto stack S.</a:t>
            </a:r>
          </a:p>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8548351F-AD47-C3A8-E931-53949553554D}"/>
              </a:ext>
            </a:extLst>
          </p:cNvPr>
          <p:cNvGraphicFramePr>
            <a:graphicFrameLocks noGrp="1"/>
          </p:cNvGraphicFramePr>
          <p:nvPr>
            <p:extLst>
              <p:ext uri="{D42A27DB-BD31-4B8C-83A1-F6EECF244321}">
                <p14:modId xmlns:p14="http://schemas.microsoft.com/office/powerpoint/2010/main" val="896225794"/>
              </p:ext>
            </p:extLst>
          </p:nvPr>
        </p:nvGraphicFramePr>
        <p:xfrm>
          <a:off x="1896978" y="4352890"/>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8183017B-2709-1E80-6BCC-B1DCD7769B2D}"/>
              </a:ext>
            </a:extLst>
          </p:cNvPr>
          <p:cNvSpPr txBox="1"/>
          <p:nvPr/>
        </p:nvSpPr>
        <p:spPr>
          <a:xfrm>
            <a:off x="1285116" y="443986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B411A43D-52B6-29AC-8051-AC9E15F7FF9B}"/>
              </a:ext>
            </a:extLst>
          </p:cNvPr>
          <p:cNvGraphicFramePr>
            <a:graphicFrameLocks noGrp="1"/>
          </p:cNvGraphicFramePr>
          <p:nvPr>
            <p:extLst>
              <p:ext uri="{D42A27DB-BD31-4B8C-83A1-F6EECF244321}">
                <p14:modId xmlns:p14="http://schemas.microsoft.com/office/powerpoint/2010/main" val="4008860483"/>
              </p:ext>
            </p:extLst>
          </p:nvPr>
        </p:nvGraphicFramePr>
        <p:xfrm>
          <a:off x="6637420" y="4352889"/>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graphicFrame>
        <p:nvGraphicFramePr>
          <p:cNvPr id="9" name="Table 8">
            <a:extLst>
              <a:ext uri="{FF2B5EF4-FFF2-40B4-BE49-F238E27FC236}">
                <a16:creationId xmlns:a16="http://schemas.microsoft.com/office/drawing/2014/main" id="{17A49242-BB29-1C8F-3E0A-363EF1F021E3}"/>
              </a:ext>
            </a:extLst>
          </p:cNvPr>
          <p:cNvGraphicFramePr>
            <a:graphicFrameLocks noGrp="1"/>
          </p:cNvGraphicFramePr>
          <p:nvPr>
            <p:extLst>
              <p:ext uri="{D42A27DB-BD31-4B8C-83A1-F6EECF244321}">
                <p14:modId xmlns:p14="http://schemas.microsoft.com/office/powerpoint/2010/main" val="4209282369"/>
              </p:ext>
            </p:extLst>
          </p:nvPr>
        </p:nvGraphicFramePr>
        <p:xfrm>
          <a:off x="6637420" y="5795087"/>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sp>
        <p:nvSpPr>
          <p:cNvPr id="10" name="TextBox 9">
            <a:extLst>
              <a:ext uri="{FF2B5EF4-FFF2-40B4-BE49-F238E27FC236}">
                <a16:creationId xmlns:a16="http://schemas.microsoft.com/office/drawing/2014/main" id="{C93BB154-88A1-383F-C515-29E4EA49C7B7}"/>
              </a:ext>
            </a:extLst>
          </p:cNvPr>
          <p:cNvSpPr txBox="1"/>
          <p:nvPr/>
        </p:nvSpPr>
        <p:spPr>
          <a:xfrm>
            <a:off x="10495400" y="4394509"/>
            <a:ext cx="50366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Q</a:t>
            </a:r>
            <a:endParaRPr lang="en-US"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D8CA7B6-00C1-699C-9389-1C8D724974AC}"/>
              </a:ext>
            </a:extLst>
          </p:cNvPr>
          <p:cNvSpPr txBox="1"/>
          <p:nvPr/>
        </p:nvSpPr>
        <p:spPr>
          <a:xfrm>
            <a:off x="10552307" y="5836829"/>
            <a:ext cx="412292"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F0994D2-E5B6-9713-5D6D-1022DFF57625}"/>
              </a:ext>
            </a:extLst>
          </p:cNvPr>
          <p:cNvCxnSpPr>
            <a:cxnSpLocks/>
            <a:stCxn id="4" idx="3"/>
            <a:endCxn id="8" idx="1"/>
          </p:cNvCxnSpPr>
          <p:nvPr/>
        </p:nvCxnSpPr>
        <p:spPr>
          <a:xfrm flipV="1">
            <a:off x="5566610" y="4732250"/>
            <a:ext cx="1070810"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B4038D-49EF-F96E-8948-469099E76DA3}"/>
              </a:ext>
            </a:extLst>
          </p:cNvPr>
          <p:cNvCxnSpPr>
            <a:cxnSpLocks/>
            <a:stCxn id="8" idx="2"/>
            <a:endCxn id="9" idx="0"/>
          </p:cNvCxnSpPr>
          <p:nvPr/>
        </p:nvCxnSpPr>
        <p:spPr>
          <a:xfrm>
            <a:off x="8472236" y="5111611"/>
            <a:ext cx="0" cy="68347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8E5AA15A-CEAF-DE8B-44FF-D53437CA34B3}"/>
                  </a:ext>
                </a:extLst>
              </p14:cNvPr>
              <p14:cNvContentPartPr/>
              <p14:nvPr/>
            </p14:nvContentPartPr>
            <p14:xfrm>
              <a:off x="1689120" y="3696120"/>
              <a:ext cx="8719200" cy="2958480"/>
            </p14:xfrm>
          </p:contentPart>
        </mc:Choice>
        <mc:Fallback>
          <p:pic>
            <p:nvPicPr>
              <p:cNvPr id="5" name="Ink 4">
                <a:extLst>
                  <a:ext uri="{FF2B5EF4-FFF2-40B4-BE49-F238E27FC236}">
                    <a16:creationId xmlns:a16="http://schemas.microsoft.com/office/drawing/2014/main" id="{8E5AA15A-CEAF-DE8B-44FF-D53437CA34B3}"/>
                  </a:ext>
                </a:extLst>
              </p:cNvPr>
              <p:cNvPicPr/>
              <p:nvPr/>
            </p:nvPicPr>
            <p:blipFill>
              <a:blip r:embed="rId4"/>
              <a:stretch>
                <a:fillRect/>
              </a:stretch>
            </p:blipFill>
            <p:spPr>
              <a:xfrm>
                <a:off x="1679760" y="3686760"/>
                <a:ext cx="8737920" cy="2977200"/>
              </a:xfrm>
              <a:prstGeom prst="rect">
                <a:avLst/>
              </a:prstGeom>
            </p:spPr>
          </p:pic>
        </mc:Fallback>
      </mc:AlternateContent>
    </p:spTree>
    <p:extLst>
      <p:ext uri="{BB962C8B-B14F-4D97-AF65-F5344CB8AC3E}">
        <p14:creationId xmlns:p14="http://schemas.microsoft.com/office/powerpoint/2010/main" val="3255430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a:p>
            <a:r>
              <a:rPr lang="en-US" dirty="0"/>
              <a:t>Create an empty stack, let's call it T.  </a:t>
            </a:r>
          </a:p>
          <a:p>
            <a:r>
              <a:rPr lang="en-US" dirty="0"/>
              <a:t>While S is not empty, pop the top element of S and save it to a variable, let's call it x.  </a:t>
            </a:r>
          </a:p>
          <a:p>
            <a:pPr lvl="1"/>
            <a:r>
              <a:rPr lang="en-US" dirty="0"/>
              <a:t>While T is not empty and the top element of T is greater than x, pop the top element of T and push it onto stack S.  </a:t>
            </a:r>
          </a:p>
          <a:p>
            <a:pPr lvl="1"/>
            <a:r>
              <a:rPr lang="en-US" dirty="0"/>
              <a:t>Push x onto stack T.  </a:t>
            </a:r>
          </a:p>
          <a:p>
            <a:pPr marL="0" indent="0">
              <a:buNone/>
            </a:pPr>
            <a:r>
              <a:rPr lang="en-US" dirty="0"/>
              <a:t>=&gt; Repeat steps 2-4 until S is empty.  </a:t>
            </a:r>
          </a:p>
          <a:p>
            <a:r>
              <a:rPr lang="en-US" dirty="0"/>
              <a:t>The elements of stack T are now in reverse order of stack S.  While T is not empty, pop the top element of T and push it onto stack S.</a:t>
            </a:r>
          </a:p>
        </p:txBody>
      </p:sp>
    </p:spTree>
    <p:extLst>
      <p:ext uri="{BB962C8B-B14F-4D97-AF65-F5344CB8AC3E}">
        <p14:creationId xmlns:p14="http://schemas.microsoft.com/office/powerpoint/2010/main" val="1335516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p:txBody>
      </p:sp>
      <p:sp>
        <p:nvSpPr>
          <p:cNvPr id="5" name="Rectangle 4">
            <a:extLst>
              <a:ext uri="{FF2B5EF4-FFF2-40B4-BE49-F238E27FC236}">
                <a16:creationId xmlns:a16="http://schemas.microsoft.com/office/drawing/2014/main" id="{1DE3CA95-8520-02E4-9C64-33889FE68B22}"/>
              </a:ext>
            </a:extLst>
          </p:cNvPr>
          <p:cNvSpPr/>
          <p:nvPr/>
        </p:nvSpPr>
        <p:spPr>
          <a:xfrm>
            <a:off x="1828799"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CDDD517-CFBB-D6E6-BBD2-0C8BFDE4B244}"/>
              </a:ext>
            </a:extLst>
          </p:cNvPr>
          <p:cNvSpPr/>
          <p:nvPr/>
        </p:nvSpPr>
        <p:spPr>
          <a:xfrm>
            <a:off x="962525" y="33688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p>
        </p:txBody>
      </p:sp>
      <p:sp>
        <p:nvSpPr>
          <p:cNvPr id="7" name="Rectangle 6">
            <a:extLst>
              <a:ext uri="{FF2B5EF4-FFF2-40B4-BE49-F238E27FC236}">
                <a16:creationId xmlns:a16="http://schemas.microsoft.com/office/drawing/2014/main" id="{72D131BF-3352-9F54-15C8-7D5B91335BD5}"/>
              </a:ext>
            </a:extLst>
          </p:cNvPr>
          <p:cNvSpPr/>
          <p:nvPr/>
        </p:nvSpPr>
        <p:spPr>
          <a:xfrm>
            <a:off x="962525" y="39784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8" name="Rectangle 7">
            <a:extLst>
              <a:ext uri="{FF2B5EF4-FFF2-40B4-BE49-F238E27FC236}">
                <a16:creationId xmlns:a16="http://schemas.microsoft.com/office/drawing/2014/main" id="{3FCA7C34-C89A-D800-C9CD-61FA4E448267}"/>
              </a:ext>
            </a:extLst>
          </p:cNvPr>
          <p:cNvSpPr/>
          <p:nvPr/>
        </p:nvSpPr>
        <p:spPr>
          <a:xfrm>
            <a:off x="962525" y="45880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14" name="TextBox 13">
            <a:extLst>
              <a:ext uri="{FF2B5EF4-FFF2-40B4-BE49-F238E27FC236}">
                <a16:creationId xmlns:a16="http://schemas.microsoft.com/office/drawing/2014/main" id="{5F110FE1-F2DC-0D5D-1C2C-26F62B3E55A6}"/>
              </a:ext>
            </a:extLst>
          </p:cNvPr>
          <p:cNvSpPr txBox="1"/>
          <p:nvPr/>
        </p:nvSpPr>
        <p:spPr>
          <a:xfrm>
            <a:off x="1061178" y="5222468"/>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15" name="TextBox 14">
            <a:extLst>
              <a:ext uri="{FF2B5EF4-FFF2-40B4-BE49-F238E27FC236}">
                <a16:creationId xmlns:a16="http://schemas.microsoft.com/office/drawing/2014/main" id="{9E85B8CF-392A-F936-6813-4BF0F8A41BA3}"/>
              </a:ext>
            </a:extLst>
          </p:cNvPr>
          <p:cNvSpPr txBox="1"/>
          <p:nvPr/>
        </p:nvSpPr>
        <p:spPr>
          <a:xfrm>
            <a:off x="2602040" y="5222467"/>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16" name="Rectangle 15">
            <a:extLst>
              <a:ext uri="{FF2B5EF4-FFF2-40B4-BE49-F238E27FC236}">
                <a16:creationId xmlns:a16="http://schemas.microsoft.com/office/drawing/2014/main" id="{DDA26451-D430-EA98-8A7B-38A50BA0FDFC}"/>
              </a:ext>
            </a:extLst>
          </p:cNvPr>
          <p:cNvSpPr/>
          <p:nvPr/>
        </p:nvSpPr>
        <p:spPr>
          <a:xfrm>
            <a:off x="2526629" y="4571251"/>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cxnSp>
        <p:nvCxnSpPr>
          <p:cNvPr id="18" name="Curved Connector 17">
            <a:extLst>
              <a:ext uri="{FF2B5EF4-FFF2-40B4-BE49-F238E27FC236}">
                <a16:creationId xmlns:a16="http://schemas.microsoft.com/office/drawing/2014/main" id="{9B1CF9E2-BD3F-943B-7BD5-92C4FB63469C}"/>
              </a:ext>
            </a:extLst>
          </p:cNvPr>
          <p:cNvCxnSpPr>
            <a:stCxn id="5" idx="3"/>
            <a:endCxn id="16" idx="0"/>
          </p:cNvCxnSpPr>
          <p:nvPr/>
        </p:nvCxnSpPr>
        <p:spPr>
          <a:xfrm>
            <a:off x="2438399" y="2967040"/>
            <a:ext cx="393030" cy="1604211"/>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3B92A41-2113-8F7E-0861-DA9B8EC4577E}"/>
              </a:ext>
            </a:extLst>
          </p:cNvPr>
          <p:cNvSpPr txBox="1"/>
          <p:nvPr/>
        </p:nvSpPr>
        <p:spPr>
          <a:xfrm>
            <a:off x="1938673" y="2077465"/>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sp>
        <p:nvSpPr>
          <p:cNvPr id="21" name="Rectangle 20">
            <a:extLst>
              <a:ext uri="{FF2B5EF4-FFF2-40B4-BE49-F238E27FC236}">
                <a16:creationId xmlns:a16="http://schemas.microsoft.com/office/drawing/2014/main" id="{5C7F6C47-C6AE-20A5-AAEF-0DA7002F2670}"/>
              </a:ext>
            </a:extLst>
          </p:cNvPr>
          <p:cNvSpPr/>
          <p:nvPr/>
        </p:nvSpPr>
        <p:spPr>
          <a:xfrm>
            <a:off x="5391356"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p>
        </p:txBody>
      </p:sp>
      <p:sp>
        <p:nvSpPr>
          <p:cNvPr id="22" name="Rectangle 21">
            <a:extLst>
              <a:ext uri="{FF2B5EF4-FFF2-40B4-BE49-F238E27FC236}">
                <a16:creationId xmlns:a16="http://schemas.microsoft.com/office/drawing/2014/main" id="{EEA6DE50-1BB2-D954-6F22-ED897642430B}"/>
              </a:ext>
            </a:extLst>
          </p:cNvPr>
          <p:cNvSpPr/>
          <p:nvPr/>
        </p:nvSpPr>
        <p:spPr>
          <a:xfrm>
            <a:off x="4880410" y="39368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23" name="Rectangle 22">
            <a:extLst>
              <a:ext uri="{FF2B5EF4-FFF2-40B4-BE49-F238E27FC236}">
                <a16:creationId xmlns:a16="http://schemas.microsoft.com/office/drawing/2014/main" id="{880D00D5-6510-8001-65AC-C5C0A5528A2C}"/>
              </a:ext>
            </a:extLst>
          </p:cNvPr>
          <p:cNvSpPr/>
          <p:nvPr/>
        </p:nvSpPr>
        <p:spPr>
          <a:xfrm>
            <a:off x="4880410" y="45464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8E6B8C7F-4B08-9966-C5FC-B84013A19996}"/>
              </a:ext>
            </a:extLst>
          </p:cNvPr>
          <p:cNvSpPr txBox="1"/>
          <p:nvPr/>
        </p:nvSpPr>
        <p:spPr>
          <a:xfrm>
            <a:off x="4979063" y="518085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25" name="TextBox 24">
            <a:extLst>
              <a:ext uri="{FF2B5EF4-FFF2-40B4-BE49-F238E27FC236}">
                <a16:creationId xmlns:a16="http://schemas.microsoft.com/office/drawing/2014/main" id="{D3964C82-24CC-B18D-6EA3-E1C4CD0A2E13}"/>
              </a:ext>
            </a:extLst>
          </p:cNvPr>
          <p:cNvSpPr txBox="1"/>
          <p:nvPr/>
        </p:nvSpPr>
        <p:spPr>
          <a:xfrm>
            <a:off x="6519925" y="5180851"/>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6" name="Rectangle 25">
            <a:extLst>
              <a:ext uri="{FF2B5EF4-FFF2-40B4-BE49-F238E27FC236}">
                <a16:creationId xmlns:a16="http://schemas.microsoft.com/office/drawing/2014/main" id="{7CA60D6C-A3D7-57F8-B4AD-A66E4E4972C8}"/>
              </a:ext>
            </a:extLst>
          </p:cNvPr>
          <p:cNvSpPr/>
          <p:nvPr/>
        </p:nvSpPr>
        <p:spPr>
          <a:xfrm>
            <a:off x="644451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ABB1E3E-3383-FE8C-9ABB-7393CFA2D978}"/>
              </a:ext>
            </a:extLst>
          </p:cNvPr>
          <p:cNvSpPr txBox="1"/>
          <p:nvPr/>
        </p:nvSpPr>
        <p:spPr>
          <a:xfrm>
            <a:off x="5490010" y="2120238"/>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cxnSp>
        <p:nvCxnSpPr>
          <p:cNvPr id="29" name="Curved Connector 28">
            <a:extLst>
              <a:ext uri="{FF2B5EF4-FFF2-40B4-BE49-F238E27FC236}">
                <a16:creationId xmlns:a16="http://schemas.microsoft.com/office/drawing/2014/main" id="{B400ECA3-451E-80AD-C0BA-1745CFBD5745}"/>
              </a:ext>
            </a:extLst>
          </p:cNvPr>
          <p:cNvCxnSpPr>
            <a:cxnSpLocks/>
            <a:stCxn id="21" idx="3"/>
            <a:endCxn id="26" idx="0"/>
          </p:cNvCxnSpPr>
          <p:nvPr/>
        </p:nvCxnSpPr>
        <p:spPr>
          <a:xfrm>
            <a:off x="6000956" y="2967040"/>
            <a:ext cx="748358" cy="1562595"/>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E69E825-8D6A-9D06-56C9-93E8301D8FA2}"/>
              </a:ext>
            </a:extLst>
          </p:cNvPr>
          <p:cNvSpPr/>
          <p:nvPr/>
        </p:nvSpPr>
        <p:spPr>
          <a:xfrm>
            <a:off x="8684392" y="32844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34" name="Rectangle 33">
            <a:extLst>
              <a:ext uri="{FF2B5EF4-FFF2-40B4-BE49-F238E27FC236}">
                <a16:creationId xmlns:a16="http://schemas.microsoft.com/office/drawing/2014/main" id="{CE66B2CE-D3A7-2CCF-CE47-334B2687FBF0}"/>
              </a:ext>
            </a:extLst>
          </p:cNvPr>
          <p:cNvSpPr/>
          <p:nvPr/>
        </p:nvSpPr>
        <p:spPr>
          <a:xfrm>
            <a:off x="8684393" y="38940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35" name="Rectangle 34">
            <a:extLst>
              <a:ext uri="{FF2B5EF4-FFF2-40B4-BE49-F238E27FC236}">
                <a16:creationId xmlns:a16="http://schemas.microsoft.com/office/drawing/2014/main" id="{1E4B1B60-5CEA-A847-FC4F-4F53CBFCB4B2}"/>
              </a:ext>
            </a:extLst>
          </p:cNvPr>
          <p:cNvSpPr/>
          <p:nvPr/>
        </p:nvSpPr>
        <p:spPr>
          <a:xfrm>
            <a:off x="8684393" y="45036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36" name="TextBox 35">
            <a:extLst>
              <a:ext uri="{FF2B5EF4-FFF2-40B4-BE49-F238E27FC236}">
                <a16:creationId xmlns:a16="http://schemas.microsoft.com/office/drawing/2014/main" id="{99FAB7D0-8C3E-7B05-B023-FCF6B0AB2ABB}"/>
              </a:ext>
            </a:extLst>
          </p:cNvPr>
          <p:cNvSpPr txBox="1"/>
          <p:nvPr/>
        </p:nvSpPr>
        <p:spPr>
          <a:xfrm>
            <a:off x="8783046" y="513808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37" name="TextBox 36">
            <a:extLst>
              <a:ext uri="{FF2B5EF4-FFF2-40B4-BE49-F238E27FC236}">
                <a16:creationId xmlns:a16="http://schemas.microsoft.com/office/drawing/2014/main" id="{6A77B5CB-B435-DEB3-F5B1-674AB0B94A0F}"/>
              </a:ext>
            </a:extLst>
          </p:cNvPr>
          <p:cNvSpPr txBox="1"/>
          <p:nvPr/>
        </p:nvSpPr>
        <p:spPr>
          <a:xfrm>
            <a:off x="10323908" y="513807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38" name="Rectangle 37">
            <a:extLst>
              <a:ext uri="{FF2B5EF4-FFF2-40B4-BE49-F238E27FC236}">
                <a16:creationId xmlns:a16="http://schemas.microsoft.com/office/drawing/2014/main" id="{68010D13-2D40-5C17-5B71-40B39B3B856F}"/>
              </a:ext>
            </a:extLst>
          </p:cNvPr>
          <p:cNvSpPr/>
          <p:nvPr/>
        </p:nvSpPr>
        <p:spPr>
          <a:xfrm>
            <a:off x="10248497" y="448686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41" name="Right Arrow 40">
            <a:extLst>
              <a:ext uri="{FF2B5EF4-FFF2-40B4-BE49-F238E27FC236}">
                <a16:creationId xmlns:a16="http://schemas.microsoft.com/office/drawing/2014/main" id="{B698AD7E-1553-EC75-E857-0E8C588A86E1}"/>
              </a:ext>
            </a:extLst>
          </p:cNvPr>
          <p:cNvSpPr/>
          <p:nvPr/>
        </p:nvSpPr>
        <p:spPr>
          <a:xfrm>
            <a:off x="3561347" y="389405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a:extLst>
              <a:ext uri="{FF2B5EF4-FFF2-40B4-BE49-F238E27FC236}">
                <a16:creationId xmlns:a16="http://schemas.microsoft.com/office/drawing/2014/main" id="{09693C1B-535D-ECD9-04E1-171A6B435287}"/>
              </a:ext>
            </a:extLst>
          </p:cNvPr>
          <p:cNvSpPr/>
          <p:nvPr/>
        </p:nvSpPr>
        <p:spPr>
          <a:xfrm>
            <a:off x="7425089" y="3905921"/>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DCE96E1E-3CE3-E78E-F856-11C57C94AF5F}"/>
                  </a:ext>
                </a:extLst>
              </p14:cNvPr>
              <p14:cNvContentPartPr/>
              <p14:nvPr/>
            </p14:nvContentPartPr>
            <p14:xfrm>
              <a:off x="787680" y="1964520"/>
              <a:ext cx="11238480" cy="3535560"/>
            </p14:xfrm>
          </p:contentPart>
        </mc:Choice>
        <mc:Fallback>
          <p:pic>
            <p:nvPicPr>
              <p:cNvPr id="4" name="Ink 3">
                <a:extLst>
                  <a:ext uri="{FF2B5EF4-FFF2-40B4-BE49-F238E27FC236}">
                    <a16:creationId xmlns:a16="http://schemas.microsoft.com/office/drawing/2014/main" id="{DCE96E1E-3CE3-E78E-F856-11C57C94AF5F}"/>
                  </a:ext>
                </a:extLst>
              </p:cNvPr>
              <p:cNvPicPr/>
              <p:nvPr/>
            </p:nvPicPr>
            <p:blipFill>
              <a:blip r:embed="rId4"/>
              <a:stretch>
                <a:fillRect/>
              </a:stretch>
            </p:blipFill>
            <p:spPr>
              <a:xfrm>
                <a:off x="778320" y="1955160"/>
                <a:ext cx="11257200" cy="3554280"/>
              </a:xfrm>
              <a:prstGeom prst="rect">
                <a:avLst/>
              </a:prstGeom>
            </p:spPr>
          </p:pic>
        </mc:Fallback>
      </mc:AlternateContent>
    </p:spTree>
    <p:extLst>
      <p:ext uri="{BB962C8B-B14F-4D97-AF65-F5344CB8AC3E}">
        <p14:creationId xmlns:p14="http://schemas.microsoft.com/office/powerpoint/2010/main" val="2881089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p:txBody>
      </p:sp>
      <p:sp>
        <p:nvSpPr>
          <p:cNvPr id="21" name="Rectangle 20">
            <a:extLst>
              <a:ext uri="{FF2B5EF4-FFF2-40B4-BE49-F238E27FC236}">
                <a16:creationId xmlns:a16="http://schemas.microsoft.com/office/drawing/2014/main" id="{5C7F6C47-C6AE-20A5-AAEF-0DA7002F2670}"/>
              </a:ext>
            </a:extLst>
          </p:cNvPr>
          <p:cNvSpPr/>
          <p:nvPr/>
        </p:nvSpPr>
        <p:spPr>
          <a:xfrm>
            <a:off x="5391356"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22" name="Rectangle 21">
            <a:extLst>
              <a:ext uri="{FF2B5EF4-FFF2-40B4-BE49-F238E27FC236}">
                <a16:creationId xmlns:a16="http://schemas.microsoft.com/office/drawing/2014/main" id="{EEA6DE50-1BB2-D954-6F22-ED897642430B}"/>
              </a:ext>
            </a:extLst>
          </p:cNvPr>
          <p:cNvSpPr/>
          <p:nvPr/>
        </p:nvSpPr>
        <p:spPr>
          <a:xfrm>
            <a:off x="4880410" y="39368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23" name="Rectangle 22">
            <a:extLst>
              <a:ext uri="{FF2B5EF4-FFF2-40B4-BE49-F238E27FC236}">
                <a16:creationId xmlns:a16="http://schemas.microsoft.com/office/drawing/2014/main" id="{880D00D5-6510-8001-65AC-C5C0A5528A2C}"/>
              </a:ext>
            </a:extLst>
          </p:cNvPr>
          <p:cNvSpPr/>
          <p:nvPr/>
        </p:nvSpPr>
        <p:spPr>
          <a:xfrm>
            <a:off x="4880410" y="45464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8E6B8C7F-4B08-9966-C5FC-B84013A19996}"/>
              </a:ext>
            </a:extLst>
          </p:cNvPr>
          <p:cNvSpPr txBox="1"/>
          <p:nvPr/>
        </p:nvSpPr>
        <p:spPr>
          <a:xfrm>
            <a:off x="4979063" y="518085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25" name="TextBox 24">
            <a:extLst>
              <a:ext uri="{FF2B5EF4-FFF2-40B4-BE49-F238E27FC236}">
                <a16:creationId xmlns:a16="http://schemas.microsoft.com/office/drawing/2014/main" id="{D3964C82-24CC-B18D-6EA3-E1C4CD0A2E13}"/>
              </a:ext>
            </a:extLst>
          </p:cNvPr>
          <p:cNvSpPr txBox="1"/>
          <p:nvPr/>
        </p:nvSpPr>
        <p:spPr>
          <a:xfrm>
            <a:off x="6519925" y="5180851"/>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6" name="Rectangle 25">
            <a:extLst>
              <a:ext uri="{FF2B5EF4-FFF2-40B4-BE49-F238E27FC236}">
                <a16:creationId xmlns:a16="http://schemas.microsoft.com/office/drawing/2014/main" id="{7CA60D6C-A3D7-57F8-B4AD-A66E4E4972C8}"/>
              </a:ext>
            </a:extLst>
          </p:cNvPr>
          <p:cNvSpPr/>
          <p:nvPr/>
        </p:nvSpPr>
        <p:spPr>
          <a:xfrm>
            <a:off x="644451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ABB1E3E-3383-FE8C-9ABB-7393CFA2D978}"/>
              </a:ext>
            </a:extLst>
          </p:cNvPr>
          <p:cNvSpPr txBox="1"/>
          <p:nvPr/>
        </p:nvSpPr>
        <p:spPr>
          <a:xfrm>
            <a:off x="5490010" y="2120238"/>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cxnSp>
        <p:nvCxnSpPr>
          <p:cNvPr id="29" name="Curved Connector 28">
            <a:extLst>
              <a:ext uri="{FF2B5EF4-FFF2-40B4-BE49-F238E27FC236}">
                <a16:creationId xmlns:a16="http://schemas.microsoft.com/office/drawing/2014/main" id="{B400ECA3-451E-80AD-C0BA-1745CFBD5745}"/>
              </a:ext>
            </a:extLst>
          </p:cNvPr>
          <p:cNvCxnSpPr>
            <a:cxnSpLocks/>
            <a:stCxn id="21" idx="3"/>
            <a:endCxn id="26" idx="0"/>
          </p:cNvCxnSpPr>
          <p:nvPr/>
        </p:nvCxnSpPr>
        <p:spPr>
          <a:xfrm>
            <a:off x="6000956" y="2967040"/>
            <a:ext cx="748358" cy="1562595"/>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E69E825-8D6A-9D06-56C9-93E8301D8FA2}"/>
              </a:ext>
            </a:extLst>
          </p:cNvPr>
          <p:cNvSpPr/>
          <p:nvPr/>
        </p:nvSpPr>
        <p:spPr>
          <a:xfrm>
            <a:off x="1310832" y="33104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34" name="Rectangle 33">
            <a:extLst>
              <a:ext uri="{FF2B5EF4-FFF2-40B4-BE49-F238E27FC236}">
                <a16:creationId xmlns:a16="http://schemas.microsoft.com/office/drawing/2014/main" id="{CE66B2CE-D3A7-2CCF-CE47-334B2687FBF0}"/>
              </a:ext>
            </a:extLst>
          </p:cNvPr>
          <p:cNvSpPr/>
          <p:nvPr/>
        </p:nvSpPr>
        <p:spPr>
          <a:xfrm>
            <a:off x="1310833" y="39200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35" name="Rectangle 34">
            <a:extLst>
              <a:ext uri="{FF2B5EF4-FFF2-40B4-BE49-F238E27FC236}">
                <a16:creationId xmlns:a16="http://schemas.microsoft.com/office/drawing/2014/main" id="{1E4B1B60-5CEA-A847-FC4F-4F53CBFCB4B2}"/>
              </a:ext>
            </a:extLst>
          </p:cNvPr>
          <p:cNvSpPr/>
          <p:nvPr/>
        </p:nvSpPr>
        <p:spPr>
          <a:xfrm>
            <a:off x="1310833"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36" name="TextBox 35">
            <a:extLst>
              <a:ext uri="{FF2B5EF4-FFF2-40B4-BE49-F238E27FC236}">
                <a16:creationId xmlns:a16="http://schemas.microsoft.com/office/drawing/2014/main" id="{99FAB7D0-8C3E-7B05-B023-FCF6B0AB2ABB}"/>
              </a:ext>
            </a:extLst>
          </p:cNvPr>
          <p:cNvSpPr txBox="1"/>
          <p:nvPr/>
        </p:nvSpPr>
        <p:spPr>
          <a:xfrm>
            <a:off x="1409486" y="516406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37" name="TextBox 36">
            <a:extLst>
              <a:ext uri="{FF2B5EF4-FFF2-40B4-BE49-F238E27FC236}">
                <a16:creationId xmlns:a16="http://schemas.microsoft.com/office/drawing/2014/main" id="{6A77B5CB-B435-DEB3-F5B1-674AB0B94A0F}"/>
              </a:ext>
            </a:extLst>
          </p:cNvPr>
          <p:cNvSpPr txBox="1"/>
          <p:nvPr/>
        </p:nvSpPr>
        <p:spPr>
          <a:xfrm>
            <a:off x="2950348" y="516405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38" name="Rectangle 37">
            <a:extLst>
              <a:ext uri="{FF2B5EF4-FFF2-40B4-BE49-F238E27FC236}">
                <a16:creationId xmlns:a16="http://schemas.microsoft.com/office/drawing/2014/main" id="{68010D13-2D40-5C17-5B71-40B39B3B856F}"/>
              </a:ext>
            </a:extLst>
          </p:cNvPr>
          <p:cNvSpPr/>
          <p:nvPr/>
        </p:nvSpPr>
        <p:spPr>
          <a:xfrm>
            <a:off x="2874937" y="45128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4" name="Right Arrow 3">
            <a:extLst>
              <a:ext uri="{FF2B5EF4-FFF2-40B4-BE49-F238E27FC236}">
                <a16:creationId xmlns:a16="http://schemas.microsoft.com/office/drawing/2014/main" id="{CFF11E95-44B3-247A-4FA6-DFC930D67B0B}"/>
              </a:ext>
            </a:extLst>
          </p:cNvPr>
          <p:cNvSpPr/>
          <p:nvPr/>
        </p:nvSpPr>
        <p:spPr>
          <a:xfrm>
            <a:off x="3561347" y="389405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439D533C-8249-931A-73A1-B04D50ADD930}"/>
              </a:ext>
            </a:extLst>
          </p:cNvPr>
          <p:cNvSpPr/>
          <p:nvPr/>
        </p:nvSpPr>
        <p:spPr>
          <a:xfrm>
            <a:off x="7435724" y="392003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9AD00A-4575-9E8C-54AB-67A160ADBD85}"/>
              </a:ext>
            </a:extLst>
          </p:cNvPr>
          <p:cNvSpPr/>
          <p:nvPr/>
        </p:nvSpPr>
        <p:spPr>
          <a:xfrm>
            <a:off x="10600638" y="391009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11" name="Rectangle 10">
            <a:extLst>
              <a:ext uri="{FF2B5EF4-FFF2-40B4-BE49-F238E27FC236}">
                <a16:creationId xmlns:a16="http://schemas.microsoft.com/office/drawing/2014/main" id="{4EE5E40C-3098-8254-CA99-BFA6521EA935}"/>
              </a:ext>
            </a:extLst>
          </p:cNvPr>
          <p:cNvSpPr/>
          <p:nvPr/>
        </p:nvSpPr>
        <p:spPr>
          <a:xfrm>
            <a:off x="9036534" y="39200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12" name="Rectangle 11">
            <a:extLst>
              <a:ext uri="{FF2B5EF4-FFF2-40B4-BE49-F238E27FC236}">
                <a16:creationId xmlns:a16="http://schemas.microsoft.com/office/drawing/2014/main" id="{84623B7C-8DAA-88EA-8532-ED9D8ECB89CD}"/>
              </a:ext>
            </a:extLst>
          </p:cNvPr>
          <p:cNvSpPr/>
          <p:nvPr/>
        </p:nvSpPr>
        <p:spPr>
          <a:xfrm>
            <a:off x="903653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13" name="TextBox 12">
            <a:extLst>
              <a:ext uri="{FF2B5EF4-FFF2-40B4-BE49-F238E27FC236}">
                <a16:creationId xmlns:a16="http://schemas.microsoft.com/office/drawing/2014/main" id="{6DD52756-D350-3B20-2981-BB3DEE6D870E}"/>
              </a:ext>
            </a:extLst>
          </p:cNvPr>
          <p:cNvSpPr txBox="1"/>
          <p:nvPr/>
        </p:nvSpPr>
        <p:spPr>
          <a:xfrm>
            <a:off x="9135187" y="516406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17" name="TextBox 16">
            <a:extLst>
              <a:ext uri="{FF2B5EF4-FFF2-40B4-BE49-F238E27FC236}">
                <a16:creationId xmlns:a16="http://schemas.microsoft.com/office/drawing/2014/main" id="{9539127D-1106-40FC-6612-08283E859742}"/>
              </a:ext>
            </a:extLst>
          </p:cNvPr>
          <p:cNvSpPr txBox="1"/>
          <p:nvPr/>
        </p:nvSpPr>
        <p:spPr>
          <a:xfrm>
            <a:off x="10676049" y="516405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0" name="Rectangle 19">
            <a:extLst>
              <a:ext uri="{FF2B5EF4-FFF2-40B4-BE49-F238E27FC236}">
                <a16:creationId xmlns:a16="http://schemas.microsoft.com/office/drawing/2014/main" id="{7C6BC838-31A9-13BF-5614-7E47C066D1C2}"/>
              </a:ext>
            </a:extLst>
          </p:cNvPr>
          <p:cNvSpPr/>
          <p:nvPr/>
        </p:nvSpPr>
        <p:spPr>
          <a:xfrm>
            <a:off x="10600638" y="45128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3B5B66C-C776-B3CD-587C-74DA7DD6CCC4}"/>
                  </a:ext>
                </a:extLst>
              </p14:cNvPr>
              <p14:cNvContentPartPr/>
              <p14:nvPr/>
            </p14:nvContentPartPr>
            <p14:xfrm>
              <a:off x="1705680" y="2899440"/>
              <a:ext cx="10051560" cy="2117520"/>
            </p14:xfrm>
          </p:contentPart>
        </mc:Choice>
        <mc:Fallback>
          <p:pic>
            <p:nvPicPr>
              <p:cNvPr id="5" name="Ink 4">
                <a:extLst>
                  <a:ext uri="{FF2B5EF4-FFF2-40B4-BE49-F238E27FC236}">
                    <a16:creationId xmlns:a16="http://schemas.microsoft.com/office/drawing/2014/main" id="{D3B5B66C-C776-B3CD-587C-74DA7DD6CCC4}"/>
                  </a:ext>
                </a:extLst>
              </p:cNvPr>
              <p:cNvPicPr/>
              <p:nvPr/>
            </p:nvPicPr>
            <p:blipFill>
              <a:blip r:embed="rId4"/>
              <a:stretch>
                <a:fillRect/>
              </a:stretch>
            </p:blipFill>
            <p:spPr>
              <a:xfrm>
                <a:off x="1696320" y="2890080"/>
                <a:ext cx="10070280" cy="2136240"/>
              </a:xfrm>
              <a:prstGeom prst="rect">
                <a:avLst/>
              </a:prstGeom>
            </p:spPr>
          </p:pic>
        </mc:Fallback>
      </mc:AlternateContent>
    </p:spTree>
    <p:extLst>
      <p:ext uri="{BB962C8B-B14F-4D97-AF65-F5344CB8AC3E}">
        <p14:creationId xmlns:p14="http://schemas.microsoft.com/office/powerpoint/2010/main" val="294447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p:txBody>
      </p:sp>
      <p:sp>
        <p:nvSpPr>
          <p:cNvPr id="21" name="Rectangle 20">
            <a:extLst>
              <a:ext uri="{FF2B5EF4-FFF2-40B4-BE49-F238E27FC236}">
                <a16:creationId xmlns:a16="http://schemas.microsoft.com/office/drawing/2014/main" id="{5C7F6C47-C6AE-20A5-AAEF-0DA7002F2670}"/>
              </a:ext>
            </a:extLst>
          </p:cNvPr>
          <p:cNvSpPr/>
          <p:nvPr/>
        </p:nvSpPr>
        <p:spPr>
          <a:xfrm>
            <a:off x="5391356"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23" name="Rectangle 22">
            <a:extLst>
              <a:ext uri="{FF2B5EF4-FFF2-40B4-BE49-F238E27FC236}">
                <a16:creationId xmlns:a16="http://schemas.microsoft.com/office/drawing/2014/main" id="{880D00D5-6510-8001-65AC-C5C0A5528A2C}"/>
              </a:ext>
            </a:extLst>
          </p:cNvPr>
          <p:cNvSpPr/>
          <p:nvPr/>
        </p:nvSpPr>
        <p:spPr>
          <a:xfrm>
            <a:off x="4880410" y="45464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8E6B8C7F-4B08-9966-C5FC-B84013A19996}"/>
              </a:ext>
            </a:extLst>
          </p:cNvPr>
          <p:cNvSpPr txBox="1"/>
          <p:nvPr/>
        </p:nvSpPr>
        <p:spPr>
          <a:xfrm>
            <a:off x="4979063" y="518085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25" name="TextBox 24">
            <a:extLst>
              <a:ext uri="{FF2B5EF4-FFF2-40B4-BE49-F238E27FC236}">
                <a16:creationId xmlns:a16="http://schemas.microsoft.com/office/drawing/2014/main" id="{D3964C82-24CC-B18D-6EA3-E1C4CD0A2E13}"/>
              </a:ext>
            </a:extLst>
          </p:cNvPr>
          <p:cNvSpPr txBox="1"/>
          <p:nvPr/>
        </p:nvSpPr>
        <p:spPr>
          <a:xfrm>
            <a:off x="6519925" y="5180851"/>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6" name="Rectangle 25">
            <a:extLst>
              <a:ext uri="{FF2B5EF4-FFF2-40B4-BE49-F238E27FC236}">
                <a16:creationId xmlns:a16="http://schemas.microsoft.com/office/drawing/2014/main" id="{7CA60D6C-A3D7-57F8-B4AD-A66E4E4972C8}"/>
              </a:ext>
            </a:extLst>
          </p:cNvPr>
          <p:cNvSpPr/>
          <p:nvPr/>
        </p:nvSpPr>
        <p:spPr>
          <a:xfrm>
            <a:off x="644451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ABB1E3E-3383-FE8C-9ABB-7393CFA2D978}"/>
              </a:ext>
            </a:extLst>
          </p:cNvPr>
          <p:cNvSpPr txBox="1"/>
          <p:nvPr/>
        </p:nvSpPr>
        <p:spPr>
          <a:xfrm>
            <a:off x="5490010" y="2120238"/>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sp>
        <p:nvSpPr>
          <p:cNvPr id="4" name="Right Arrow 3">
            <a:extLst>
              <a:ext uri="{FF2B5EF4-FFF2-40B4-BE49-F238E27FC236}">
                <a16:creationId xmlns:a16="http://schemas.microsoft.com/office/drawing/2014/main" id="{CFF11E95-44B3-247A-4FA6-DFC930D67B0B}"/>
              </a:ext>
            </a:extLst>
          </p:cNvPr>
          <p:cNvSpPr/>
          <p:nvPr/>
        </p:nvSpPr>
        <p:spPr>
          <a:xfrm>
            <a:off x="3561347" y="389405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439D533C-8249-931A-73A1-B04D50ADD930}"/>
              </a:ext>
            </a:extLst>
          </p:cNvPr>
          <p:cNvSpPr/>
          <p:nvPr/>
        </p:nvSpPr>
        <p:spPr>
          <a:xfrm>
            <a:off x="7435724" y="392003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85D546B-8275-673D-6AA9-87E917234633}"/>
              </a:ext>
            </a:extLst>
          </p:cNvPr>
          <p:cNvSpPr/>
          <p:nvPr/>
        </p:nvSpPr>
        <p:spPr>
          <a:xfrm>
            <a:off x="2350974" y="395171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7" name="Rectangle 6">
            <a:extLst>
              <a:ext uri="{FF2B5EF4-FFF2-40B4-BE49-F238E27FC236}">
                <a16:creationId xmlns:a16="http://schemas.microsoft.com/office/drawing/2014/main" id="{56A8F069-3B0D-1363-32D0-770D826AE75E}"/>
              </a:ext>
            </a:extLst>
          </p:cNvPr>
          <p:cNvSpPr/>
          <p:nvPr/>
        </p:nvSpPr>
        <p:spPr>
          <a:xfrm>
            <a:off x="786870" y="3961651"/>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8" name="Rectangle 7">
            <a:extLst>
              <a:ext uri="{FF2B5EF4-FFF2-40B4-BE49-F238E27FC236}">
                <a16:creationId xmlns:a16="http://schemas.microsoft.com/office/drawing/2014/main" id="{43DAC32F-C0B3-7F0D-DEA0-D077856A4B52}"/>
              </a:ext>
            </a:extLst>
          </p:cNvPr>
          <p:cNvSpPr/>
          <p:nvPr/>
        </p:nvSpPr>
        <p:spPr>
          <a:xfrm>
            <a:off x="786870" y="4571251"/>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14" name="TextBox 13">
            <a:extLst>
              <a:ext uri="{FF2B5EF4-FFF2-40B4-BE49-F238E27FC236}">
                <a16:creationId xmlns:a16="http://schemas.microsoft.com/office/drawing/2014/main" id="{8A7821C1-51F4-EAB1-589E-430EF68A60DC}"/>
              </a:ext>
            </a:extLst>
          </p:cNvPr>
          <p:cNvSpPr txBox="1"/>
          <p:nvPr/>
        </p:nvSpPr>
        <p:spPr>
          <a:xfrm>
            <a:off x="885523" y="5205676"/>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15" name="TextBox 14">
            <a:extLst>
              <a:ext uri="{FF2B5EF4-FFF2-40B4-BE49-F238E27FC236}">
                <a16:creationId xmlns:a16="http://schemas.microsoft.com/office/drawing/2014/main" id="{76AE8CB6-322D-9D14-7023-B9A39529ED6E}"/>
              </a:ext>
            </a:extLst>
          </p:cNvPr>
          <p:cNvSpPr txBox="1"/>
          <p:nvPr/>
        </p:nvSpPr>
        <p:spPr>
          <a:xfrm>
            <a:off x="2426385" y="5205675"/>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16" name="Rectangle 15">
            <a:extLst>
              <a:ext uri="{FF2B5EF4-FFF2-40B4-BE49-F238E27FC236}">
                <a16:creationId xmlns:a16="http://schemas.microsoft.com/office/drawing/2014/main" id="{14BFE6FA-BA15-1101-8245-C4ABAF3EA64C}"/>
              </a:ext>
            </a:extLst>
          </p:cNvPr>
          <p:cNvSpPr/>
          <p:nvPr/>
        </p:nvSpPr>
        <p:spPr>
          <a:xfrm>
            <a:off x="2350974" y="4554459"/>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0469B3E-94C2-1BAC-F3AF-991CED59AD55}"/>
              </a:ext>
            </a:extLst>
          </p:cNvPr>
          <p:cNvSpPr/>
          <p:nvPr/>
        </p:nvSpPr>
        <p:spPr>
          <a:xfrm>
            <a:off x="6439901" y="3926139"/>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cxnSp>
        <p:nvCxnSpPr>
          <p:cNvPr id="27" name="Curved Connector 26">
            <a:extLst>
              <a:ext uri="{FF2B5EF4-FFF2-40B4-BE49-F238E27FC236}">
                <a16:creationId xmlns:a16="http://schemas.microsoft.com/office/drawing/2014/main" id="{814307A6-D066-5055-BCE6-183B0156AAEF}"/>
              </a:ext>
            </a:extLst>
          </p:cNvPr>
          <p:cNvCxnSpPr>
            <a:cxnSpLocks/>
            <a:stCxn id="21" idx="3"/>
            <a:endCxn id="18" idx="0"/>
          </p:cNvCxnSpPr>
          <p:nvPr/>
        </p:nvCxnSpPr>
        <p:spPr>
          <a:xfrm>
            <a:off x="6000956" y="2967040"/>
            <a:ext cx="743745" cy="959099"/>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26704B06-64B8-3DDA-40CF-74E8A6C34AE0}"/>
              </a:ext>
            </a:extLst>
          </p:cNvPr>
          <p:cNvSpPr/>
          <p:nvPr/>
        </p:nvSpPr>
        <p:spPr>
          <a:xfrm>
            <a:off x="8684392" y="32844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40" name="Rectangle 39">
            <a:extLst>
              <a:ext uri="{FF2B5EF4-FFF2-40B4-BE49-F238E27FC236}">
                <a16:creationId xmlns:a16="http://schemas.microsoft.com/office/drawing/2014/main" id="{EAD87885-8CE8-64B1-482D-80080151FA60}"/>
              </a:ext>
            </a:extLst>
          </p:cNvPr>
          <p:cNvSpPr/>
          <p:nvPr/>
        </p:nvSpPr>
        <p:spPr>
          <a:xfrm>
            <a:off x="8684393" y="38940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p>
        </p:txBody>
      </p:sp>
      <p:sp>
        <p:nvSpPr>
          <p:cNvPr id="41" name="Rectangle 40">
            <a:extLst>
              <a:ext uri="{FF2B5EF4-FFF2-40B4-BE49-F238E27FC236}">
                <a16:creationId xmlns:a16="http://schemas.microsoft.com/office/drawing/2014/main" id="{4E60D8D3-376D-DC70-987B-C57660001B58}"/>
              </a:ext>
            </a:extLst>
          </p:cNvPr>
          <p:cNvSpPr/>
          <p:nvPr/>
        </p:nvSpPr>
        <p:spPr>
          <a:xfrm>
            <a:off x="8684393" y="45036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42" name="TextBox 41">
            <a:extLst>
              <a:ext uri="{FF2B5EF4-FFF2-40B4-BE49-F238E27FC236}">
                <a16:creationId xmlns:a16="http://schemas.microsoft.com/office/drawing/2014/main" id="{EE3C652B-1ACD-4C6A-1C0E-21D2F7D65046}"/>
              </a:ext>
            </a:extLst>
          </p:cNvPr>
          <p:cNvSpPr txBox="1"/>
          <p:nvPr/>
        </p:nvSpPr>
        <p:spPr>
          <a:xfrm>
            <a:off x="8783046" y="513808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43" name="TextBox 42">
            <a:extLst>
              <a:ext uri="{FF2B5EF4-FFF2-40B4-BE49-F238E27FC236}">
                <a16:creationId xmlns:a16="http://schemas.microsoft.com/office/drawing/2014/main" id="{AB32EA4D-393A-86D0-DDC8-C8D646A19236}"/>
              </a:ext>
            </a:extLst>
          </p:cNvPr>
          <p:cNvSpPr txBox="1"/>
          <p:nvPr/>
        </p:nvSpPr>
        <p:spPr>
          <a:xfrm>
            <a:off x="10323908" y="513807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44" name="Rectangle 43">
            <a:extLst>
              <a:ext uri="{FF2B5EF4-FFF2-40B4-BE49-F238E27FC236}">
                <a16:creationId xmlns:a16="http://schemas.microsoft.com/office/drawing/2014/main" id="{164230DD-7EB6-E98E-FA16-FD00DED028CB}"/>
              </a:ext>
            </a:extLst>
          </p:cNvPr>
          <p:cNvSpPr/>
          <p:nvPr/>
        </p:nvSpPr>
        <p:spPr>
          <a:xfrm>
            <a:off x="10248497" y="448686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2AAA8D57-CAC9-55D5-359A-DFBA9FD84423}"/>
                  </a:ext>
                </a:extLst>
              </p14:cNvPr>
              <p14:cNvContentPartPr/>
              <p14:nvPr/>
            </p14:nvContentPartPr>
            <p14:xfrm>
              <a:off x="4409280" y="3423240"/>
              <a:ext cx="3849120" cy="1112760"/>
            </p14:xfrm>
          </p:contentPart>
        </mc:Choice>
        <mc:Fallback xmlns="">
          <p:pic>
            <p:nvPicPr>
              <p:cNvPr id="5" name="Ink 4">
                <a:extLst>
                  <a:ext uri="{FF2B5EF4-FFF2-40B4-BE49-F238E27FC236}">
                    <a16:creationId xmlns:a16="http://schemas.microsoft.com/office/drawing/2014/main" id="{2AAA8D57-CAC9-55D5-359A-DFBA9FD84423}"/>
                  </a:ext>
                </a:extLst>
              </p:cNvPr>
              <p:cNvPicPr/>
              <p:nvPr/>
            </p:nvPicPr>
            <p:blipFill>
              <a:blip r:embed="rId4"/>
              <a:stretch>
                <a:fillRect/>
              </a:stretch>
            </p:blipFill>
            <p:spPr>
              <a:xfrm>
                <a:off x="4399920" y="3413880"/>
                <a:ext cx="3867840" cy="1131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65A06F97-EA77-D0D1-25FE-BC68230D9B6D}"/>
                  </a:ext>
                </a:extLst>
              </p14:cNvPr>
              <p14:cNvContentPartPr/>
              <p14:nvPr/>
            </p14:nvContentPartPr>
            <p14:xfrm>
              <a:off x="4830120" y="2090520"/>
              <a:ext cx="7298640" cy="4061520"/>
            </p14:xfrm>
          </p:contentPart>
        </mc:Choice>
        <mc:Fallback>
          <p:pic>
            <p:nvPicPr>
              <p:cNvPr id="10" name="Ink 9">
                <a:extLst>
                  <a:ext uri="{FF2B5EF4-FFF2-40B4-BE49-F238E27FC236}">
                    <a16:creationId xmlns:a16="http://schemas.microsoft.com/office/drawing/2014/main" id="{65A06F97-EA77-D0D1-25FE-BC68230D9B6D}"/>
                  </a:ext>
                </a:extLst>
              </p:cNvPr>
              <p:cNvPicPr/>
              <p:nvPr/>
            </p:nvPicPr>
            <p:blipFill>
              <a:blip r:embed="rId6"/>
              <a:stretch>
                <a:fillRect/>
              </a:stretch>
            </p:blipFill>
            <p:spPr>
              <a:xfrm>
                <a:off x="4820760" y="2081160"/>
                <a:ext cx="7317360" cy="4080240"/>
              </a:xfrm>
              <a:prstGeom prst="rect">
                <a:avLst/>
              </a:prstGeom>
            </p:spPr>
          </p:pic>
        </mc:Fallback>
      </mc:AlternateContent>
    </p:spTree>
    <p:extLst>
      <p:ext uri="{BB962C8B-B14F-4D97-AF65-F5344CB8AC3E}">
        <p14:creationId xmlns:p14="http://schemas.microsoft.com/office/powerpoint/2010/main" val="1238914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35D1-BA7B-7F6C-CE9E-9EB135139A04}"/>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21E75A60-A96D-1EA9-9697-7CA1E98736BA}"/>
              </a:ext>
            </a:extLst>
          </p:cNvPr>
          <p:cNvSpPr>
            <a:spLocks noGrp="1"/>
          </p:cNvSpPr>
          <p:nvPr>
            <p:ph idx="1"/>
          </p:nvPr>
        </p:nvSpPr>
        <p:spPr/>
        <p:txBody>
          <a:bodyPr/>
          <a:lstStyle/>
          <a:p>
            <a:r>
              <a:rPr lang="en-US" dirty="0"/>
              <a:t>Put the elements on the stack S in ascending order using one additional stack and some additional  non-array variables. </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227EDF9-1530-6E77-1BFF-00AD27EFAD97}"/>
                  </a:ext>
                </a:extLst>
              </p14:cNvPr>
              <p14:cNvContentPartPr/>
              <p14:nvPr/>
            </p14:nvContentPartPr>
            <p14:xfrm>
              <a:off x="6094080" y="1897920"/>
              <a:ext cx="2304000" cy="47160"/>
            </p14:xfrm>
          </p:contentPart>
        </mc:Choice>
        <mc:Fallback xmlns="">
          <p:pic>
            <p:nvPicPr>
              <p:cNvPr id="4" name="Ink 3">
                <a:extLst>
                  <a:ext uri="{FF2B5EF4-FFF2-40B4-BE49-F238E27FC236}">
                    <a16:creationId xmlns:a16="http://schemas.microsoft.com/office/drawing/2014/main" id="{4227EDF9-1530-6E77-1BFF-00AD27EFAD97}"/>
                  </a:ext>
                </a:extLst>
              </p:cNvPr>
              <p:cNvPicPr/>
              <p:nvPr/>
            </p:nvPicPr>
            <p:blipFill>
              <a:blip r:embed="rId4"/>
              <a:stretch>
                <a:fillRect/>
              </a:stretch>
            </p:blipFill>
            <p:spPr>
              <a:xfrm>
                <a:off x="6084720" y="1888560"/>
                <a:ext cx="232272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81AE3180-A841-0CCB-F20E-4670AC06204B}"/>
                  </a:ext>
                </a:extLst>
              </p14:cNvPr>
              <p14:cNvContentPartPr/>
              <p14:nvPr/>
            </p14:nvContentPartPr>
            <p14:xfrm>
              <a:off x="2296440" y="2389680"/>
              <a:ext cx="5285520" cy="2689200"/>
            </p14:xfrm>
          </p:contentPart>
        </mc:Choice>
        <mc:Fallback>
          <p:pic>
            <p:nvPicPr>
              <p:cNvPr id="5" name="Ink 4">
                <a:extLst>
                  <a:ext uri="{FF2B5EF4-FFF2-40B4-BE49-F238E27FC236}">
                    <a16:creationId xmlns:a16="http://schemas.microsoft.com/office/drawing/2014/main" id="{81AE3180-A841-0CCB-F20E-4670AC06204B}"/>
                  </a:ext>
                </a:extLst>
              </p:cNvPr>
              <p:cNvPicPr/>
              <p:nvPr/>
            </p:nvPicPr>
            <p:blipFill>
              <a:blip r:embed="rId6"/>
              <a:stretch>
                <a:fillRect/>
              </a:stretch>
            </p:blipFill>
            <p:spPr>
              <a:xfrm>
                <a:off x="2287080" y="2380320"/>
                <a:ext cx="5304240" cy="2707920"/>
              </a:xfrm>
              <a:prstGeom prst="rect">
                <a:avLst/>
              </a:prstGeom>
            </p:spPr>
          </p:pic>
        </mc:Fallback>
      </mc:AlternateContent>
    </p:spTree>
    <p:extLst>
      <p:ext uri="{BB962C8B-B14F-4D97-AF65-F5344CB8AC3E}">
        <p14:creationId xmlns:p14="http://schemas.microsoft.com/office/powerpoint/2010/main" val="2857798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35D1-BA7B-7F6C-CE9E-9EB135139A04}"/>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21E75A60-A96D-1EA9-9697-7CA1E98736BA}"/>
              </a:ext>
            </a:extLst>
          </p:cNvPr>
          <p:cNvSpPr>
            <a:spLocks noGrp="1"/>
          </p:cNvSpPr>
          <p:nvPr>
            <p:ph idx="1"/>
          </p:nvPr>
        </p:nvSpPr>
        <p:spPr/>
        <p:txBody>
          <a:bodyPr/>
          <a:lstStyle/>
          <a:p>
            <a:pPr marL="0" indent="0">
              <a:buNone/>
            </a:pPr>
            <a:r>
              <a:rPr lang="en-US" dirty="0"/>
              <a:t>Hint: </a:t>
            </a:r>
          </a:p>
          <a:p>
            <a:r>
              <a:rPr lang="en-US" dirty="0"/>
              <a:t>Same solution as 6.c  </a:t>
            </a:r>
          </a:p>
          <a:p>
            <a:r>
              <a:rPr lang="en-US" dirty="0"/>
              <a:t>As 6.c is descending order, we need to change the condition when compare with “x”.</a:t>
            </a:r>
          </a:p>
        </p:txBody>
      </p:sp>
    </p:spTree>
    <p:extLst>
      <p:ext uri="{BB962C8B-B14F-4D97-AF65-F5344CB8AC3E}">
        <p14:creationId xmlns:p14="http://schemas.microsoft.com/office/powerpoint/2010/main" val="2543281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1D1D-C117-F6C2-7438-C47931B928C5}"/>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66CF031E-0461-F01E-523B-2D60BE9B7E31}"/>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Define a queue in terms of a stack. </a:t>
            </a:r>
            <a:endParaRPr 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4D516294-D129-040F-6F8E-558BE59751DB}"/>
                  </a:ext>
                </a:extLst>
              </p14:cNvPr>
              <p14:cNvContentPartPr/>
              <p14:nvPr/>
            </p14:nvContentPartPr>
            <p14:xfrm>
              <a:off x="4791600" y="1555560"/>
              <a:ext cx="1120680" cy="346680"/>
            </p14:xfrm>
          </p:contentPart>
        </mc:Choice>
        <mc:Fallback>
          <p:pic>
            <p:nvPicPr>
              <p:cNvPr id="4" name="Ink 3">
                <a:extLst>
                  <a:ext uri="{FF2B5EF4-FFF2-40B4-BE49-F238E27FC236}">
                    <a16:creationId xmlns:a16="http://schemas.microsoft.com/office/drawing/2014/main" id="{4D516294-D129-040F-6F8E-558BE59751DB}"/>
                  </a:ext>
                </a:extLst>
              </p:cNvPr>
              <p:cNvPicPr/>
              <p:nvPr/>
            </p:nvPicPr>
            <p:blipFill>
              <a:blip r:embed="rId4"/>
              <a:stretch>
                <a:fillRect/>
              </a:stretch>
            </p:blipFill>
            <p:spPr>
              <a:xfrm>
                <a:off x="4782240" y="1546200"/>
                <a:ext cx="1139400" cy="365400"/>
              </a:xfrm>
              <a:prstGeom prst="rect">
                <a:avLst/>
              </a:prstGeom>
            </p:spPr>
          </p:pic>
        </mc:Fallback>
      </mc:AlternateContent>
    </p:spTree>
    <p:extLst>
      <p:ext uri="{BB962C8B-B14F-4D97-AF65-F5344CB8AC3E}">
        <p14:creationId xmlns:p14="http://schemas.microsoft.com/office/powerpoint/2010/main" val="286943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pPr marL="0" indent="0">
              <a:buNone/>
            </a:pPr>
            <a:r>
              <a:rPr lang="en-US" b="1" dirty="0"/>
              <a:t>Lists represented as arrays.</a:t>
            </a:r>
          </a:p>
          <a:p>
            <a:r>
              <a:rPr lang="en-US" dirty="0"/>
              <a:t>Binary search</a:t>
            </a:r>
          </a:p>
          <a:p>
            <a:pPr lvl="1"/>
            <a:r>
              <a:rPr lang="en-US" dirty="0"/>
              <a:t>Time complexity: O(log n)</a:t>
            </a:r>
          </a:p>
          <a:p>
            <a:r>
              <a:rPr lang="en-US" dirty="0"/>
              <a:t>Interpolation Search</a:t>
            </a:r>
          </a:p>
          <a:p>
            <a:pPr lvl="1"/>
            <a:r>
              <a:rPr lang="en-US" dirty="0"/>
              <a:t>Time complexity: O(log </a:t>
            </a:r>
            <a:r>
              <a:rPr lang="en-US" dirty="0" err="1"/>
              <a:t>log</a:t>
            </a:r>
            <a:r>
              <a:rPr lang="en-US" dirty="0"/>
              <a:t> n) in the best case and O(n) in the worst case.</a:t>
            </a:r>
          </a:p>
          <a:p>
            <a:pPr lvl="1"/>
            <a:endParaRPr lang="en-US" b="1"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6F1079F0-5F11-4AD2-5ABC-B9FAA17801C0}"/>
                  </a:ext>
                </a:extLst>
              </p14:cNvPr>
              <p14:cNvContentPartPr/>
              <p14:nvPr/>
            </p14:nvContentPartPr>
            <p14:xfrm>
              <a:off x="986760" y="30960"/>
              <a:ext cx="10500480" cy="6801120"/>
            </p14:xfrm>
          </p:contentPart>
        </mc:Choice>
        <mc:Fallback>
          <p:pic>
            <p:nvPicPr>
              <p:cNvPr id="5" name="Ink 4">
                <a:extLst>
                  <a:ext uri="{FF2B5EF4-FFF2-40B4-BE49-F238E27FC236}">
                    <a16:creationId xmlns:a16="http://schemas.microsoft.com/office/drawing/2014/main" id="{6F1079F0-5F11-4AD2-5ABC-B9FAA17801C0}"/>
                  </a:ext>
                </a:extLst>
              </p:cNvPr>
              <p:cNvPicPr/>
              <p:nvPr/>
            </p:nvPicPr>
            <p:blipFill>
              <a:blip r:embed="rId4"/>
              <a:stretch>
                <a:fillRect/>
              </a:stretch>
            </p:blipFill>
            <p:spPr>
              <a:xfrm>
                <a:off x="977400" y="21600"/>
                <a:ext cx="10519200" cy="6819840"/>
              </a:xfrm>
              <a:prstGeom prst="rect">
                <a:avLst/>
              </a:prstGeom>
            </p:spPr>
          </p:pic>
        </mc:Fallback>
      </mc:AlternateContent>
    </p:spTree>
    <p:extLst>
      <p:ext uri="{BB962C8B-B14F-4D97-AF65-F5344CB8AC3E}">
        <p14:creationId xmlns:p14="http://schemas.microsoft.com/office/powerpoint/2010/main" val="1716043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1D1D-C117-F6C2-7438-C47931B928C5}"/>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66CF031E-0461-F01E-523B-2D60BE9B7E31}"/>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A queue can be defined in terms of a stack by using two stacks: stack1 and stack2. </a:t>
            </a:r>
          </a:p>
          <a:p>
            <a:pPr marL="0" indent="0">
              <a:buNone/>
            </a:pPr>
            <a:r>
              <a:rPr lang="en-AU" dirty="0"/>
              <a:t>B</a:t>
            </a:r>
            <a:r>
              <a:rPr lang="en-AU" b="0" i="0" u="none" strike="noStrike" dirty="0">
                <a:effectLst/>
                <a:latin typeface="Times New Roman" panose="02020603050405020304" pitchFamily="18" charset="0"/>
              </a:rPr>
              <a:t>asic idea: use one stack to enqueue elements and the other to dequeue elements. </a:t>
            </a:r>
          </a:p>
          <a:p>
            <a:r>
              <a:rPr lang="en-AU" b="0" i="0" u="none" strike="noStrike" dirty="0">
                <a:effectLst/>
                <a:latin typeface="Times New Roman" panose="02020603050405020304" pitchFamily="18" charset="0"/>
              </a:rPr>
              <a:t>Enqueue operation: push the element onto stack1.  </a:t>
            </a:r>
          </a:p>
          <a:p>
            <a:r>
              <a:rPr lang="en-AU" b="0" i="0" u="none" strike="noStrike" dirty="0">
                <a:effectLst/>
                <a:latin typeface="Times New Roman" panose="02020603050405020304" pitchFamily="18" charset="0"/>
              </a:rPr>
              <a:t>Dequeue operation: </a:t>
            </a:r>
          </a:p>
          <a:p>
            <a:pPr lvl="1"/>
            <a:r>
              <a:rPr lang="en-AU" dirty="0"/>
              <a:t>F</a:t>
            </a:r>
            <a:r>
              <a:rPr lang="en-AU" b="0" i="0" u="none" strike="noStrike" dirty="0">
                <a:effectLst/>
                <a:latin typeface="Times New Roman" panose="02020603050405020304" pitchFamily="18" charset="0"/>
              </a:rPr>
              <a:t>irst check if stack2 is empty. </a:t>
            </a:r>
          </a:p>
          <a:p>
            <a:pPr lvl="1"/>
            <a:r>
              <a:rPr lang="en-AU" b="0" i="0" u="none" strike="noStrike" dirty="0">
                <a:effectLst/>
                <a:latin typeface="Times New Roman" panose="02020603050405020304" pitchFamily="18" charset="0"/>
              </a:rPr>
              <a:t>If it is empty, pop all the elements from stack1 and push them onto stack2, </a:t>
            </a:r>
            <a:endParaRPr lang="en-AU" dirty="0"/>
          </a:p>
          <a:p>
            <a:pPr lvl="1"/>
            <a:r>
              <a:rPr lang="en-AU" b="0" i="0" u="none" strike="noStrike" dirty="0">
                <a:effectLst/>
                <a:latin typeface="Times New Roman" panose="02020603050405020304" pitchFamily="18" charset="0"/>
              </a:rPr>
              <a:t>Then pop the top element from stack2 and return it as the dequeued element. </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8A98959-C259-24E4-60A0-58E8DA43E437}"/>
                  </a:ext>
                </a:extLst>
              </p14:cNvPr>
              <p14:cNvContentPartPr/>
              <p14:nvPr/>
            </p14:nvContentPartPr>
            <p14:xfrm>
              <a:off x="821520" y="-360"/>
              <a:ext cx="9803520" cy="4857480"/>
            </p14:xfrm>
          </p:contentPart>
        </mc:Choice>
        <mc:Fallback xmlns="">
          <p:pic>
            <p:nvPicPr>
              <p:cNvPr id="4" name="Ink 3">
                <a:extLst>
                  <a:ext uri="{FF2B5EF4-FFF2-40B4-BE49-F238E27FC236}">
                    <a16:creationId xmlns:a16="http://schemas.microsoft.com/office/drawing/2014/main" id="{18A98959-C259-24E4-60A0-58E8DA43E437}"/>
                  </a:ext>
                </a:extLst>
              </p:cNvPr>
              <p:cNvPicPr/>
              <p:nvPr/>
            </p:nvPicPr>
            <p:blipFill>
              <a:blip r:embed="rId4"/>
              <a:stretch>
                <a:fillRect/>
              </a:stretch>
            </p:blipFill>
            <p:spPr>
              <a:xfrm>
                <a:off x="812160" y="-9720"/>
                <a:ext cx="9822240" cy="4876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975FDD9C-67E2-807F-97B5-2A56FEF6224F}"/>
                  </a:ext>
                </a:extLst>
              </p14:cNvPr>
              <p14:cNvContentPartPr/>
              <p14:nvPr/>
            </p14:nvContentPartPr>
            <p14:xfrm>
              <a:off x="8533800" y="-360"/>
              <a:ext cx="3225240" cy="1855800"/>
            </p14:xfrm>
          </p:contentPart>
        </mc:Choice>
        <mc:Fallback>
          <p:pic>
            <p:nvPicPr>
              <p:cNvPr id="5" name="Ink 4">
                <a:extLst>
                  <a:ext uri="{FF2B5EF4-FFF2-40B4-BE49-F238E27FC236}">
                    <a16:creationId xmlns:a16="http://schemas.microsoft.com/office/drawing/2014/main" id="{975FDD9C-67E2-807F-97B5-2A56FEF6224F}"/>
                  </a:ext>
                </a:extLst>
              </p:cNvPr>
              <p:cNvPicPr/>
              <p:nvPr/>
            </p:nvPicPr>
            <p:blipFill>
              <a:blip r:embed="rId6"/>
              <a:stretch>
                <a:fillRect/>
              </a:stretch>
            </p:blipFill>
            <p:spPr>
              <a:xfrm>
                <a:off x="8524440" y="-9720"/>
                <a:ext cx="3243960" cy="1874520"/>
              </a:xfrm>
              <a:prstGeom prst="rect">
                <a:avLst/>
              </a:prstGeom>
            </p:spPr>
          </p:pic>
        </mc:Fallback>
      </mc:AlternateContent>
    </p:spTree>
    <p:extLst>
      <p:ext uri="{BB962C8B-B14F-4D97-AF65-F5344CB8AC3E}">
        <p14:creationId xmlns:p14="http://schemas.microsoft.com/office/powerpoint/2010/main" val="1194790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6020-3B2E-B4FE-1C48-9025EF58CA89}"/>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369928D8-FC11-D851-4476-62008BF8865D}"/>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Using additional non-array variables, order all elements on a queue using also</a:t>
            </a:r>
          </a:p>
          <a:p>
            <a:r>
              <a:rPr lang="en-AU" b="0" i="0" u="none" strike="noStrike" dirty="0">
                <a:effectLst/>
                <a:latin typeface="Times New Roman" panose="02020603050405020304" pitchFamily="18" charset="0"/>
              </a:rPr>
              <a:t>two additional queues </a:t>
            </a:r>
          </a:p>
          <a:p>
            <a:r>
              <a:rPr lang="en-AU" b="0" i="0" u="none" strike="noStrike" dirty="0">
                <a:effectLst/>
                <a:latin typeface="Times New Roman" panose="02020603050405020304" pitchFamily="18" charset="0"/>
              </a:rPr>
              <a:t>one additional queue</a:t>
            </a:r>
            <a:endParaRPr 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AA251DE-22A5-BBAB-5BEC-C1111E014EA5}"/>
                  </a:ext>
                </a:extLst>
              </p14:cNvPr>
              <p14:cNvContentPartPr/>
              <p14:nvPr/>
            </p14:nvContentPartPr>
            <p14:xfrm>
              <a:off x="6015240" y="3366000"/>
              <a:ext cx="3690360" cy="1128600"/>
            </p14:xfrm>
          </p:contentPart>
        </mc:Choice>
        <mc:Fallback>
          <p:pic>
            <p:nvPicPr>
              <p:cNvPr id="4" name="Ink 3">
                <a:extLst>
                  <a:ext uri="{FF2B5EF4-FFF2-40B4-BE49-F238E27FC236}">
                    <a16:creationId xmlns:a16="http://schemas.microsoft.com/office/drawing/2014/main" id="{7AA251DE-22A5-BBAB-5BEC-C1111E014EA5}"/>
                  </a:ext>
                </a:extLst>
              </p:cNvPr>
              <p:cNvPicPr/>
              <p:nvPr/>
            </p:nvPicPr>
            <p:blipFill>
              <a:blip r:embed="rId4"/>
              <a:stretch>
                <a:fillRect/>
              </a:stretch>
            </p:blipFill>
            <p:spPr>
              <a:xfrm>
                <a:off x="6005880" y="3356640"/>
                <a:ext cx="3709080" cy="1147320"/>
              </a:xfrm>
              <a:prstGeom prst="rect">
                <a:avLst/>
              </a:prstGeom>
            </p:spPr>
          </p:pic>
        </mc:Fallback>
      </mc:AlternateContent>
    </p:spTree>
    <p:extLst>
      <p:ext uri="{BB962C8B-B14F-4D97-AF65-F5344CB8AC3E}">
        <p14:creationId xmlns:p14="http://schemas.microsoft.com/office/powerpoint/2010/main" val="2289952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6020-3B2E-B4FE-1C48-9025EF58CA89}"/>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369928D8-FC11-D851-4476-62008BF8865D}"/>
              </a:ext>
            </a:extLst>
          </p:cNvPr>
          <p:cNvSpPr>
            <a:spLocks noGrp="1"/>
          </p:cNvSpPr>
          <p:nvPr>
            <p:ph idx="1"/>
          </p:nvPr>
        </p:nvSpPr>
        <p:spPr/>
        <p:txBody>
          <a:bodyPr>
            <a:normAutofit fontScale="70000" lnSpcReduction="20000"/>
          </a:bodyPr>
          <a:lstStyle/>
          <a:p>
            <a:pPr marL="0" indent="0">
              <a:buNone/>
            </a:pPr>
            <a:r>
              <a:rPr lang="en-AU" b="1" dirty="0"/>
              <a:t>T</a:t>
            </a:r>
            <a:r>
              <a:rPr lang="en-AU" b="1" i="0" u="none" strike="noStrike" dirty="0">
                <a:effectLst/>
                <a:latin typeface="Times New Roman" panose="02020603050405020304" pitchFamily="18" charset="0"/>
              </a:rPr>
              <a:t>wo additional queues </a:t>
            </a:r>
            <a:endParaRPr lang="en-AU" b="1" dirty="0"/>
          </a:p>
          <a:p>
            <a:r>
              <a:rPr lang="en-AU" i="0" u="none" strike="noStrike" dirty="0">
                <a:effectLst/>
                <a:latin typeface="Times New Roman" panose="02020603050405020304" pitchFamily="18" charset="0"/>
              </a:rPr>
              <a:t>Create two additional queues, Q1 and Q2. </a:t>
            </a:r>
          </a:p>
          <a:p>
            <a:r>
              <a:rPr lang="en-AU" i="0" u="none" strike="noStrike" dirty="0">
                <a:effectLst/>
                <a:latin typeface="Times New Roman" panose="02020603050405020304" pitchFamily="18" charset="0"/>
              </a:rPr>
              <a:t>Dequeue the first element from the original queue and store it in a variable called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Loop through the original queue while it is not empty:</a:t>
            </a:r>
          </a:p>
          <a:p>
            <a:pPr lvl="1"/>
            <a:r>
              <a:rPr lang="en-AU" i="0" u="none" strike="noStrike" dirty="0">
                <a:effectLst/>
                <a:latin typeface="Times New Roman" panose="02020603050405020304" pitchFamily="18" charset="0"/>
              </a:rPr>
              <a:t>Dequeue an element from the original queue and compare it to </a:t>
            </a:r>
            <a:r>
              <a:rPr lang="en-AU" i="0" u="none" strike="noStrike" dirty="0" err="1">
                <a:effectLst/>
                <a:latin typeface="Times New Roman" panose="02020603050405020304" pitchFamily="18" charset="0"/>
              </a:rPr>
              <a:t>current_min</a:t>
            </a:r>
            <a:endParaRPr lang="en-AU" i="0" u="none" strike="noStrike" dirty="0">
              <a:effectLst/>
              <a:latin typeface="Times New Roman" panose="02020603050405020304" pitchFamily="18" charset="0"/>
            </a:endParaRPr>
          </a:p>
          <a:p>
            <a:pPr lvl="1"/>
            <a:r>
              <a:rPr lang="en-AU" i="0" u="none" strike="noStrike" dirty="0">
                <a:effectLst/>
                <a:latin typeface="Times New Roman" panose="02020603050405020304" pitchFamily="18" charset="0"/>
              </a:rPr>
              <a:t>If the dequeued element is less than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enqueue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into Q1 and assign the dequeued element to </a:t>
            </a:r>
            <a:r>
              <a:rPr lang="en-AU" i="0" u="none" strike="noStrike" dirty="0" err="1">
                <a:effectLst/>
                <a:latin typeface="Times New Roman" panose="02020603050405020304" pitchFamily="18" charset="0"/>
              </a:rPr>
              <a:t>current_min</a:t>
            </a:r>
            <a:endParaRPr lang="en-AU" dirty="0"/>
          </a:p>
          <a:p>
            <a:pPr lvl="1"/>
            <a:r>
              <a:rPr lang="en-AU" i="0" u="none" strike="noStrike" dirty="0">
                <a:effectLst/>
                <a:latin typeface="Times New Roman" panose="02020603050405020304" pitchFamily="18" charset="0"/>
              </a:rPr>
              <a:t>If the dequeued element is greater than or equal to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enqueue the dequeued element into Q1. </a:t>
            </a:r>
          </a:p>
          <a:p>
            <a:r>
              <a:rPr lang="en-AU" i="0" u="none" strike="noStrike" dirty="0">
                <a:effectLst/>
                <a:latin typeface="Times New Roman" panose="02020603050405020304" pitchFamily="18" charset="0"/>
              </a:rPr>
              <a:t>Enqueue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into Q1. </a:t>
            </a:r>
          </a:p>
          <a:p>
            <a:r>
              <a:rPr lang="en-AU" i="0" u="none" strike="noStrike" dirty="0">
                <a:effectLst/>
                <a:latin typeface="Times New Roman" panose="02020603050405020304" pitchFamily="18" charset="0"/>
              </a:rPr>
              <a:t>While Q1 is not empty:</a:t>
            </a:r>
          </a:p>
          <a:p>
            <a:pPr lvl="1"/>
            <a:r>
              <a:rPr lang="en-AU" i="0" u="none" strike="noStrike" dirty="0">
                <a:effectLst/>
                <a:latin typeface="Times New Roman" panose="02020603050405020304" pitchFamily="18" charset="0"/>
              </a:rPr>
              <a:t>Dequeue an element from Q1 and enqueue it into Q2.</a:t>
            </a:r>
          </a:p>
          <a:p>
            <a:pPr lvl="1"/>
            <a:r>
              <a:rPr lang="en-AU" i="0" u="none" strike="noStrike" dirty="0">
                <a:effectLst/>
                <a:latin typeface="Times New Roman" panose="02020603050405020304" pitchFamily="18" charset="0"/>
              </a:rPr>
              <a:t>Compare the dequeued element to the next element in Q1. If the dequeued element is greater than the next element, swap them.</a:t>
            </a:r>
          </a:p>
          <a:p>
            <a:pPr lvl="1"/>
            <a:r>
              <a:rPr lang="en-AU" i="0" u="none" strike="noStrike" dirty="0">
                <a:effectLst/>
                <a:latin typeface="Times New Roman" panose="02020603050405020304" pitchFamily="18" charset="0"/>
              </a:rPr>
              <a:t>Continue this process until Q1 is empty. </a:t>
            </a:r>
          </a:p>
          <a:p>
            <a:r>
              <a:rPr lang="en-AU" i="0" u="none" strike="noStrike" dirty="0">
                <a:effectLst/>
                <a:latin typeface="Times New Roman" panose="02020603050405020304" pitchFamily="18" charset="0"/>
              </a:rPr>
              <a:t>Dequeue all elements from Q2 and enqueue them back into the original queue.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F5B25CB-C376-8FC5-FDFC-16B25E1FE944}"/>
                  </a:ext>
                </a:extLst>
              </p14:cNvPr>
              <p14:cNvContentPartPr/>
              <p14:nvPr/>
            </p14:nvContentPartPr>
            <p14:xfrm>
              <a:off x="530280" y="72360"/>
              <a:ext cx="11661840" cy="6785640"/>
            </p14:xfrm>
          </p:contentPart>
        </mc:Choice>
        <mc:Fallback xmlns="">
          <p:pic>
            <p:nvPicPr>
              <p:cNvPr id="4" name="Ink 3">
                <a:extLst>
                  <a:ext uri="{FF2B5EF4-FFF2-40B4-BE49-F238E27FC236}">
                    <a16:creationId xmlns:a16="http://schemas.microsoft.com/office/drawing/2014/main" id="{CF5B25CB-C376-8FC5-FDFC-16B25E1FE944}"/>
                  </a:ext>
                </a:extLst>
              </p:cNvPr>
              <p:cNvPicPr/>
              <p:nvPr/>
            </p:nvPicPr>
            <p:blipFill>
              <a:blip r:embed="rId4"/>
              <a:stretch>
                <a:fillRect/>
              </a:stretch>
            </p:blipFill>
            <p:spPr>
              <a:xfrm>
                <a:off x="520920" y="63000"/>
                <a:ext cx="11680560" cy="6804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85E8B891-98E2-93CE-DBC4-746C438FC506}"/>
                  </a:ext>
                </a:extLst>
              </p14:cNvPr>
              <p14:cNvContentPartPr/>
              <p14:nvPr/>
            </p14:nvContentPartPr>
            <p14:xfrm>
              <a:off x="5622120" y="378360"/>
              <a:ext cx="3834360" cy="1091160"/>
            </p14:xfrm>
          </p:contentPart>
        </mc:Choice>
        <mc:Fallback>
          <p:pic>
            <p:nvPicPr>
              <p:cNvPr id="5" name="Ink 4">
                <a:extLst>
                  <a:ext uri="{FF2B5EF4-FFF2-40B4-BE49-F238E27FC236}">
                    <a16:creationId xmlns:a16="http://schemas.microsoft.com/office/drawing/2014/main" id="{85E8B891-98E2-93CE-DBC4-746C438FC506}"/>
                  </a:ext>
                </a:extLst>
              </p:cNvPr>
              <p:cNvPicPr/>
              <p:nvPr/>
            </p:nvPicPr>
            <p:blipFill>
              <a:blip r:embed="rId6"/>
              <a:stretch>
                <a:fillRect/>
              </a:stretch>
            </p:blipFill>
            <p:spPr>
              <a:xfrm>
                <a:off x="5612760" y="369000"/>
                <a:ext cx="3853080" cy="1109880"/>
              </a:xfrm>
              <a:prstGeom prst="rect">
                <a:avLst/>
              </a:prstGeom>
            </p:spPr>
          </p:pic>
        </mc:Fallback>
      </mc:AlternateContent>
    </p:spTree>
    <p:extLst>
      <p:ext uri="{BB962C8B-B14F-4D97-AF65-F5344CB8AC3E}">
        <p14:creationId xmlns:p14="http://schemas.microsoft.com/office/powerpoint/2010/main" val="2078944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6020-3B2E-B4FE-1C48-9025EF58CA89}"/>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369928D8-FC11-D851-4476-62008BF8865D}"/>
              </a:ext>
            </a:extLst>
          </p:cNvPr>
          <p:cNvSpPr>
            <a:spLocks noGrp="1"/>
          </p:cNvSpPr>
          <p:nvPr>
            <p:ph idx="1"/>
          </p:nvPr>
        </p:nvSpPr>
        <p:spPr/>
        <p:txBody>
          <a:bodyPr>
            <a:normAutofit lnSpcReduction="10000"/>
          </a:bodyPr>
          <a:lstStyle/>
          <a:p>
            <a:pPr marL="0" indent="0">
              <a:buNone/>
            </a:pPr>
            <a:r>
              <a:rPr lang="en-AU" b="1" dirty="0"/>
              <a:t>One</a:t>
            </a:r>
            <a:r>
              <a:rPr lang="en-AU" b="1" i="0" u="none" strike="noStrike" dirty="0">
                <a:effectLst/>
                <a:latin typeface="Times New Roman" panose="02020603050405020304" pitchFamily="18" charset="0"/>
              </a:rPr>
              <a:t> additional queue</a:t>
            </a:r>
            <a:endParaRPr lang="en-AU" b="1" dirty="0"/>
          </a:p>
          <a:p>
            <a:r>
              <a:rPr lang="en-AU" i="0" u="none" strike="noStrike" dirty="0">
                <a:effectLst/>
                <a:latin typeface="Times New Roman" panose="02020603050405020304" pitchFamily="18" charset="0"/>
              </a:rPr>
              <a:t>Create one additional queue, called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While the original queue is not empty, dequeue an element from the original queue and call it </a:t>
            </a:r>
            <a:r>
              <a:rPr lang="en-AU" i="0" u="none" strike="noStrike" dirty="0" err="1">
                <a:effectLst/>
                <a:latin typeface="Times New Roman" panose="02020603050405020304" pitchFamily="18" charset="0"/>
              </a:rPr>
              <a:t>current_element</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While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is not empty and the front element of the queue is greater than </a:t>
            </a:r>
            <a:r>
              <a:rPr lang="en-AU" i="0" u="none" strike="noStrike" dirty="0" err="1">
                <a:effectLst/>
                <a:latin typeface="Times New Roman" panose="02020603050405020304" pitchFamily="18" charset="0"/>
              </a:rPr>
              <a:t>current_element</a:t>
            </a:r>
            <a:r>
              <a:rPr lang="en-AU" i="0" u="none" strike="noStrike" dirty="0">
                <a:effectLst/>
                <a:latin typeface="Times New Roman" panose="02020603050405020304" pitchFamily="18" charset="0"/>
              </a:rPr>
              <a:t>, dequeue that element and enqueue it back onto the original queue. </a:t>
            </a:r>
          </a:p>
          <a:p>
            <a:r>
              <a:rPr lang="en-AU" i="0" u="none" strike="noStrike" dirty="0">
                <a:effectLst/>
                <a:latin typeface="Times New Roman" panose="02020603050405020304" pitchFamily="18" charset="0"/>
              </a:rPr>
              <a:t>Enqueue </a:t>
            </a:r>
            <a:r>
              <a:rPr lang="en-AU" i="0" u="none" strike="noStrike" dirty="0" err="1">
                <a:effectLst/>
                <a:latin typeface="Times New Roman" panose="02020603050405020304" pitchFamily="18" charset="0"/>
              </a:rPr>
              <a:t>current_element</a:t>
            </a:r>
            <a:r>
              <a:rPr lang="en-AU" i="0" u="none" strike="noStrike" dirty="0">
                <a:effectLst/>
                <a:latin typeface="Times New Roman" panose="02020603050405020304" pitchFamily="18" charset="0"/>
              </a:rPr>
              <a:t> onto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Repeat steps 2-4 until the original queue is empty. </a:t>
            </a:r>
          </a:p>
          <a:p>
            <a:r>
              <a:rPr lang="en-AU" i="0" u="none" strike="noStrike" dirty="0">
                <a:effectLst/>
                <a:latin typeface="Times New Roman" panose="02020603050405020304" pitchFamily="18" charset="0"/>
              </a:rPr>
              <a:t>Dequeue all elements from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and enqueue them back onto the original queue.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0B72C36-EF2F-73D6-BC08-4FBF1D731250}"/>
                  </a:ext>
                </a:extLst>
              </p14:cNvPr>
              <p14:cNvContentPartPr/>
              <p14:nvPr/>
            </p14:nvContentPartPr>
            <p14:xfrm>
              <a:off x="2193480" y="190080"/>
              <a:ext cx="9282960" cy="2216880"/>
            </p14:xfrm>
          </p:contentPart>
        </mc:Choice>
        <mc:Fallback xmlns="">
          <p:pic>
            <p:nvPicPr>
              <p:cNvPr id="4" name="Ink 3">
                <a:extLst>
                  <a:ext uri="{FF2B5EF4-FFF2-40B4-BE49-F238E27FC236}">
                    <a16:creationId xmlns:a16="http://schemas.microsoft.com/office/drawing/2014/main" id="{00B72C36-EF2F-73D6-BC08-4FBF1D731250}"/>
                  </a:ext>
                </a:extLst>
              </p:cNvPr>
              <p:cNvPicPr/>
              <p:nvPr/>
            </p:nvPicPr>
            <p:blipFill>
              <a:blip r:embed="rId4"/>
              <a:stretch>
                <a:fillRect/>
              </a:stretch>
            </p:blipFill>
            <p:spPr>
              <a:xfrm>
                <a:off x="2184120" y="180720"/>
                <a:ext cx="9301680" cy="2235600"/>
              </a:xfrm>
              <a:prstGeom prst="rect">
                <a:avLst/>
              </a:prstGeom>
            </p:spPr>
          </p:pic>
        </mc:Fallback>
      </mc:AlternateContent>
    </p:spTree>
    <p:extLst>
      <p:ext uri="{BB962C8B-B14F-4D97-AF65-F5344CB8AC3E}">
        <p14:creationId xmlns:p14="http://schemas.microsoft.com/office/powerpoint/2010/main" val="165426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71CF-B086-54E5-0A12-0EB0FC84DC19}"/>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8106DE98-12F0-7444-248E-6E09879CF7BF}"/>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Tower of Hanoi consists of three pegs or towers with n disks placed one over the other. The objective of the puzzle is to move the stack to another peg following these simple rules. </a:t>
            </a:r>
          </a:p>
          <a:p>
            <a:pPr marL="0" indent="0">
              <a:buNone/>
            </a:pPr>
            <a:r>
              <a:rPr lang="en-AU" b="0" i="0" u="none" strike="noStrike" dirty="0">
                <a:effectLst/>
                <a:latin typeface="Times New Roman" panose="02020603050405020304" pitchFamily="18" charset="0"/>
              </a:rPr>
              <a:t>a. Only one disk can be moved at a time. </a:t>
            </a:r>
          </a:p>
          <a:p>
            <a:pPr marL="0" indent="0">
              <a:buNone/>
            </a:pPr>
            <a:r>
              <a:rPr lang="en-AU" b="0" i="0" u="none" strike="noStrike" dirty="0">
                <a:effectLst/>
                <a:latin typeface="Times New Roman" panose="02020603050405020304" pitchFamily="18" charset="0"/>
              </a:rPr>
              <a:t>b. No disk can be placed on top of the smaller disk. </a:t>
            </a:r>
          </a:p>
          <a:p>
            <a:pPr marL="0" indent="0">
              <a:buNone/>
            </a:pPr>
            <a:r>
              <a:rPr lang="en-AU" b="0" i="0" u="none" strike="noStrike" dirty="0">
                <a:effectLst/>
                <a:latin typeface="Times New Roman" panose="02020603050405020304" pitchFamily="18" charset="0"/>
              </a:rPr>
              <a:t>Write an algorithm to solve the Tower of Hanoi problem for n disks.</a:t>
            </a:r>
            <a:endParaRPr lang="en-US" dirty="0"/>
          </a:p>
        </p:txBody>
      </p:sp>
    </p:spTree>
    <p:extLst>
      <p:ext uri="{BB962C8B-B14F-4D97-AF65-F5344CB8AC3E}">
        <p14:creationId xmlns:p14="http://schemas.microsoft.com/office/powerpoint/2010/main" val="2174545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71CF-B086-54E5-0A12-0EB0FC84DC19}"/>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8106DE98-12F0-7444-248E-6E09879CF7BF}"/>
              </a:ext>
            </a:extLst>
          </p:cNvPr>
          <p:cNvSpPr>
            <a:spLocks noGrp="1"/>
          </p:cNvSpPr>
          <p:nvPr>
            <p:ph idx="1"/>
          </p:nvPr>
        </p:nvSpPr>
        <p:spPr/>
        <p:txBody>
          <a:bodyPr>
            <a:normAutofit/>
          </a:bodyPr>
          <a:lstStyle/>
          <a:p>
            <a:r>
              <a:rPr lang="en-AU" dirty="0"/>
              <a:t>T</a:t>
            </a:r>
            <a:r>
              <a:rPr lang="en-AU" b="0" i="0" u="none" strike="noStrike" dirty="0">
                <a:effectLst/>
                <a:latin typeface="Times New Roman" panose="02020603050405020304" pitchFamily="18" charset="0"/>
              </a:rPr>
              <a:t>he number of disks (n), the source peg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the destination peg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and the auxiliary peg (aux). </a:t>
            </a:r>
          </a:p>
          <a:p>
            <a:r>
              <a:rPr lang="en-AU" b="0" i="0" u="none" strike="noStrike" dirty="0">
                <a:effectLst/>
                <a:latin typeface="Times New Roman" panose="02020603050405020304" pitchFamily="18" charset="0"/>
              </a:rPr>
              <a:t>Create an empty stack called stk. </a:t>
            </a:r>
          </a:p>
          <a:p>
            <a:r>
              <a:rPr lang="en-AU" b="0" i="0" u="none" strike="noStrike" dirty="0">
                <a:effectLst/>
                <a:latin typeface="Times New Roman" panose="02020603050405020304" pitchFamily="18" charset="0"/>
              </a:rPr>
              <a:t>Push the initial parameters (n,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aux) onto the stack.  </a:t>
            </a:r>
          </a:p>
          <a:p>
            <a:r>
              <a:rPr lang="en-AU" b="0" i="0" u="none" strike="noStrike" dirty="0">
                <a:effectLst/>
                <a:latin typeface="Times New Roman" panose="02020603050405020304" pitchFamily="18" charset="0"/>
              </a:rPr>
              <a:t>While the stack is not empty: </a:t>
            </a:r>
          </a:p>
          <a:p>
            <a:pPr lvl="1"/>
            <a:r>
              <a:rPr lang="en-AU" b="0" i="0" u="none" strike="noStrike" dirty="0">
                <a:effectLst/>
                <a:latin typeface="Times New Roman" panose="02020603050405020304" pitchFamily="18" charset="0"/>
              </a:rPr>
              <a:t>Pop the top parameters (n,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aux) from the stack.</a:t>
            </a:r>
          </a:p>
          <a:p>
            <a:pPr lvl="1"/>
            <a:r>
              <a:rPr lang="en-AU" b="0" i="0" u="none" strike="noStrike" dirty="0">
                <a:effectLst/>
                <a:latin typeface="Times New Roman" panose="02020603050405020304" pitchFamily="18" charset="0"/>
              </a:rPr>
              <a:t>If n == 1, move the disk from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to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and continue to the next iteration of the loop. </a:t>
            </a:r>
            <a:endParaRPr lang="en-AU" dirty="0"/>
          </a:p>
          <a:p>
            <a:pPr lvl="1"/>
            <a:r>
              <a:rPr lang="en-AU" b="0" i="0" u="none" strike="noStrike" dirty="0">
                <a:effectLst/>
                <a:latin typeface="Times New Roman" panose="02020603050405020304" pitchFamily="18" charset="0"/>
              </a:rPr>
              <a:t>Push the parameters (n-1, aux,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onto the stack.</a:t>
            </a:r>
          </a:p>
          <a:p>
            <a:pPr lvl="1"/>
            <a:r>
              <a:rPr lang="en-AU" b="0" i="0" u="none" strike="noStrike" dirty="0">
                <a:effectLst/>
                <a:latin typeface="Times New Roman" panose="02020603050405020304" pitchFamily="18" charset="0"/>
              </a:rPr>
              <a:t>Push the parameters (1,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aux) onto the stack.</a:t>
            </a:r>
          </a:p>
          <a:p>
            <a:pPr lvl="1"/>
            <a:r>
              <a:rPr lang="en-AU" b="0" i="0" u="none" strike="noStrike" dirty="0">
                <a:effectLst/>
                <a:latin typeface="Times New Roman" panose="02020603050405020304" pitchFamily="18" charset="0"/>
              </a:rPr>
              <a:t>Push the parameters (n-1,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aux,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onto the stack. </a:t>
            </a:r>
            <a:endParaRPr 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B1E2A81F-E1DC-2EA9-E68D-20B67EF1F84F}"/>
                  </a:ext>
                </a:extLst>
              </p14:cNvPr>
              <p14:cNvContentPartPr/>
              <p14:nvPr/>
            </p14:nvContentPartPr>
            <p14:xfrm>
              <a:off x="7283160" y="2252880"/>
              <a:ext cx="360" cy="360"/>
            </p14:xfrm>
          </p:contentPart>
        </mc:Choice>
        <mc:Fallback>
          <p:pic>
            <p:nvPicPr>
              <p:cNvPr id="4" name="Ink 3">
                <a:extLst>
                  <a:ext uri="{FF2B5EF4-FFF2-40B4-BE49-F238E27FC236}">
                    <a16:creationId xmlns:a16="http://schemas.microsoft.com/office/drawing/2014/main" id="{B1E2A81F-E1DC-2EA9-E68D-20B67EF1F84F}"/>
                  </a:ext>
                </a:extLst>
              </p:cNvPr>
              <p:cNvPicPr/>
              <p:nvPr/>
            </p:nvPicPr>
            <p:blipFill>
              <a:blip r:embed="rId4"/>
              <a:stretch>
                <a:fillRect/>
              </a:stretch>
            </p:blipFill>
            <p:spPr>
              <a:xfrm>
                <a:off x="7273800" y="2243520"/>
                <a:ext cx="19080" cy="19080"/>
              </a:xfrm>
              <a:prstGeom prst="rect">
                <a:avLst/>
              </a:prstGeom>
            </p:spPr>
          </p:pic>
        </mc:Fallback>
      </mc:AlternateContent>
    </p:spTree>
    <p:extLst>
      <p:ext uri="{BB962C8B-B14F-4D97-AF65-F5344CB8AC3E}">
        <p14:creationId xmlns:p14="http://schemas.microsoft.com/office/powerpoint/2010/main" val="3499233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217F-ED3E-3F38-D9A9-BF9593C8799C}"/>
              </a:ext>
            </a:extLst>
          </p:cNvPr>
          <p:cNvSpPr>
            <a:spLocks noGrp="1"/>
          </p:cNvSpPr>
          <p:nvPr>
            <p:ph type="title"/>
          </p:nvPr>
        </p:nvSpPr>
        <p:spPr/>
        <p:txBody>
          <a:bodyPr/>
          <a:lstStyle/>
          <a:p>
            <a:r>
              <a:rPr lang="en-US" dirty="0"/>
              <a:t>Problem 11</a:t>
            </a:r>
          </a:p>
        </p:txBody>
      </p:sp>
      <p:sp>
        <p:nvSpPr>
          <p:cNvPr id="3" name="Content Placeholder 2">
            <a:extLst>
              <a:ext uri="{FF2B5EF4-FFF2-40B4-BE49-F238E27FC236}">
                <a16:creationId xmlns:a16="http://schemas.microsoft.com/office/drawing/2014/main" id="{F292D28D-2E33-9769-D2A4-4ADEB8AEFF91}"/>
              </a:ext>
            </a:extLst>
          </p:cNvPr>
          <p:cNvSpPr>
            <a:spLocks noGrp="1"/>
          </p:cNvSpPr>
          <p:nvPr>
            <p:ph idx="1"/>
          </p:nvPr>
        </p:nvSpPr>
        <p:spPr/>
        <p:txBody>
          <a:bodyPr/>
          <a:lstStyle/>
          <a:p>
            <a:pPr marL="0" indent="0">
              <a:buNone/>
            </a:pPr>
            <a:r>
              <a:rPr lang="en-US" dirty="0"/>
              <a:t>The stock span problem is a financial problem where we have a series of n daily price quotes for a stock and we need to calculate span of stock’s price for all n days. The span Si of the stock’s price on a given day </a:t>
            </a:r>
            <a:r>
              <a:rPr lang="en-US" dirty="0" err="1"/>
              <a:t>i</a:t>
            </a:r>
            <a:r>
              <a:rPr lang="en-US" dirty="0"/>
              <a:t> is defined as the maximum number of consecutive days just before the given day, for which the price of the stock on the current day is less than or equal to its price on the given day. For  example, if an array of 7 days prices is given as {100, 80, 60, 70, 60, 75, 85}, then the span values for  corresponding 7 days are {1, 1, 1, 2, 1, 4, 6}. </a:t>
            </a:r>
          </a:p>
          <a:p>
            <a:pPr marL="0" indent="0">
              <a:buNone/>
            </a:pPr>
            <a:r>
              <a:rPr lang="en-AU" b="0" i="0" u="none" strike="noStrike" dirty="0">
                <a:effectLst/>
                <a:latin typeface="Times New Roman" panose="02020603050405020304" pitchFamily="18" charset="0"/>
              </a:rPr>
              <a:t>Write an algorithm to solve the stock span problem using stack. </a:t>
            </a:r>
            <a:endParaRPr lang="en-US" dirty="0"/>
          </a:p>
        </p:txBody>
      </p:sp>
    </p:spTree>
    <p:extLst>
      <p:ext uri="{BB962C8B-B14F-4D97-AF65-F5344CB8AC3E}">
        <p14:creationId xmlns:p14="http://schemas.microsoft.com/office/powerpoint/2010/main" val="989810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217F-ED3E-3F38-D9A9-BF9593C8799C}"/>
              </a:ext>
            </a:extLst>
          </p:cNvPr>
          <p:cNvSpPr>
            <a:spLocks noGrp="1"/>
          </p:cNvSpPr>
          <p:nvPr>
            <p:ph type="title"/>
          </p:nvPr>
        </p:nvSpPr>
        <p:spPr/>
        <p:txBody>
          <a:bodyPr/>
          <a:lstStyle/>
          <a:p>
            <a:r>
              <a:rPr lang="en-US" dirty="0"/>
              <a:t>Solution 11</a:t>
            </a:r>
          </a:p>
        </p:txBody>
      </p:sp>
      <p:sp>
        <p:nvSpPr>
          <p:cNvPr id="3" name="Content Placeholder 2">
            <a:extLst>
              <a:ext uri="{FF2B5EF4-FFF2-40B4-BE49-F238E27FC236}">
                <a16:creationId xmlns:a16="http://schemas.microsoft.com/office/drawing/2014/main" id="{F292D28D-2E33-9769-D2A4-4ADEB8AEFF91}"/>
              </a:ext>
            </a:extLst>
          </p:cNvPr>
          <p:cNvSpPr>
            <a:spLocks noGrp="1"/>
          </p:cNvSpPr>
          <p:nvPr>
            <p:ph idx="1"/>
          </p:nvPr>
        </p:nvSpPr>
        <p:spPr/>
        <p:txBody>
          <a:bodyPr/>
          <a:lstStyle/>
          <a:p>
            <a:r>
              <a:rPr lang="en-US" dirty="0"/>
              <a:t>Define a function called </a:t>
            </a:r>
            <a:r>
              <a:rPr lang="en-US" dirty="0" err="1"/>
              <a:t>stock_span</a:t>
            </a:r>
            <a:r>
              <a:rPr lang="en-US" dirty="0"/>
              <a:t> that takes an array of daily stock prices as an argument.  </a:t>
            </a:r>
          </a:p>
          <a:p>
            <a:r>
              <a:rPr lang="en-US" dirty="0"/>
              <a:t>Create an empty stack called </a:t>
            </a:r>
            <a:r>
              <a:rPr lang="en-US" dirty="0" err="1"/>
              <a:t>stk</a:t>
            </a:r>
            <a:r>
              <a:rPr lang="en-US" dirty="0"/>
              <a:t> and an empty list called span. </a:t>
            </a:r>
          </a:p>
          <a:p>
            <a:r>
              <a:rPr lang="en-US" dirty="0"/>
              <a:t>Loop through the daily stock prices: </a:t>
            </a:r>
          </a:p>
          <a:p>
            <a:pPr lvl="1"/>
            <a:r>
              <a:rPr lang="en-US" dirty="0"/>
              <a:t>Initialize the span value for the current day to 1.</a:t>
            </a:r>
          </a:p>
          <a:p>
            <a:pPr lvl="1"/>
            <a:r>
              <a:rPr lang="en-US" dirty="0"/>
              <a:t>While the stack is not empty and the price at the top of the stack is less than or equal to the current day's price: </a:t>
            </a:r>
            <a:r>
              <a:rPr lang="en-US" dirty="0" err="1"/>
              <a:t>i</a:t>
            </a:r>
            <a:r>
              <a:rPr lang="en-US" dirty="0"/>
              <a:t>. Pop the top of the stack and subtract its span value from the current day's span value.</a:t>
            </a:r>
          </a:p>
          <a:p>
            <a:pPr lvl="1"/>
            <a:r>
              <a:rPr lang="en-US" dirty="0"/>
              <a:t>Append the current day's span value to span.</a:t>
            </a:r>
          </a:p>
          <a:p>
            <a:pPr lvl="1"/>
            <a:r>
              <a:rPr lang="en-US" dirty="0"/>
              <a:t>Push the current day's price and span value onto the stack.  </a:t>
            </a:r>
          </a:p>
          <a:p>
            <a:r>
              <a:rPr lang="en-US" dirty="0"/>
              <a:t>Return the span list.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5DB970D-DCBA-C4F9-9277-F738661B4442}"/>
                  </a:ext>
                </a:extLst>
              </p14:cNvPr>
              <p14:cNvContentPartPr/>
              <p14:nvPr/>
            </p14:nvContentPartPr>
            <p14:xfrm>
              <a:off x="4278600" y="93960"/>
              <a:ext cx="7408080" cy="5717880"/>
            </p14:xfrm>
          </p:contentPart>
        </mc:Choice>
        <mc:Fallback xmlns="">
          <p:pic>
            <p:nvPicPr>
              <p:cNvPr id="4" name="Ink 3">
                <a:extLst>
                  <a:ext uri="{FF2B5EF4-FFF2-40B4-BE49-F238E27FC236}">
                    <a16:creationId xmlns:a16="http://schemas.microsoft.com/office/drawing/2014/main" id="{55DB970D-DCBA-C4F9-9277-F738661B4442}"/>
                  </a:ext>
                </a:extLst>
              </p:cNvPr>
              <p:cNvPicPr/>
              <p:nvPr/>
            </p:nvPicPr>
            <p:blipFill>
              <a:blip r:embed="rId4"/>
              <a:stretch>
                <a:fillRect/>
              </a:stretch>
            </p:blipFill>
            <p:spPr>
              <a:xfrm>
                <a:off x="4269240" y="84600"/>
                <a:ext cx="7426800" cy="5736600"/>
              </a:xfrm>
              <a:prstGeom prst="rect">
                <a:avLst/>
              </a:prstGeom>
            </p:spPr>
          </p:pic>
        </mc:Fallback>
      </mc:AlternateContent>
    </p:spTree>
    <p:extLst>
      <p:ext uri="{BB962C8B-B14F-4D97-AF65-F5344CB8AC3E}">
        <p14:creationId xmlns:p14="http://schemas.microsoft.com/office/powerpoint/2010/main" val="220276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Lists represented as linked list.</a:t>
            </a:r>
          </a:p>
          <a:p>
            <a:r>
              <a:rPr lang="en-US" dirty="0"/>
              <a:t>Linear search</a:t>
            </a:r>
          </a:p>
          <a:p>
            <a:pPr lvl="1"/>
            <a:r>
              <a:rPr lang="en-US" dirty="0"/>
              <a:t>Time complexity: O(n)</a:t>
            </a:r>
          </a:p>
          <a:p>
            <a:r>
              <a:rPr lang="en-US" dirty="0"/>
              <a:t>Skip list search</a:t>
            </a:r>
          </a:p>
          <a:p>
            <a:pPr lvl="1"/>
            <a:r>
              <a:rPr lang="en-US" dirty="0"/>
              <a:t>Time complexity: O(log n)</a:t>
            </a:r>
          </a:p>
          <a:p>
            <a:pPr marL="0" indent="0">
              <a:buNone/>
            </a:pPr>
            <a:endParaRPr lang="en-US" dirty="0"/>
          </a:p>
          <a:p>
            <a:pPr marL="0" indent="0">
              <a:buNone/>
            </a:pPr>
            <a:endParaRPr lang="en-US" b="1" dirty="0"/>
          </a:p>
          <a:p>
            <a:pPr marL="0" indent="0">
              <a:buNone/>
            </a:pPr>
            <a:endParaRPr lang="en-US" b="1"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253815E1-2930-496D-BA36-ED659586E891}"/>
                  </a:ext>
                </a:extLst>
              </p14:cNvPr>
              <p14:cNvContentPartPr/>
              <p14:nvPr/>
            </p14:nvContentPartPr>
            <p14:xfrm>
              <a:off x="1140120" y="-360"/>
              <a:ext cx="10656360" cy="4183560"/>
            </p14:xfrm>
          </p:contentPart>
        </mc:Choice>
        <mc:Fallback>
          <p:pic>
            <p:nvPicPr>
              <p:cNvPr id="5" name="Ink 4">
                <a:extLst>
                  <a:ext uri="{FF2B5EF4-FFF2-40B4-BE49-F238E27FC236}">
                    <a16:creationId xmlns:a16="http://schemas.microsoft.com/office/drawing/2014/main" id="{253815E1-2930-496D-BA36-ED659586E891}"/>
                  </a:ext>
                </a:extLst>
              </p:cNvPr>
              <p:cNvPicPr/>
              <p:nvPr/>
            </p:nvPicPr>
            <p:blipFill>
              <a:blip r:embed="rId4"/>
              <a:stretch>
                <a:fillRect/>
              </a:stretch>
            </p:blipFill>
            <p:spPr>
              <a:xfrm>
                <a:off x="1130760" y="-9720"/>
                <a:ext cx="10675080" cy="4202280"/>
              </a:xfrm>
              <a:prstGeom prst="rect">
                <a:avLst/>
              </a:prstGeom>
            </p:spPr>
          </p:pic>
        </mc:Fallback>
      </mc:AlternateContent>
    </p:spTree>
    <p:extLst>
      <p:ext uri="{BB962C8B-B14F-4D97-AF65-F5344CB8AC3E}">
        <p14:creationId xmlns:p14="http://schemas.microsoft.com/office/powerpoint/2010/main" val="3379752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 (a)</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Let A be the adjacency matrix of an undirected graph. Explain what property of the matrix indicates that </a:t>
            </a:r>
          </a:p>
          <a:p>
            <a:r>
              <a:rPr lang="en-US" dirty="0"/>
              <a:t>the graph is complete. </a:t>
            </a:r>
          </a:p>
          <a:p>
            <a:r>
              <a:rPr lang="en-US" dirty="0"/>
              <a:t>the graph has a loop, i.e., an edge connecting a vertex to itself. </a:t>
            </a:r>
          </a:p>
          <a:p>
            <a:r>
              <a:rPr lang="en-US" dirty="0"/>
              <a:t>the graph has an isolated vertex, i.e., a vertex with no edges incident to it. </a:t>
            </a:r>
            <a:endParaRPr lang="en-US" b="1" dirty="0"/>
          </a:p>
        </p:txBody>
      </p:sp>
    </p:spTree>
    <p:extLst>
      <p:ext uri="{BB962C8B-B14F-4D97-AF65-F5344CB8AC3E}">
        <p14:creationId xmlns:p14="http://schemas.microsoft.com/office/powerpoint/2010/main" val="354190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 (a)</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Adjacency matrix representation of an undirected graph: A[</a:t>
            </a:r>
            <a:r>
              <a:rPr lang="en-US" dirty="0" err="1"/>
              <a:t>i,j</a:t>
            </a:r>
            <a:r>
              <a:rPr lang="en-US" dirty="0"/>
              <a:t>] = 1 if there is an edge between vertex </a:t>
            </a:r>
            <a:r>
              <a:rPr lang="en-US" dirty="0" err="1"/>
              <a:t>i</a:t>
            </a:r>
            <a:r>
              <a:rPr lang="en-US" dirty="0"/>
              <a:t> and vertex j, and A[</a:t>
            </a:r>
            <a:r>
              <a:rPr lang="en-US" dirty="0" err="1"/>
              <a:t>i,j</a:t>
            </a:r>
            <a:r>
              <a:rPr lang="en-US" dirty="0"/>
              <a:t>] = 0 otherwise. </a:t>
            </a:r>
          </a:p>
        </p:txBody>
      </p:sp>
      <p:graphicFrame>
        <p:nvGraphicFramePr>
          <p:cNvPr id="4" name="Table 4">
            <a:extLst>
              <a:ext uri="{FF2B5EF4-FFF2-40B4-BE49-F238E27FC236}">
                <a16:creationId xmlns:a16="http://schemas.microsoft.com/office/drawing/2014/main" id="{410FAD68-3490-FD33-3E4F-06B858A9DED2}"/>
              </a:ext>
            </a:extLst>
          </p:cNvPr>
          <p:cNvGraphicFramePr>
            <a:graphicFrameLocks noGrp="1"/>
          </p:cNvGraphicFramePr>
          <p:nvPr>
            <p:extLst>
              <p:ext uri="{D42A27DB-BD31-4B8C-83A1-F6EECF244321}">
                <p14:modId xmlns:p14="http://schemas.microsoft.com/office/powerpoint/2010/main" val="3729504613"/>
              </p:ext>
            </p:extLst>
          </p:nvPr>
        </p:nvGraphicFramePr>
        <p:xfrm>
          <a:off x="4705682" y="3487820"/>
          <a:ext cx="2780636" cy="2769352"/>
        </p:xfrm>
        <a:graphic>
          <a:graphicData uri="http://schemas.openxmlformats.org/drawingml/2006/table">
            <a:tbl>
              <a:tblPr firstRow="1" bandRow="1">
                <a:tableStyleId>{5940675A-B579-460E-94D1-54222C63F5DA}</a:tableStyleId>
              </a:tblPr>
              <a:tblGrid>
                <a:gridCol w="695159">
                  <a:extLst>
                    <a:ext uri="{9D8B030D-6E8A-4147-A177-3AD203B41FA5}">
                      <a16:colId xmlns:a16="http://schemas.microsoft.com/office/drawing/2014/main" val="2942969141"/>
                    </a:ext>
                  </a:extLst>
                </a:gridCol>
                <a:gridCol w="695159">
                  <a:extLst>
                    <a:ext uri="{9D8B030D-6E8A-4147-A177-3AD203B41FA5}">
                      <a16:colId xmlns:a16="http://schemas.microsoft.com/office/drawing/2014/main" val="1149096057"/>
                    </a:ext>
                  </a:extLst>
                </a:gridCol>
                <a:gridCol w="695159">
                  <a:extLst>
                    <a:ext uri="{9D8B030D-6E8A-4147-A177-3AD203B41FA5}">
                      <a16:colId xmlns:a16="http://schemas.microsoft.com/office/drawing/2014/main" val="1261482654"/>
                    </a:ext>
                  </a:extLst>
                </a:gridCol>
                <a:gridCol w="695159">
                  <a:extLst>
                    <a:ext uri="{9D8B030D-6E8A-4147-A177-3AD203B41FA5}">
                      <a16:colId xmlns:a16="http://schemas.microsoft.com/office/drawing/2014/main" val="3129586503"/>
                    </a:ext>
                  </a:extLst>
                </a:gridCol>
              </a:tblGrid>
              <a:tr h="692338">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692338">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338463799"/>
                  </a:ext>
                </a:extLst>
              </a:tr>
              <a:tr h="692338">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75941376"/>
                  </a:ext>
                </a:extLst>
              </a:tr>
              <a:tr h="692338">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16DF0EBA-6D6D-A1C6-233F-81C39961E4B3}"/>
              </a:ext>
            </a:extLst>
          </p:cNvPr>
          <p:cNvGraphicFramePr>
            <a:graphicFrameLocks noGrp="1"/>
          </p:cNvGraphicFramePr>
          <p:nvPr>
            <p:extLst>
              <p:ext uri="{D42A27DB-BD31-4B8C-83A1-F6EECF244321}">
                <p14:modId xmlns:p14="http://schemas.microsoft.com/office/powerpoint/2010/main" val="1164475833"/>
              </p:ext>
            </p:extLst>
          </p:nvPr>
        </p:nvGraphicFramePr>
        <p:xfrm>
          <a:off x="3292642" y="3487820"/>
          <a:ext cx="695159" cy="2769352"/>
        </p:xfrm>
        <a:graphic>
          <a:graphicData uri="http://schemas.openxmlformats.org/drawingml/2006/table">
            <a:tbl>
              <a:tblPr firstRow="1" bandRow="1">
                <a:tableStyleId>{5940675A-B579-460E-94D1-54222C63F5DA}</a:tableStyleId>
              </a:tblPr>
              <a:tblGrid>
                <a:gridCol w="695159">
                  <a:extLst>
                    <a:ext uri="{9D8B030D-6E8A-4147-A177-3AD203B41FA5}">
                      <a16:colId xmlns:a16="http://schemas.microsoft.com/office/drawing/2014/main" val="1794725971"/>
                    </a:ext>
                  </a:extLst>
                </a:gridCol>
              </a:tblGrid>
              <a:tr h="692338">
                <a:tc>
                  <a:txBody>
                    <a:bodyPr/>
                    <a:lstStyle/>
                    <a:p>
                      <a:pPr algn="ctr"/>
                      <a:r>
                        <a:rPr lang="en-US" sz="24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692338">
                <a:tc>
                  <a:txBody>
                    <a:bodyPr/>
                    <a:lstStyle/>
                    <a:p>
                      <a:pPr algn="ctr"/>
                      <a:r>
                        <a:rPr lang="en-US" sz="24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692338">
                <a:tc>
                  <a:txBody>
                    <a:bodyPr/>
                    <a:lstStyle/>
                    <a:p>
                      <a:pPr algn="ctr"/>
                      <a:r>
                        <a:rPr lang="en-US" sz="24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692338">
                <a:tc>
                  <a:txBody>
                    <a:bodyPr/>
                    <a:lstStyle/>
                    <a:p>
                      <a:pPr algn="ctr"/>
                      <a:r>
                        <a:rPr lang="en-US" sz="24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1F4D1747-F04E-378B-8257-4BC9A96B06C7}"/>
              </a:ext>
            </a:extLst>
          </p:cNvPr>
          <p:cNvGraphicFramePr>
            <a:graphicFrameLocks noGrp="1"/>
          </p:cNvGraphicFramePr>
          <p:nvPr>
            <p:extLst>
              <p:ext uri="{D42A27DB-BD31-4B8C-83A1-F6EECF244321}">
                <p14:modId xmlns:p14="http://schemas.microsoft.com/office/powerpoint/2010/main" val="842869431"/>
              </p:ext>
            </p:extLst>
          </p:nvPr>
        </p:nvGraphicFramePr>
        <p:xfrm>
          <a:off x="4705682" y="2666100"/>
          <a:ext cx="2780636" cy="692338"/>
        </p:xfrm>
        <a:graphic>
          <a:graphicData uri="http://schemas.openxmlformats.org/drawingml/2006/table">
            <a:tbl>
              <a:tblPr firstRow="1" bandRow="1">
                <a:tableStyleId>{5940675A-B579-460E-94D1-54222C63F5DA}</a:tableStyleId>
              </a:tblPr>
              <a:tblGrid>
                <a:gridCol w="695159">
                  <a:extLst>
                    <a:ext uri="{9D8B030D-6E8A-4147-A177-3AD203B41FA5}">
                      <a16:colId xmlns:a16="http://schemas.microsoft.com/office/drawing/2014/main" val="3226581725"/>
                    </a:ext>
                  </a:extLst>
                </a:gridCol>
                <a:gridCol w="695159">
                  <a:extLst>
                    <a:ext uri="{9D8B030D-6E8A-4147-A177-3AD203B41FA5}">
                      <a16:colId xmlns:a16="http://schemas.microsoft.com/office/drawing/2014/main" val="3352806830"/>
                    </a:ext>
                  </a:extLst>
                </a:gridCol>
                <a:gridCol w="695159">
                  <a:extLst>
                    <a:ext uri="{9D8B030D-6E8A-4147-A177-3AD203B41FA5}">
                      <a16:colId xmlns:a16="http://schemas.microsoft.com/office/drawing/2014/main" val="2301199826"/>
                    </a:ext>
                  </a:extLst>
                </a:gridCol>
                <a:gridCol w="695159">
                  <a:extLst>
                    <a:ext uri="{9D8B030D-6E8A-4147-A177-3AD203B41FA5}">
                      <a16:colId xmlns:a16="http://schemas.microsoft.com/office/drawing/2014/main" val="419253283"/>
                    </a:ext>
                  </a:extLst>
                </a:gridCol>
              </a:tblGrid>
              <a:tr h="692338">
                <a:tc>
                  <a:txBody>
                    <a:bodyPr/>
                    <a:lstStyle/>
                    <a:p>
                      <a:pPr algn="ctr"/>
                      <a:r>
                        <a:rPr lang="en-US" sz="24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7D588C97-67D5-9251-C3A9-BE5942AC9675}"/>
                  </a:ext>
                </a:extLst>
              </p14:cNvPr>
              <p14:cNvContentPartPr/>
              <p14:nvPr/>
            </p14:nvContentPartPr>
            <p14:xfrm>
              <a:off x="3909960" y="1923120"/>
              <a:ext cx="3674160" cy="4116240"/>
            </p14:xfrm>
          </p:contentPart>
        </mc:Choice>
        <mc:Fallback>
          <p:pic>
            <p:nvPicPr>
              <p:cNvPr id="7" name="Ink 6">
                <a:extLst>
                  <a:ext uri="{FF2B5EF4-FFF2-40B4-BE49-F238E27FC236}">
                    <a16:creationId xmlns:a16="http://schemas.microsoft.com/office/drawing/2014/main" id="{7D588C97-67D5-9251-C3A9-BE5942AC9675}"/>
                  </a:ext>
                </a:extLst>
              </p:cNvPr>
              <p:cNvPicPr/>
              <p:nvPr/>
            </p:nvPicPr>
            <p:blipFill>
              <a:blip r:embed="rId4"/>
              <a:stretch>
                <a:fillRect/>
              </a:stretch>
            </p:blipFill>
            <p:spPr>
              <a:xfrm>
                <a:off x="3900600" y="1913760"/>
                <a:ext cx="3692880" cy="4134960"/>
              </a:xfrm>
              <a:prstGeom prst="rect">
                <a:avLst/>
              </a:prstGeom>
            </p:spPr>
          </p:pic>
        </mc:Fallback>
      </mc:AlternateContent>
    </p:spTree>
    <p:extLst>
      <p:ext uri="{BB962C8B-B14F-4D97-AF65-F5344CB8AC3E}">
        <p14:creationId xmlns:p14="http://schemas.microsoft.com/office/powerpoint/2010/main" val="3222209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 (a)</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Adjacency matrix representation of an undirected graph: A[</a:t>
            </a:r>
            <a:r>
              <a:rPr lang="en-US" dirty="0" err="1"/>
              <a:t>i,j</a:t>
            </a:r>
            <a:r>
              <a:rPr lang="en-US" dirty="0"/>
              <a:t>] = 1 if there is an edge between </a:t>
            </a:r>
            <a:r>
              <a:rPr lang="en-US" dirty="0" err="1"/>
              <a:t>i</a:t>
            </a:r>
            <a:r>
              <a:rPr lang="en-US" dirty="0"/>
              <a:t> and j, and A[</a:t>
            </a:r>
            <a:r>
              <a:rPr lang="en-US" dirty="0" err="1"/>
              <a:t>i,j</a:t>
            </a:r>
            <a:r>
              <a:rPr lang="en-US" dirty="0"/>
              <a:t>] = 0 otherwise. </a:t>
            </a:r>
          </a:p>
          <a:p>
            <a:r>
              <a:rPr lang="en-US" dirty="0"/>
              <a:t>The graph is complete: For all </a:t>
            </a:r>
            <a:r>
              <a:rPr lang="en-US" dirty="0" err="1"/>
              <a:t>i</a:t>
            </a:r>
            <a:r>
              <a:rPr lang="en-US" dirty="0"/>
              <a:t> and j such that </a:t>
            </a:r>
            <a:r>
              <a:rPr lang="en-US" dirty="0" err="1"/>
              <a:t>i</a:t>
            </a:r>
            <a:r>
              <a:rPr lang="en-US" dirty="0"/>
              <a:t> ≠ j, A[</a:t>
            </a:r>
            <a:r>
              <a:rPr lang="en-US" dirty="0" err="1"/>
              <a:t>i,j</a:t>
            </a:r>
            <a:r>
              <a:rPr lang="en-US" dirty="0"/>
              <a:t>] = 1, and for all </a:t>
            </a:r>
            <a:r>
              <a:rPr lang="en-US" dirty="0" err="1"/>
              <a:t>i</a:t>
            </a:r>
            <a:r>
              <a:rPr lang="en-US" dirty="0"/>
              <a:t>, A[</a:t>
            </a:r>
            <a:r>
              <a:rPr lang="en-US" dirty="0" err="1"/>
              <a:t>i</a:t>
            </a:r>
            <a:r>
              <a:rPr lang="en-US" dirty="0"/>
              <a:t>, </a:t>
            </a:r>
            <a:r>
              <a:rPr lang="en-US" dirty="0" err="1"/>
              <a:t>i</a:t>
            </a:r>
            <a:r>
              <a:rPr lang="en-US" dirty="0"/>
              <a:t>] = 0.</a:t>
            </a:r>
          </a:p>
          <a:p>
            <a:r>
              <a:rPr lang="en-US" dirty="0"/>
              <a:t>The graph has a loop: there exists an </a:t>
            </a:r>
            <a:r>
              <a:rPr lang="en-US" dirty="0" err="1"/>
              <a:t>i</a:t>
            </a:r>
            <a:r>
              <a:rPr lang="en-US" dirty="0"/>
              <a:t> such that A[</a:t>
            </a:r>
            <a:r>
              <a:rPr lang="en-US" dirty="0" err="1"/>
              <a:t>i,i</a:t>
            </a:r>
            <a:r>
              <a:rPr lang="en-US" dirty="0"/>
              <a:t>] = 1.</a:t>
            </a:r>
          </a:p>
          <a:p>
            <a:r>
              <a:rPr lang="en-US" dirty="0"/>
              <a:t>The graph has an isolated vertex: there exists an </a:t>
            </a:r>
            <a:r>
              <a:rPr lang="en-US" dirty="0" err="1"/>
              <a:t>i</a:t>
            </a:r>
            <a:r>
              <a:rPr lang="en-US" dirty="0"/>
              <a:t> such that for all j, A[</a:t>
            </a:r>
            <a:r>
              <a:rPr lang="en-US" dirty="0" err="1"/>
              <a:t>i,j</a:t>
            </a:r>
            <a:r>
              <a:rPr lang="en-US" dirty="0"/>
              <a:t>] = 0, and there exists a j such that for all </a:t>
            </a:r>
            <a:r>
              <a:rPr lang="en-US" dirty="0" err="1"/>
              <a:t>i</a:t>
            </a:r>
            <a:r>
              <a:rPr lang="en-US" dirty="0"/>
              <a:t>, A[</a:t>
            </a:r>
            <a:r>
              <a:rPr lang="en-US" dirty="0" err="1"/>
              <a:t>i,j</a:t>
            </a:r>
            <a:r>
              <a:rPr lang="en-US" dirty="0"/>
              <a:t>] = 0, except possibly for A[</a:t>
            </a:r>
            <a:r>
              <a:rPr lang="en-US" dirty="0" err="1"/>
              <a:t>j,j</a:t>
            </a:r>
            <a:r>
              <a:rPr lang="en-US" dirty="0"/>
              <a:t>].</a:t>
            </a:r>
            <a:endParaRPr lang="en-US" b="1"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250163B-7272-5925-08A0-11B72D1258EC}"/>
                  </a:ext>
                </a:extLst>
              </p14:cNvPr>
              <p14:cNvContentPartPr/>
              <p14:nvPr/>
            </p14:nvContentPartPr>
            <p14:xfrm>
              <a:off x="4137120" y="3825000"/>
              <a:ext cx="6668640" cy="2250360"/>
            </p14:xfrm>
          </p:contentPart>
        </mc:Choice>
        <mc:Fallback xmlns="">
          <p:pic>
            <p:nvPicPr>
              <p:cNvPr id="4" name="Ink 3">
                <a:extLst>
                  <a:ext uri="{FF2B5EF4-FFF2-40B4-BE49-F238E27FC236}">
                    <a16:creationId xmlns:a16="http://schemas.microsoft.com/office/drawing/2014/main" id="{C250163B-7272-5925-08A0-11B72D1258EC}"/>
                  </a:ext>
                </a:extLst>
              </p:cNvPr>
              <p:cNvPicPr/>
              <p:nvPr/>
            </p:nvPicPr>
            <p:blipFill>
              <a:blip r:embed="rId4"/>
              <a:stretch>
                <a:fillRect/>
              </a:stretch>
            </p:blipFill>
            <p:spPr>
              <a:xfrm>
                <a:off x="4127760" y="3815640"/>
                <a:ext cx="6687360" cy="2269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29C73321-FBC3-8E6D-7B74-56B864885532}"/>
                  </a:ext>
                </a:extLst>
              </p14:cNvPr>
              <p14:cNvContentPartPr/>
              <p14:nvPr/>
            </p14:nvContentPartPr>
            <p14:xfrm>
              <a:off x="1243440" y="60120"/>
              <a:ext cx="10550880" cy="6668280"/>
            </p14:xfrm>
          </p:contentPart>
        </mc:Choice>
        <mc:Fallback>
          <p:pic>
            <p:nvPicPr>
              <p:cNvPr id="5" name="Ink 4">
                <a:extLst>
                  <a:ext uri="{FF2B5EF4-FFF2-40B4-BE49-F238E27FC236}">
                    <a16:creationId xmlns:a16="http://schemas.microsoft.com/office/drawing/2014/main" id="{29C73321-FBC3-8E6D-7B74-56B864885532}"/>
                  </a:ext>
                </a:extLst>
              </p:cNvPr>
              <p:cNvPicPr/>
              <p:nvPr/>
            </p:nvPicPr>
            <p:blipFill>
              <a:blip r:embed="rId6"/>
              <a:stretch>
                <a:fillRect/>
              </a:stretch>
            </p:blipFill>
            <p:spPr>
              <a:xfrm>
                <a:off x="1234080" y="50760"/>
                <a:ext cx="10569600" cy="6687000"/>
              </a:xfrm>
              <a:prstGeom prst="rect">
                <a:avLst/>
              </a:prstGeom>
            </p:spPr>
          </p:pic>
        </mc:Fallback>
      </mc:AlternateContent>
    </p:spTree>
    <p:extLst>
      <p:ext uri="{BB962C8B-B14F-4D97-AF65-F5344CB8AC3E}">
        <p14:creationId xmlns:p14="http://schemas.microsoft.com/office/powerpoint/2010/main" val="389696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 (b)</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i="1" dirty="0"/>
              <a:t>Answer the same questions for the adjacency list representation.</a:t>
            </a:r>
          </a:p>
          <a:p>
            <a:pPr marL="0" indent="0">
              <a:buNone/>
            </a:pPr>
            <a:r>
              <a:rPr lang="en-US" dirty="0"/>
              <a:t>Adjacency list representation of an undirected graph G = (V, E) : stores a list of vertices v ∈ V  and their adjacent vertices </a:t>
            </a:r>
            <a:r>
              <a:rPr lang="en-US" b="1" dirty="0"/>
              <a:t>adj(v) = { u ∈ V : {u, v} ∈ E }</a:t>
            </a:r>
            <a:r>
              <a:rPr lang="en-US" dirty="0"/>
              <a:t>.</a:t>
            </a:r>
          </a:p>
          <a:p>
            <a:pPr marL="0" indent="0">
              <a:buNone/>
            </a:pPr>
            <a:endParaRPr lang="en-US" b="1" dirty="0"/>
          </a:p>
        </p:txBody>
      </p:sp>
      <p:sp>
        <p:nvSpPr>
          <p:cNvPr id="4" name="TextBox 3">
            <a:extLst>
              <a:ext uri="{FF2B5EF4-FFF2-40B4-BE49-F238E27FC236}">
                <a16:creationId xmlns:a16="http://schemas.microsoft.com/office/drawing/2014/main" id="{D398A71A-0A3C-310F-E904-BAEB1F03953A}"/>
              </a:ext>
            </a:extLst>
          </p:cNvPr>
          <p:cNvSpPr txBox="1"/>
          <p:nvPr/>
        </p:nvSpPr>
        <p:spPr>
          <a:xfrm>
            <a:off x="6975361" y="3825081"/>
            <a:ext cx="3064042"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graph = {</a:t>
            </a:r>
          </a:p>
          <a:p>
            <a:r>
              <a:rPr lang="en-US" sz="2400" dirty="0">
                <a:latin typeface="Times New Roman" panose="02020603050405020304" pitchFamily="18" charset="0"/>
                <a:cs typeface="Times New Roman" panose="02020603050405020304" pitchFamily="18" charset="0"/>
              </a:rPr>
              <a:t>    'A': ['B', 'C'],</a:t>
            </a:r>
          </a:p>
          <a:p>
            <a:r>
              <a:rPr lang="en-US" sz="2400" dirty="0">
                <a:latin typeface="Times New Roman" panose="02020603050405020304" pitchFamily="18" charset="0"/>
                <a:cs typeface="Times New Roman" panose="02020603050405020304" pitchFamily="18" charset="0"/>
              </a:rPr>
              <a:t>    'B': ['A', 'C', 'D'],</a:t>
            </a:r>
          </a:p>
          <a:p>
            <a:r>
              <a:rPr lang="en-US" sz="2400" dirty="0">
                <a:latin typeface="Times New Roman" panose="02020603050405020304" pitchFamily="18" charset="0"/>
                <a:cs typeface="Times New Roman" panose="02020603050405020304" pitchFamily="18" charset="0"/>
              </a:rPr>
              <a:t>    'C': ['A', 'B'],</a:t>
            </a:r>
          </a:p>
          <a:p>
            <a:r>
              <a:rPr lang="en-US" sz="2400" dirty="0">
                <a:latin typeface="Times New Roman" panose="02020603050405020304" pitchFamily="18" charset="0"/>
                <a:cs typeface="Times New Roman" panose="02020603050405020304" pitchFamily="18" charset="0"/>
              </a:rPr>
              <a:t>    'D': ['B'],</a:t>
            </a:r>
          </a:p>
          <a:p>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F3B92BCC-86EA-C068-24DF-7153F8E000CE}"/>
              </a:ext>
            </a:extLst>
          </p:cNvPr>
          <p:cNvGraphicFramePr>
            <a:graphicFrameLocks noGrp="1"/>
          </p:cNvGraphicFramePr>
          <p:nvPr>
            <p:extLst>
              <p:ext uri="{D42A27DB-BD31-4B8C-83A1-F6EECF244321}">
                <p14:modId xmlns:p14="http://schemas.microsoft.com/office/powerpoint/2010/main" val="1384905735"/>
              </p:ext>
            </p:extLst>
          </p:nvPr>
        </p:nvGraphicFramePr>
        <p:xfrm>
          <a:off x="2473205" y="3634581"/>
          <a:ext cx="604250" cy="2671764"/>
        </p:xfrm>
        <a:graphic>
          <a:graphicData uri="http://schemas.openxmlformats.org/drawingml/2006/table">
            <a:tbl>
              <a:tblPr firstRow="1" bandRow="1">
                <a:tableStyleId>{5940675A-B579-460E-94D1-54222C63F5DA}</a:tableStyleId>
              </a:tblPr>
              <a:tblGrid>
                <a:gridCol w="604250">
                  <a:extLst>
                    <a:ext uri="{9D8B030D-6E8A-4147-A177-3AD203B41FA5}">
                      <a16:colId xmlns:a16="http://schemas.microsoft.com/office/drawing/2014/main" val="398025495"/>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A</a:t>
                      </a:r>
                    </a:p>
                  </a:txBody>
                  <a:tcPr anchor="ctr"/>
                </a:tc>
                <a:extLst>
                  <a:ext uri="{0D108BD9-81ED-4DB2-BD59-A6C34878D82A}">
                    <a16:rowId xmlns:a16="http://schemas.microsoft.com/office/drawing/2014/main" val="917295576"/>
                  </a:ext>
                </a:extLst>
              </a:tr>
              <a:tr h="667941">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extLst>
                  <a:ext uri="{0D108BD9-81ED-4DB2-BD59-A6C34878D82A}">
                    <a16:rowId xmlns:a16="http://schemas.microsoft.com/office/drawing/2014/main" val="2601874776"/>
                  </a:ext>
                </a:extLst>
              </a:tr>
              <a:tr h="667941">
                <a:tc>
                  <a:txBody>
                    <a:bodyPr/>
                    <a:lstStyle/>
                    <a:p>
                      <a:pPr algn="ctr"/>
                      <a:r>
                        <a:rPr lang="en-US" sz="2400" dirty="0">
                          <a:latin typeface="Times New Roman" panose="02020603050405020304" pitchFamily="18" charset="0"/>
                          <a:cs typeface="Times New Roman" panose="02020603050405020304" pitchFamily="18" charset="0"/>
                        </a:rPr>
                        <a:t>C</a:t>
                      </a:r>
                    </a:p>
                  </a:txBody>
                  <a:tcPr anchor="ctr"/>
                </a:tc>
                <a:extLst>
                  <a:ext uri="{0D108BD9-81ED-4DB2-BD59-A6C34878D82A}">
                    <a16:rowId xmlns:a16="http://schemas.microsoft.com/office/drawing/2014/main" val="3316995230"/>
                  </a:ext>
                </a:extLst>
              </a:tr>
              <a:tr h="667941">
                <a:tc>
                  <a:txBody>
                    <a:bodyPr/>
                    <a:lstStyle/>
                    <a:p>
                      <a:pPr algn="ctr"/>
                      <a:r>
                        <a:rPr lang="en-US" sz="2400" dirty="0">
                          <a:latin typeface="Times New Roman" panose="02020603050405020304" pitchFamily="18" charset="0"/>
                          <a:cs typeface="Times New Roman" panose="02020603050405020304" pitchFamily="18" charset="0"/>
                        </a:rPr>
                        <a:t>D</a:t>
                      </a:r>
                    </a:p>
                  </a:txBody>
                  <a:tcPr anchor="ctr"/>
                </a:tc>
                <a:extLst>
                  <a:ext uri="{0D108BD9-81ED-4DB2-BD59-A6C34878D82A}">
                    <a16:rowId xmlns:a16="http://schemas.microsoft.com/office/drawing/2014/main" val="644009942"/>
                  </a:ext>
                </a:extLst>
              </a:tr>
            </a:tbl>
          </a:graphicData>
        </a:graphic>
      </p:graphicFrame>
      <p:graphicFrame>
        <p:nvGraphicFramePr>
          <p:cNvPr id="7" name="Table 5">
            <a:extLst>
              <a:ext uri="{FF2B5EF4-FFF2-40B4-BE49-F238E27FC236}">
                <a16:creationId xmlns:a16="http://schemas.microsoft.com/office/drawing/2014/main" id="{73AC0484-6101-DBE4-84B5-1298B0488387}"/>
              </a:ext>
            </a:extLst>
          </p:cNvPr>
          <p:cNvGraphicFramePr>
            <a:graphicFrameLocks noGrp="1"/>
          </p:cNvGraphicFramePr>
          <p:nvPr>
            <p:extLst>
              <p:ext uri="{D42A27DB-BD31-4B8C-83A1-F6EECF244321}">
                <p14:modId xmlns:p14="http://schemas.microsoft.com/office/powerpoint/2010/main" val="1114418900"/>
              </p:ext>
            </p:extLst>
          </p:nvPr>
        </p:nvGraphicFramePr>
        <p:xfrm>
          <a:off x="3738341" y="3634581"/>
          <a:ext cx="1286044" cy="667941"/>
        </p:xfrm>
        <a:graphic>
          <a:graphicData uri="http://schemas.openxmlformats.org/drawingml/2006/table">
            <a:tbl>
              <a:tblPr firstRow="1" bandRow="1">
                <a:tableStyleId>{5940675A-B579-460E-94D1-54222C63F5DA}</a:tableStyleId>
              </a:tblPr>
              <a:tblGrid>
                <a:gridCol w="643022">
                  <a:extLst>
                    <a:ext uri="{9D8B030D-6E8A-4147-A177-3AD203B41FA5}">
                      <a16:colId xmlns:a16="http://schemas.microsoft.com/office/drawing/2014/main" val="398025495"/>
                    </a:ext>
                  </a:extLst>
                </a:gridCol>
                <a:gridCol w="643022">
                  <a:extLst>
                    <a:ext uri="{9D8B030D-6E8A-4147-A177-3AD203B41FA5}">
                      <a16:colId xmlns:a16="http://schemas.microsoft.com/office/drawing/2014/main" val="3618416734"/>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C</a:t>
                      </a:r>
                    </a:p>
                  </a:txBody>
                  <a:tcPr anchor="ctr"/>
                </a:tc>
                <a:extLst>
                  <a:ext uri="{0D108BD9-81ED-4DB2-BD59-A6C34878D82A}">
                    <a16:rowId xmlns:a16="http://schemas.microsoft.com/office/drawing/2014/main" val="917295576"/>
                  </a:ext>
                </a:extLst>
              </a:tr>
            </a:tbl>
          </a:graphicData>
        </a:graphic>
      </p:graphicFrame>
      <p:graphicFrame>
        <p:nvGraphicFramePr>
          <p:cNvPr id="8" name="Table 5">
            <a:extLst>
              <a:ext uri="{FF2B5EF4-FFF2-40B4-BE49-F238E27FC236}">
                <a16:creationId xmlns:a16="http://schemas.microsoft.com/office/drawing/2014/main" id="{5347B50D-236E-8043-BB9B-85C8F4595637}"/>
              </a:ext>
            </a:extLst>
          </p:cNvPr>
          <p:cNvGraphicFramePr>
            <a:graphicFrameLocks noGrp="1"/>
          </p:cNvGraphicFramePr>
          <p:nvPr>
            <p:extLst>
              <p:ext uri="{D42A27DB-BD31-4B8C-83A1-F6EECF244321}">
                <p14:modId xmlns:p14="http://schemas.microsoft.com/office/powerpoint/2010/main" val="3029248090"/>
              </p:ext>
            </p:extLst>
          </p:nvPr>
        </p:nvGraphicFramePr>
        <p:xfrm>
          <a:off x="3738345" y="4302522"/>
          <a:ext cx="1922619" cy="667941"/>
        </p:xfrm>
        <a:graphic>
          <a:graphicData uri="http://schemas.openxmlformats.org/drawingml/2006/table">
            <a:tbl>
              <a:tblPr firstRow="1" bandRow="1">
                <a:tableStyleId>{5940675A-B579-460E-94D1-54222C63F5DA}</a:tableStyleId>
              </a:tblPr>
              <a:tblGrid>
                <a:gridCol w="640873">
                  <a:extLst>
                    <a:ext uri="{9D8B030D-6E8A-4147-A177-3AD203B41FA5}">
                      <a16:colId xmlns:a16="http://schemas.microsoft.com/office/drawing/2014/main" val="398025495"/>
                    </a:ext>
                  </a:extLst>
                </a:gridCol>
                <a:gridCol w="640873">
                  <a:extLst>
                    <a:ext uri="{9D8B030D-6E8A-4147-A177-3AD203B41FA5}">
                      <a16:colId xmlns:a16="http://schemas.microsoft.com/office/drawing/2014/main" val="3618416734"/>
                    </a:ext>
                  </a:extLst>
                </a:gridCol>
                <a:gridCol w="640873">
                  <a:extLst>
                    <a:ext uri="{9D8B030D-6E8A-4147-A177-3AD203B41FA5}">
                      <a16:colId xmlns:a16="http://schemas.microsoft.com/office/drawing/2014/main" val="2383690820"/>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A</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C</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D</a:t>
                      </a:r>
                    </a:p>
                  </a:txBody>
                  <a:tcPr anchor="ctr"/>
                </a:tc>
                <a:extLst>
                  <a:ext uri="{0D108BD9-81ED-4DB2-BD59-A6C34878D82A}">
                    <a16:rowId xmlns:a16="http://schemas.microsoft.com/office/drawing/2014/main" val="917295576"/>
                  </a:ext>
                </a:extLst>
              </a:tr>
            </a:tbl>
          </a:graphicData>
        </a:graphic>
      </p:graphicFrame>
      <p:graphicFrame>
        <p:nvGraphicFramePr>
          <p:cNvPr id="10" name="Table 5">
            <a:extLst>
              <a:ext uri="{FF2B5EF4-FFF2-40B4-BE49-F238E27FC236}">
                <a16:creationId xmlns:a16="http://schemas.microsoft.com/office/drawing/2014/main" id="{E4C6D670-744D-13C2-34A6-3BE088CE7262}"/>
              </a:ext>
            </a:extLst>
          </p:cNvPr>
          <p:cNvGraphicFramePr>
            <a:graphicFrameLocks noGrp="1"/>
          </p:cNvGraphicFramePr>
          <p:nvPr>
            <p:extLst>
              <p:ext uri="{D42A27DB-BD31-4B8C-83A1-F6EECF244321}">
                <p14:modId xmlns:p14="http://schemas.microsoft.com/office/powerpoint/2010/main" val="414891867"/>
              </p:ext>
            </p:extLst>
          </p:nvPr>
        </p:nvGraphicFramePr>
        <p:xfrm>
          <a:off x="3738341" y="4970463"/>
          <a:ext cx="1286044" cy="667941"/>
        </p:xfrm>
        <a:graphic>
          <a:graphicData uri="http://schemas.openxmlformats.org/drawingml/2006/table">
            <a:tbl>
              <a:tblPr firstRow="1" bandRow="1">
                <a:tableStyleId>{5940675A-B579-460E-94D1-54222C63F5DA}</a:tableStyleId>
              </a:tblPr>
              <a:tblGrid>
                <a:gridCol w="643022">
                  <a:extLst>
                    <a:ext uri="{9D8B030D-6E8A-4147-A177-3AD203B41FA5}">
                      <a16:colId xmlns:a16="http://schemas.microsoft.com/office/drawing/2014/main" val="398025495"/>
                    </a:ext>
                  </a:extLst>
                </a:gridCol>
                <a:gridCol w="643022">
                  <a:extLst>
                    <a:ext uri="{9D8B030D-6E8A-4147-A177-3AD203B41FA5}">
                      <a16:colId xmlns:a16="http://schemas.microsoft.com/office/drawing/2014/main" val="3618416734"/>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A</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extLst>
                  <a:ext uri="{0D108BD9-81ED-4DB2-BD59-A6C34878D82A}">
                    <a16:rowId xmlns:a16="http://schemas.microsoft.com/office/drawing/2014/main" val="917295576"/>
                  </a:ext>
                </a:extLst>
              </a:tr>
            </a:tbl>
          </a:graphicData>
        </a:graphic>
      </p:graphicFrame>
      <p:graphicFrame>
        <p:nvGraphicFramePr>
          <p:cNvPr id="11" name="Table 5">
            <a:extLst>
              <a:ext uri="{FF2B5EF4-FFF2-40B4-BE49-F238E27FC236}">
                <a16:creationId xmlns:a16="http://schemas.microsoft.com/office/drawing/2014/main" id="{65542F58-4307-5A6F-4F53-703C4B7572B6}"/>
              </a:ext>
            </a:extLst>
          </p:cNvPr>
          <p:cNvGraphicFramePr>
            <a:graphicFrameLocks noGrp="1"/>
          </p:cNvGraphicFramePr>
          <p:nvPr>
            <p:extLst>
              <p:ext uri="{D42A27DB-BD31-4B8C-83A1-F6EECF244321}">
                <p14:modId xmlns:p14="http://schemas.microsoft.com/office/powerpoint/2010/main" val="521495380"/>
              </p:ext>
            </p:extLst>
          </p:nvPr>
        </p:nvGraphicFramePr>
        <p:xfrm>
          <a:off x="3738341" y="5638404"/>
          <a:ext cx="643022" cy="667941"/>
        </p:xfrm>
        <a:graphic>
          <a:graphicData uri="http://schemas.openxmlformats.org/drawingml/2006/table">
            <a:tbl>
              <a:tblPr firstRow="1" bandRow="1">
                <a:tableStyleId>{5940675A-B579-460E-94D1-54222C63F5DA}</a:tableStyleId>
              </a:tblPr>
              <a:tblGrid>
                <a:gridCol w="643022">
                  <a:extLst>
                    <a:ext uri="{9D8B030D-6E8A-4147-A177-3AD203B41FA5}">
                      <a16:colId xmlns:a16="http://schemas.microsoft.com/office/drawing/2014/main" val="398025495"/>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extLst>
                  <a:ext uri="{0D108BD9-81ED-4DB2-BD59-A6C34878D82A}">
                    <a16:rowId xmlns:a16="http://schemas.microsoft.com/office/drawing/2014/main" val="917295576"/>
                  </a:ext>
                </a:extLst>
              </a:tr>
            </a:tbl>
          </a:graphicData>
        </a:graphic>
      </p:graphicFrame>
      <p:cxnSp>
        <p:nvCxnSpPr>
          <p:cNvPr id="13" name="Straight Arrow Connector 12">
            <a:extLst>
              <a:ext uri="{FF2B5EF4-FFF2-40B4-BE49-F238E27FC236}">
                <a16:creationId xmlns:a16="http://schemas.microsoft.com/office/drawing/2014/main" id="{DC28BF73-E7CE-0796-CD0E-2BE34EBB2A66}"/>
              </a:ext>
            </a:extLst>
          </p:cNvPr>
          <p:cNvCxnSpPr>
            <a:cxnSpLocks/>
            <a:stCxn id="7" idx="1"/>
          </p:cNvCxnSpPr>
          <p:nvPr/>
        </p:nvCxnSpPr>
        <p:spPr>
          <a:xfrm flipH="1">
            <a:off x="3077455" y="3968551"/>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3C12B9C-09F2-184E-DB3F-554B90B677C0}"/>
              </a:ext>
            </a:extLst>
          </p:cNvPr>
          <p:cNvCxnSpPr>
            <a:cxnSpLocks/>
          </p:cNvCxnSpPr>
          <p:nvPr/>
        </p:nvCxnSpPr>
        <p:spPr>
          <a:xfrm flipH="1">
            <a:off x="3077455" y="4636340"/>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D244D2D-BF5B-964D-C005-241C98507C63}"/>
              </a:ext>
            </a:extLst>
          </p:cNvPr>
          <p:cNvCxnSpPr>
            <a:cxnSpLocks/>
          </p:cNvCxnSpPr>
          <p:nvPr/>
        </p:nvCxnSpPr>
        <p:spPr>
          <a:xfrm flipH="1">
            <a:off x="3077455" y="5337380"/>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67F945-D4B0-A68D-55A8-48E7D81E4D8A}"/>
              </a:ext>
            </a:extLst>
          </p:cNvPr>
          <p:cNvCxnSpPr>
            <a:cxnSpLocks/>
          </p:cNvCxnSpPr>
          <p:nvPr/>
        </p:nvCxnSpPr>
        <p:spPr>
          <a:xfrm flipH="1">
            <a:off x="3077455" y="5971918"/>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DAB83FB7-D4E6-E710-82DC-19F927219CCA}"/>
                  </a:ext>
                </a:extLst>
              </p14:cNvPr>
              <p14:cNvContentPartPr/>
              <p14:nvPr/>
            </p14:nvContentPartPr>
            <p14:xfrm>
              <a:off x="566280" y="150480"/>
              <a:ext cx="11064600" cy="6707520"/>
            </p14:xfrm>
          </p:contentPart>
        </mc:Choice>
        <mc:Fallback>
          <p:pic>
            <p:nvPicPr>
              <p:cNvPr id="6" name="Ink 5">
                <a:extLst>
                  <a:ext uri="{FF2B5EF4-FFF2-40B4-BE49-F238E27FC236}">
                    <a16:creationId xmlns:a16="http://schemas.microsoft.com/office/drawing/2014/main" id="{DAB83FB7-D4E6-E710-82DC-19F927219CCA}"/>
                  </a:ext>
                </a:extLst>
              </p:cNvPr>
              <p:cNvPicPr/>
              <p:nvPr/>
            </p:nvPicPr>
            <p:blipFill>
              <a:blip r:embed="rId4"/>
              <a:stretch>
                <a:fillRect/>
              </a:stretch>
            </p:blipFill>
            <p:spPr>
              <a:xfrm>
                <a:off x="556920" y="141120"/>
                <a:ext cx="11083320" cy="6726240"/>
              </a:xfrm>
              <a:prstGeom prst="rect">
                <a:avLst/>
              </a:prstGeom>
            </p:spPr>
          </p:pic>
        </mc:Fallback>
      </mc:AlternateContent>
    </p:spTree>
    <p:extLst>
      <p:ext uri="{BB962C8B-B14F-4D97-AF65-F5344CB8AC3E}">
        <p14:creationId xmlns:p14="http://schemas.microsoft.com/office/powerpoint/2010/main" val="4130636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 (b)</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The graph is complete: ∀v ∈ V: ∀u ∈ V, u ≠ v ⇒ u ∈ adj(v) </a:t>
            </a:r>
          </a:p>
          <a:p>
            <a:r>
              <a:rPr lang="en-US" dirty="0"/>
              <a:t>The graph has a loop: ∃v ∈ V: v ∈ adj(v) </a:t>
            </a:r>
          </a:p>
          <a:p>
            <a:r>
              <a:rPr lang="en-US" dirty="0"/>
              <a:t>The graph has an isolated vertex: ∃v ∈ V: adj(v) = {}</a:t>
            </a:r>
            <a:endParaRPr lang="en-US" b="1"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23E5938E-A9CA-A90B-778F-F9DF541B882C}"/>
                  </a:ext>
                </a:extLst>
              </p14:cNvPr>
              <p14:cNvContentPartPr/>
              <p14:nvPr/>
            </p14:nvContentPartPr>
            <p14:xfrm>
              <a:off x="1477080" y="485280"/>
              <a:ext cx="8910720" cy="3717000"/>
            </p14:xfrm>
          </p:contentPart>
        </mc:Choice>
        <mc:Fallback>
          <p:pic>
            <p:nvPicPr>
              <p:cNvPr id="4" name="Ink 3">
                <a:extLst>
                  <a:ext uri="{FF2B5EF4-FFF2-40B4-BE49-F238E27FC236}">
                    <a16:creationId xmlns:a16="http://schemas.microsoft.com/office/drawing/2014/main" id="{23E5938E-A9CA-A90B-778F-F9DF541B882C}"/>
                  </a:ext>
                </a:extLst>
              </p:cNvPr>
              <p:cNvPicPr/>
              <p:nvPr/>
            </p:nvPicPr>
            <p:blipFill>
              <a:blip r:embed="rId4"/>
              <a:stretch>
                <a:fillRect/>
              </a:stretch>
            </p:blipFill>
            <p:spPr>
              <a:xfrm>
                <a:off x="1467720" y="475920"/>
                <a:ext cx="8929440" cy="3735720"/>
              </a:xfrm>
              <a:prstGeom prst="rect">
                <a:avLst/>
              </a:prstGeom>
            </p:spPr>
          </p:pic>
        </mc:Fallback>
      </mc:AlternateContent>
    </p:spTree>
    <p:extLst>
      <p:ext uri="{BB962C8B-B14F-4D97-AF65-F5344CB8AC3E}">
        <p14:creationId xmlns:p14="http://schemas.microsoft.com/office/powerpoint/2010/main" val="1020135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860</TotalTime>
  <Words>5727</Words>
  <Application>Microsoft Macintosh PowerPoint</Application>
  <PresentationFormat>Widescreen</PresentationFormat>
  <Paragraphs>460</Paragraphs>
  <Slides>37</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Söhne</vt:lpstr>
      <vt:lpstr>Times New Roman</vt:lpstr>
      <vt:lpstr>Office Theme</vt:lpstr>
      <vt:lpstr>Computing Algorithms – 2801ICT</vt:lpstr>
      <vt:lpstr>Problem 1</vt:lpstr>
      <vt:lpstr>Solution 1</vt:lpstr>
      <vt:lpstr>Solution 1</vt:lpstr>
      <vt:lpstr>Problem 2 (a)</vt:lpstr>
      <vt:lpstr>Solution 2 (a)</vt:lpstr>
      <vt:lpstr>Solution 2 (a)</vt:lpstr>
      <vt:lpstr>Problem 2 (b)</vt:lpstr>
      <vt:lpstr>Solution 2 (b)</vt:lpstr>
      <vt:lpstr>Problem 3</vt:lpstr>
      <vt:lpstr>Solution 3</vt:lpstr>
      <vt:lpstr>Solution 3</vt:lpstr>
      <vt:lpstr>Solution 3</vt:lpstr>
      <vt:lpstr>Problem 4</vt:lpstr>
      <vt:lpstr>Solution 4</vt:lpstr>
      <vt:lpstr>Solution 4</vt:lpstr>
      <vt:lpstr>Solution 4</vt:lpstr>
      <vt:lpstr>Problem 5</vt:lpstr>
      <vt:lpstr>Solution 5</vt:lpstr>
      <vt:lpstr>Problem 6</vt:lpstr>
      <vt:lpstr>Solution 6</vt:lpstr>
      <vt:lpstr>Solution 6</vt:lpstr>
      <vt:lpstr>Solution 6</vt:lpstr>
      <vt:lpstr>Solution 6</vt:lpstr>
      <vt:lpstr>Solution 6</vt:lpstr>
      <vt:lpstr>Solution 6</vt:lpstr>
      <vt:lpstr>Problem 7</vt:lpstr>
      <vt:lpstr>Solution 7</vt:lpstr>
      <vt:lpstr>Problem 8</vt:lpstr>
      <vt:lpstr>Solution 8</vt:lpstr>
      <vt:lpstr>Problem 9</vt:lpstr>
      <vt:lpstr>Solution 9</vt:lpstr>
      <vt:lpstr>Solution 9</vt:lpstr>
      <vt:lpstr>Problem 10</vt:lpstr>
      <vt:lpstr>Solution 10</vt:lpstr>
      <vt:lpstr>Problem 11</vt:lpstr>
      <vt:lpstr>Solution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Thanh Tam Nguyen</cp:lastModifiedBy>
  <cp:revision>5</cp:revision>
  <dcterms:created xsi:type="dcterms:W3CDTF">2023-03-13T01:53:07Z</dcterms:created>
  <dcterms:modified xsi:type="dcterms:W3CDTF">2023-03-17T01:04:41Z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