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22" r:id="rId2"/>
    <p:sldId id="524" r:id="rId3"/>
    <p:sldId id="538" r:id="rId4"/>
    <p:sldId id="526" r:id="rId5"/>
    <p:sldId id="539" r:id="rId6"/>
    <p:sldId id="528" r:id="rId7"/>
    <p:sldId id="529" r:id="rId8"/>
    <p:sldId id="540" r:id="rId9"/>
    <p:sldId id="531" r:id="rId10"/>
    <p:sldId id="536" r:id="rId11"/>
    <p:sldId id="541" r:id="rId12"/>
    <p:sldId id="532" r:id="rId13"/>
    <p:sldId id="533" r:id="rId14"/>
    <p:sldId id="537" r:id="rId15"/>
    <p:sldId id="534" r:id="rId16"/>
    <p:sldId id="542" r:id="rId17"/>
    <p:sldId id="535" r:id="rId18"/>
    <p:sldId id="543" r:id="rId19"/>
    <p:sldId id="523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5"/>
    <p:restoredTop sz="94694"/>
  </p:normalViewPr>
  <p:slideViewPr>
    <p:cSldViewPr>
      <p:cViewPr varScale="1">
        <p:scale>
          <a:sx n="117" d="100"/>
          <a:sy n="117" d="100"/>
        </p:scale>
        <p:origin x="2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12/4/2023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12/4/2023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329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2801ICT Computing Algorithms – Module 5: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Sorting Algorithms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4VqmGXwpLqc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Hoixgm4-P4M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2DmK_H7IdTo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nu4gDuFabIM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g-PGLbMth_g?start=66&amp;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JU767SDMDvA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li_FI7CuzA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Module Topics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Selection Sort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Insertion Sort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Bubble Sort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Mergesort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Quicksort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Heap Sort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Radix Sort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04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Merge Sort: Extra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74ABEBE-8014-CD26-4EFC-5DFA485BC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132856"/>
            <a:ext cx="46805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08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Merge Sort: Video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Online Media 1" descr="Merge sort in 3 minutes">
            <a:hlinkClick r:id="" action="ppaction://media"/>
            <a:extLst>
              <a:ext uri="{FF2B5EF4-FFF2-40B4-BE49-F238E27FC236}">
                <a16:creationId xmlns:a16="http://schemas.microsoft.com/office/drawing/2014/main" id="{6C26F059-EACD-A2F6-77F5-625EA73BAA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1003" y="1597836"/>
            <a:ext cx="6481994" cy="3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Sort: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BDB3FC-2C56-FDDB-2D6B-36D31F81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30" y="1268760"/>
            <a:ext cx="4912940" cy="2947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3B3887-5337-3247-7145-59CD3648DFE4}"/>
              </a:ext>
            </a:extLst>
          </p:cNvPr>
          <p:cNvSpPr txBox="1"/>
          <p:nvPr/>
        </p:nvSpPr>
        <p:spPr bwMode="auto">
          <a:xfrm>
            <a:off x="3059832" y="3933056"/>
            <a:ext cx="4912940" cy="86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eriod"/>
            </a:pPr>
            <a:r>
              <a:rPr lang="en-AU" i="0" dirty="0">
                <a:effectLst/>
                <a:latin typeface="Helvetica" pitchFamily="2" charset="0"/>
              </a:rPr>
              <a:t>Select the Pivot Element</a:t>
            </a:r>
          </a:p>
          <a:p>
            <a:pPr marL="457200" indent="-457200" algn="l">
              <a:buAutoNum type="arabicPeriod"/>
            </a:pPr>
            <a:r>
              <a:rPr lang="en-AU" i="0" dirty="0">
                <a:effectLst/>
                <a:latin typeface="Helvetica" pitchFamily="2" charset="0"/>
              </a:rPr>
              <a:t>Rearrange the Array</a:t>
            </a:r>
            <a:endParaRPr lang="en-AU" dirty="0">
              <a:latin typeface="Helvetica" pitchFamily="2" charset="0"/>
            </a:endParaRPr>
          </a:p>
          <a:p>
            <a:pPr marL="457200" indent="-457200" algn="l">
              <a:buAutoNum type="arabicPeriod"/>
            </a:pPr>
            <a:r>
              <a:rPr lang="en-AU" i="0" dirty="0">
                <a:effectLst/>
                <a:latin typeface="Helvetica" pitchFamily="2" charset="0"/>
              </a:rPr>
              <a:t>Divide Subarrays</a:t>
            </a:r>
          </a:p>
        </p:txBody>
      </p:sp>
    </p:spTree>
    <p:extLst>
      <p:ext uri="{BB962C8B-B14F-4D97-AF65-F5344CB8AC3E}">
        <p14:creationId xmlns:p14="http://schemas.microsoft.com/office/powerpoint/2010/main" val="7747996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Sort: Extra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980AEAF-F623-317B-52BC-B1AA16C79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1484784"/>
            <a:ext cx="5868144" cy="41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563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Sort: Video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Online Media 1" descr="Quick sort in 4 minutes">
            <a:hlinkClick r:id="" action="ppaction://media"/>
            <a:extLst>
              <a:ext uri="{FF2B5EF4-FFF2-40B4-BE49-F238E27FC236}">
                <a16:creationId xmlns:a16="http://schemas.microsoft.com/office/drawing/2014/main" id="{5870181C-6451-052D-5118-7A22983628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94633" y="1772816"/>
            <a:ext cx="675473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29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Heap Sort: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C396261-13FF-63D2-FAD1-F686954A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54" y="1124744"/>
            <a:ext cx="5548292" cy="51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2064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Heap Sort: Video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Online Media 1" descr="Heap sort in 4 minutes">
            <a:hlinkClick r:id="" action="ppaction://media"/>
            <a:extLst>
              <a:ext uri="{FF2B5EF4-FFF2-40B4-BE49-F238E27FC236}">
                <a16:creationId xmlns:a16="http://schemas.microsoft.com/office/drawing/2014/main" id="{39EB4DAD-4236-E1EA-14E6-523D8E866A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1567" y="1586855"/>
            <a:ext cx="6520866" cy="36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9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 wrap="square" anchor="t">
            <a:normAutofit/>
          </a:bodyPr>
          <a:lstStyle/>
          <a:p>
            <a:pPr>
              <a:defRPr/>
            </a:pPr>
            <a:r>
              <a:rPr lang="en-US" dirty="0"/>
              <a:t>Radix Sort: Illustration</a:t>
            </a:r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1EF8DA5-5A14-94C5-51E4-9C5B46BF2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13" y="1154684"/>
            <a:ext cx="6355966" cy="5010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29356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 wrap="square" anchor="t">
            <a:normAutofit/>
          </a:bodyPr>
          <a:lstStyle/>
          <a:p>
            <a:pPr>
              <a:defRPr/>
            </a:pPr>
            <a:r>
              <a:rPr lang="en-US" dirty="0"/>
              <a:t>Radix Sort: Video Example</a:t>
            </a:r>
          </a:p>
        </p:txBody>
      </p:sp>
      <p:pic>
        <p:nvPicPr>
          <p:cNvPr id="2" name="Online Media 1" descr="Radix Sort | GeeksforGeeks">
            <a:hlinkClick r:id="" action="ppaction://media"/>
            <a:extLst>
              <a:ext uri="{FF2B5EF4-FFF2-40B4-BE49-F238E27FC236}">
                <a16:creationId xmlns:a16="http://schemas.microsoft.com/office/drawing/2014/main" id="{7209D924-D16C-751F-8821-45B8615422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1799" y="1327086"/>
            <a:ext cx="7440402" cy="42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7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91458"/>
              </p:ext>
            </p:extLst>
          </p:nvPr>
        </p:nvGraphicFramePr>
        <p:xfrm>
          <a:off x="755576" y="1124744"/>
          <a:ext cx="7829550" cy="539410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5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Algorithm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Selection sort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slow (good for small inputs)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Insertion sort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slow (good for small inputs)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Merge sort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 log n)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fast  (good for large inputs)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Quick sort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 log n)</a:t>
                      </a:r>
                      <a:b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expected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fastest (good for large inputs)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 sort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 log n)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Radix sort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nd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 is number of digits in largest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basically linear when d is small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Sort: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81685E-BF67-3B9A-4795-F471A94C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6" y="2574247"/>
            <a:ext cx="6429768" cy="3674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0D5D6-6A4D-D5BF-0A44-A64D281AE6D2}"/>
              </a:ext>
            </a:extLst>
          </p:cNvPr>
          <p:cNvSpPr txBox="1"/>
          <p:nvPr/>
        </p:nvSpPr>
        <p:spPr bwMode="auto">
          <a:xfrm>
            <a:off x="2104160" y="1974082"/>
            <a:ext cx="4935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Selection sort is a sorting algorithm that selects the smallest element from an unsorted list in each iteration and places that element at the beginning of the unsorted list.</a:t>
            </a:r>
          </a:p>
        </p:txBody>
      </p:sp>
    </p:spTree>
    <p:extLst>
      <p:ext uri="{BB962C8B-B14F-4D97-AF65-F5344CB8AC3E}">
        <p14:creationId xmlns:p14="http://schemas.microsoft.com/office/powerpoint/2010/main" val="37700321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Selection Sort: Video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Online Media 1" descr="Selection sort in 3 minutes">
            <a:hlinkClick r:id="" action="ppaction://media"/>
            <a:extLst>
              <a:ext uri="{FF2B5EF4-FFF2-40B4-BE49-F238E27FC236}">
                <a16:creationId xmlns:a16="http://schemas.microsoft.com/office/drawing/2014/main" id="{0664F3BF-38EC-96AA-3C82-E993A4110F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5805" y="1700808"/>
            <a:ext cx="637238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0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Sort: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08FFA-24DA-019F-D153-F0E9A447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70" y="1980642"/>
            <a:ext cx="4827860" cy="2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5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 wrap="square" anchor="t">
            <a:normAutofit/>
          </a:bodyPr>
          <a:lstStyle/>
          <a:p>
            <a:pPr>
              <a:defRPr/>
            </a:pPr>
            <a:r>
              <a:rPr lang="en-US" dirty="0"/>
              <a:t>Insertion Sort: Video Example</a:t>
            </a:r>
            <a:endParaRPr lang="en-US"/>
          </a:p>
        </p:txBody>
      </p:sp>
      <p:pic>
        <p:nvPicPr>
          <p:cNvPr id="2" name="Online Media 1" descr="Insertion sort in 2 minutes">
            <a:hlinkClick r:id="" action="ppaction://media"/>
            <a:extLst>
              <a:ext uri="{FF2B5EF4-FFF2-40B4-BE49-F238E27FC236}">
                <a16:creationId xmlns:a16="http://schemas.microsoft.com/office/drawing/2014/main" id="{794C3353-F796-4098-88C7-223FE96198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9440" y="1844824"/>
            <a:ext cx="6245120" cy="3528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580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Bubble Sort: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4EB9A-5C43-9C8F-7716-56F54096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13" y="1192787"/>
            <a:ext cx="3350373" cy="2010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AFC25-FDAE-EF48-7079-7D857BCA646B}"/>
              </a:ext>
            </a:extLst>
          </p:cNvPr>
          <p:cNvSpPr txBox="1"/>
          <p:nvPr/>
        </p:nvSpPr>
        <p:spPr bwMode="auto">
          <a:xfrm>
            <a:off x="1649920" y="2853066"/>
            <a:ext cx="6147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Start at the beginning of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Compare the first item to the second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If the items are out of order, swap them and step forward in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Continue doing this until you reach the end of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Each pass through the array will always end with at least one value being placed at the correct index</a:t>
            </a:r>
          </a:p>
        </p:txBody>
      </p:sp>
    </p:spTree>
    <p:extLst>
      <p:ext uri="{BB962C8B-B14F-4D97-AF65-F5344CB8AC3E}">
        <p14:creationId xmlns:p14="http://schemas.microsoft.com/office/powerpoint/2010/main" val="258072618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Bubble Sort: Extra example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AFC25-FDAE-EF48-7079-7D857BCA646B}"/>
              </a:ext>
            </a:extLst>
          </p:cNvPr>
          <p:cNvSpPr txBox="1"/>
          <p:nvPr/>
        </p:nvSpPr>
        <p:spPr bwMode="auto">
          <a:xfrm>
            <a:off x="1691680" y="3394613"/>
            <a:ext cx="6147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Start at the beginning (or end) of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Compare the first item to the second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If the items are out of order, swap them and step forward in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Continue doing this until you reach the end of the array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  <a:cs typeface="Arabic Typesetting" panose="020F0502020204030204" pitchFamily="34" charset="0"/>
              </a:rPr>
              <a:t>Each pass through the array will always end with at least one value being placed at the correct index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13895-6834-A7D0-532F-E9085A42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28" y="1772816"/>
            <a:ext cx="411474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61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Bubble Sort: Video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" name="Online Media 3" descr="Bubble sort in 2 minutes">
            <a:hlinkClick r:id="" action="ppaction://media"/>
            <a:extLst>
              <a:ext uri="{FF2B5EF4-FFF2-40B4-BE49-F238E27FC236}">
                <a16:creationId xmlns:a16="http://schemas.microsoft.com/office/drawing/2014/main" id="{AA1B2711-94E1-D908-D481-5AA00EB8A6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2718" y="1772816"/>
            <a:ext cx="6498563" cy="36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5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Merge Sort: Illustration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51AACF-A581-E629-1CF4-17AC92CCA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9" y="1268760"/>
            <a:ext cx="4885502" cy="49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017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16745</TotalTime>
  <Words>357</Words>
  <Application>Microsoft Macintosh PowerPoint</Application>
  <PresentationFormat>On-screen Show (4:3)</PresentationFormat>
  <Paragraphs>64</Paragraphs>
  <Slides>19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Tahoma</vt:lpstr>
      <vt:lpstr>Times New Roman</vt:lpstr>
      <vt:lpstr>Verdana</vt:lpstr>
      <vt:lpstr>Wingdings</vt:lpstr>
      <vt:lpstr>1_bevpre~1</vt:lpstr>
      <vt:lpstr>Module Topics</vt:lpstr>
      <vt:lpstr>Selection Sort: Example</vt:lpstr>
      <vt:lpstr>Selection Sort: Video Example</vt:lpstr>
      <vt:lpstr>Insertion Sort: Illustration</vt:lpstr>
      <vt:lpstr>Insertion Sort: Video Example</vt:lpstr>
      <vt:lpstr>Bubble Sort: Example</vt:lpstr>
      <vt:lpstr>Bubble Sort: Extra example</vt:lpstr>
      <vt:lpstr>Bubble Sort: Video Example</vt:lpstr>
      <vt:lpstr>Merge Sort: Illustration</vt:lpstr>
      <vt:lpstr>Merge Sort: Extra illustration</vt:lpstr>
      <vt:lpstr>Merge Sort: Video Example</vt:lpstr>
      <vt:lpstr>Quick Sort: Illustration</vt:lpstr>
      <vt:lpstr>Quick Sort: Extra illustration</vt:lpstr>
      <vt:lpstr>Quick Sort: Video example</vt:lpstr>
      <vt:lpstr>Heap Sort: Illustration</vt:lpstr>
      <vt:lpstr>Heap Sort: Video Example</vt:lpstr>
      <vt:lpstr>Radix Sort: Illustration</vt:lpstr>
      <vt:lpstr>Radix Sort: Video Example</vt:lpstr>
      <vt:lpstr>Summary of Sorting Algorithms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Ken Quach</cp:lastModifiedBy>
  <cp:revision>176</cp:revision>
  <cp:lastPrinted>2019-03-22T08:23:03Z</cp:lastPrinted>
  <dcterms:created xsi:type="dcterms:W3CDTF">2012-02-27T07:26:44Z</dcterms:created>
  <dcterms:modified xsi:type="dcterms:W3CDTF">2023-04-11T14:43:12Z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aa4be3-f650-4692-881a-64ae220cbceb_Enabled">
    <vt:lpwstr>true</vt:lpwstr>
  </property>
  <property fmtid="{D5CDD505-2E9C-101B-9397-08002B2CF9AE}" pid="3" name="MSIP_Label_adaa4be3-f650-4692-881a-64ae220cbceb_SetDate">
    <vt:lpwstr>2023-04-11T14:28:26Z</vt:lpwstr>
  </property>
  <property fmtid="{D5CDD505-2E9C-101B-9397-08002B2CF9AE}" pid="4" name="MSIP_Label_adaa4be3-f650-4692-881a-64ae220cbceb_Method">
    <vt:lpwstr>Standard</vt:lpwstr>
  </property>
  <property fmtid="{D5CDD505-2E9C-101B-9397-08002B2CF9AE}" pid="5" name="MSIP_Label_adaa4be3-f650-4692-881a-64ae220cbceb_Name">
    <vt:lpwstr>OFFICIAL  Internal (External sharing)</vt:lpwstr>
  </property>
  <property fmtid="{D5CDD505-2E9C-101B-9397-08002B2CF9AE}" pid="6" name="MSIP_Label_adaa4be3-f650-4692-881a-64ae220cbceb_SiteId">
    <vt:lpwstr>5a7cc8ab-a4dc-4f9b-bf60-66714049ad62</vt:lpwstr>
  </property>
  <property fmtid="{D5CDD505-2E9C-101B-9397-08002B2CF9AE}" pid="7" name="MSIP_Label_adaa4be3-f650-4692-881a-64ae220cbceb_ActionId">
    <vt:lpwstr>0d7486d4-40eb-4df0-937c-31eab45e826b</vt:lpwstr>
  </property>
  <property fmtid="{D5CDD505-2E9C-101B-9397-08002B2CF9AE}" pid="8" name="MSIP_Label_adaa4be3-f650-4692-881a-64ae220cbceb_ContentBits">
    <vt:lpwstr>0</vt:lpwstr>
  </property>
</Properties>
</file>