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3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3A5A-AE6F-1B4A-BDBE-364FF0013C2F}" v="113" dt="2023-03-13T13:00:05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1"/>
    <p:restoredTop sz="68459"/>
  </p:normalViewPr>
  <p:slideViewPr>
    <p:cSldViewPr snapToGrid="0">
      <p:cViewPr varScale="1">
        <p:scale>
          <a:sx n="79" d="100"/>
          <a:sy n="79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70BE-9BA5-0840-995B-BFFD4C7FE959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5255-6890-E941-897F-F14FE0A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4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27A-1EC1-3C9C-67CA-7C7671A4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1242A-F1F6-22A4-6214-ADE67011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5DE4-7F89-F3DE-2A96-A715169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50E-2B83-2051-4853-D663B7CE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A201-894D-6E34-16AF-A8584427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86D7-AFA0-3DF4-2206-E61FF938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1394-6BDC-6588-964B-DEB73354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6E63-37E7-3277-97AF-1AF5C8DA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3C9E-3C04-C1A4-78F9-4516C6DD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2301-9800-EAB0-0821-993E8970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AEA60-2B5B-086A-8E57-A22911A2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D9FFF-4C28-B6DB-1CBE-AA9E0AEF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591D-A3AE-7FBD-F8B0-5D39ADC0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2FDA-27AA-A22C-86B6-DE33BDA5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1D43-945E-5C54-EBBE-440F4A4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207F-5DD4-F52D-2403-91934518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F0BE-AC61-4DC2-41D7-C4098E3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C10C-35B7-8F73-66EA-8C0F5E7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605F-0325-2697-A73C-56E8210B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CAD1-8AC5-EBF5-FCCC-05602DA7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7856-4087-5848-FFBC-FA1650B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18CF-50AA-1994-0808-0C462064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371C-7241-C513-F405-6804D1C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6EFB-B1F1-0AA4-196D-BA7E02E3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94D7-614F-EB7A-5E9A-79CFE823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BA7-076F-5465-A451-85D56938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73DC-2066-135C-8A13-F53E8679D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F446-CDBD-2F7C-7C92-0B3C57C5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EFA2-B961-89AC-03C1-456F7394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3A81F-CBBF-64AC-09BE-EB28E2B3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6D200-C5BE-0985-6478-ED70697C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FAC0-A1FE-AB3A-E3C7-A240EC33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93B1-AF65-92A1-3217-5CC2CDEF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8DF7-7AB0-63FC-0A3C-C87D9C81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9938-9E97-AAE4-8D2F-6A5E79F3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5B2C-9098-7923-EFB5-135B92967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D6801-E4A1-353B-166C-1CA9B7DB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DE47C-26EF-B548-C566-722D94A0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F9B2D-BB73-33B1-F4EA-A72C27B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4B7-5C3E-712A-E2B1-E1871050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9109C-CAD1-37EB-BE5D-0F9FE115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500B-B049-AE52-BBA4-1D13A27F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10931-1F0D-ED67-2693-8B097DB3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071D6-B5AF-D740-4E51-F9B7EBA3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DFBB-BD3F-6F3A-0634-50E6258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6613-B756-B27D-FE73-29B762D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5D2B-D3BE-3D7C-6AD7-D773C85D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A2B8-27C6-16E1-EEF3-E4E48499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8FDF-DF3D-CBBC-1575-1D73484B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EDEC-FABD-5D4B-7881-AD19317C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0631-F292-721E-C272-3C1A4E25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F324-AA28-57FA-103D-2F87249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AF0-61F8-5A63-21EC-EBBDB813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64452-6457-9A40-208F-D8D60FA2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0B495-592B-6188-B231-7C393F41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2854-AAC8-062E-06BC-E001EC14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FD51-3186-49EC-86D1-85BBB7C7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2A70-CA3A-C5E2-C0B9-08A358E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DD654-4C38-3FF5-18CF-A278B879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2F63-0D2A-5687-14E3-8B1EF4C0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BE90-9FDF-218A-3848-ACE3E5C9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4F78B4D-07D2-EE44-97CA-39515812F8F1}" type="datetimeFigureOut">
              <a:rPr lang="en-US" smtClean="0"/>
              <a:pPr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81A5-B1B5-41C9-D3F4-EC056AA6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924E-3A2C-95C4-89C1-012087A3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EFA5E09-5652-034E-A7E0-761DD8991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4DE5-C3D7-3866-105C-9B53FD45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Algorithms – 2801ICT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8AE77-FB7D-37D1-BA68-387F4D55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Workshop 6 – </a:t>
            </a:r>
            <a:r>
              <a:rPr lang="en-US" sz="3200"/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73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Theorom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b="0" dirty="0"/>
              </a:p>
              <a:p>
                <a:pPr marL="0" indent="0" algn="l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en-US" b="1" dirty="0"/>
                  <a:t>Case 1: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AU" b="0" dirty="0"/>
              </a:p>
              <a:p>
                <a:pPr marL="0" indent="0" algn="l">
                  <a:buNone/>
                </a:pPr>
                <a:r>
                  <a:rPr lang="en-US" b="1" dirty="0"/>
                  <a:t>Case 2: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&gt;−1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lphaL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&lt;−1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Case 3: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fName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70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Theorom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2187"/>
                <a:ext cx="10515600" cy="47037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Use the master theorem to give Big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l-GR" dirty="0"/>
                  <a:t> </a:t>
                </a:r>
                <a:r>
                  <a:rPr lang="en-AU" dirty="0"/>
                  <a:t>bounds on the solutions to the following recurrences. For all of these, assume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a power of the appropriate integer.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b="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2187"/>
                <a:ext cx="10515600" cy="4703763"/>
              </a:xfrm>
              <a:blipFill>
                <a:blip r:embed="rId3"/>
                <a:stretch>
                  <a:fillRect l="-36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Privilege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9620</TotalTime>
  <Words>265</Words>
  <Application>Microsoft Macintosh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Times New Roman</vt:lpstr>
      <vt:lpstr>Office Theme</vt:lpstr>
      <vt:lpstr>Computing Algorithms – 2801ICT</vt:lpstr>
      <vt:lpstr>Master Theorom</vt:lpstr>
      <vt:lpstr>Master Theorom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Hieu Nguyen</dc:creator>
  <cp:lastModifiedBy>Minh Hieu Nguyen</cp:lastModifiedBy>
  <cp:revision>307</cp:revision>
  <dcterms:created xsi:type="dcterms:W3CDTF">2023-03-13T01:53:07Z</dcterms:created>
  <dcterms:modified xsi:type="dcterms:W3CDTF">2023-04-02T01:22:36Z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f92db8-2851-4df9-9d12-fab52f5b1415_Enabled">
    <vt:lpwstr>true</vt:lpwstr>
  </property>
  <property fmtid="{D5CDD505-2E9C-101B-9397-08002B2CF9AE}" pid="3" name="MSIP_Label_c9f92db8-2851-4df9-9d12-fab52f5b1415_SetDate">
    <vt:lpwstr>2023-03-13T01:55:55Z</vt:lpwstr>
  </property>
  <property fmtid="{D5CDD505-2E9C-101B-9397-08002B2CF9AE}" pid="4" name="MSIP_Label_c9f92db8-2851-4df9-9d12-fab52f5b1415_Method">
    <vt:lpwstr>Privileged</vt:lpwstr>
  </property>
  <property fmtid="{D5CDD505-2E9C-101B-9397-08002B2CF9AE}" pid="5" name="MSIP_Label_c9f92db8-2851-4df9-9d12-fab52f5b1415_Name">
    <vt:lpwstr>UNOFFICIAL</vt:lpwstr>
  </property>
  <property fmtid="{D5CDD505-2E9C-101B-9397-08002B2CF9AE}" pid="6" name="MSIP_Label_c9f92db8-2851-4df9-9d12-fab52f5b1415_SiteId">
    <vt:lpwstr>5a7cc8ab-a4dc-4f9b-bf60-66714049ad62</vt:lpwstr>
  </property>
  <property fmtid="{D5CDD505-2E9C-101B-9397-08002B2CF9AE}" pid="7" name="MSIP_Label_c9f92db8-2851-4df9-9d12-fab52f5b1415_ActionId">
    <vt:lpwstr>b2ef4c10-c132-4bf3-b49c-a184b954e0e4</vt:lpwstr>
  </property>
  <property fmtid="{D5CDD505-2E9C-101B-9397-08002B2CF9AE}" pid="8" name="MSIP_Label_c9f92db8-2851-4df9-9d12-fab52f5b1415_ContentBits">
    <vt:lpwstr>0</vt:lpwstr>
  </property>
</Properties>
</file>