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ink/ink4.xml" ContentType="application/inkml+xml"/>
  <Override PartName="/ppt/notesSlides/notesSlide10.xml" ContentType="application/vnd.openxmlformats-officedocument.presentationml.notesSlide+xml"/>
  <Override PartName="/ppt/ink/ink5.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6.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7.xml" ContentType="application/inkml+xml"/>
  <Override PartName="/ppt/notesSlides/notesSlide16.xml" ContentType="application/vnd.openxmlformats-officedocument.presentationml.notesSlide+xml"/>
  <Override PartName="/ppt/ink/ink8.xml" ContentType="application/inkml+xml"/>
  <Override PartName="/ppt/notesSlides/notesSlide17.xml" ContentType="application/vnd.openxmlformats-officedocument.presentationml.notesSlide+xml"/>
  <Override PartName="/ppt/ink/ink9.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0.xml" ContentType="application/inkml+xml"/>
  <Override PartName="/ppt/notesSlides/notesSlide20.xml" ContentType="application/vnd.openxmlformats-officedocument.presentationml.notesSlide+xml"/>
  <Override PartName="/ppt/ink/ink11.xml" ContentType="application/inkml+xml"/>
  <Override PartName="/ppt/notesSlides/notesSlide21.xml" ContentType="application/vnd.openxmlformats-officedocument.presentationml.notesSlide+xml"/>
  <Override PartName="/ppt/ink/ink12.xml" ContentType="application/inkml+xml"/>
  <Override PartName="/ppt/notesSlides/notesSlide22.xml" ContentType="application/vnd.openxmlformats-officedocument.presentationml.notesSlide+xml"/>
  <Override PartName="/ppt/ink/ink13.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4.xml" ContentType="application/inkml+xml"/>
  <Override PartName="/ppt/notesSlides/notesSlide27.xml" ContentType="application/vnd.openxmlformats-officedocument.presentationml.notesSlide+xml"/>
  <Override PartName="/ppt/ink/ink15.xml" ContentType="application/inkml+xml"/>
  <Override PartName="/ppt/notesSlides/notesSlide28.xml" ContentType="application/vnd.openxmlformats-officedocument.presentationml.notesSlide+xml"/>
  <Override PartName="/ppt/ink/ink16.xml" ContentType="application/inkml+xml"/>
  <Override PartName="/ppt/notesSlides/notesSlide29.xml" ContentType="application/vnd.openxmlformats-officedocument.presentationml.notesSlide+xml"/>
  <Override PartName="/ppt/ink/ink17.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8.xml" ContentType="application/inkml+xml"/>
  <Override PartName="/ppt/notesSlides/notesSlide33.xml" ContentType="application/vnd.openxmlformats-officedocument.presentationml.notesSlide+xml"/>
  <Override PartName="/ppt/ink/ink19.xml" ContentType="application/inkml+xml"/>
  <Override PartName="/ppt/notesSlides/notesSlide34.xml" ContentType="application/vnd.openxmlformats-officedocument.presentationml.notesSlide+xml"/>
  <Override PartName="/ppt/ink/ink20.xml" ContentType="application/inkml+xml"/>
  <Override PartName="/ppt/notesSlides/notesSlide35.xml" ContentType="application/vnd.openxmlformats-officedocument.presentationml.notesSlide+xml"/>
  <Override PartName="/ppt/ink/ink21.xml" ContentType="application/inkml+xml"/>
  <Override PartName="/ppt/notesSlides/notesSlide36.xml" ContentType="application/vnd.openxmlformats-officedocument.presentationml.notesSlide+xml"/>
  <Override PartName="/ppt/ink/ink22.xml" ContentType="application/inkml+xml"/>
  <Override PartName="/ppt/notesSlides/notesSlide37.xml" ContentType="application/vnd.openxmlformats-officedocument.presentationml.notesSlide+xml"/>
  <Override PartName="/ppt/ink/ink23.xml" ContentType="application/inkml+xml"/>
  <Override PartName="/ppt/notesSlides/notesSlide38.xml" ContentType="application/vnd.openxmlformats-officedocument.presentationml.notesSlide+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85" r:id="rId3"/>
    <p:sldId id="286" r:id="rId4"/>
    <p:sldId id="312" r:id="rId5"/>
    <p:sldId id="311" r:id="rId6"/>
    <p:sldId id="287" r:id="rId7"/>
    <p:sldId id="297" r:id="rId8"/>
    <p:sldId id="299" r:id="rId9"/>
    <p:sldId id="298" r:id="rId10"/>
    <p:sldId id="288" r:id="rId11"/>
    <p:sldId id="300" r:id="rId12"/>
    <p:sldId id="313" r:id="rId13"/>
    <p:sldId id="314" r:id="rId14"/>
    <p:sldId id="301" r:id="rId15"/>
    <p:sldId id="302" r:id="rId16"/>
    <p:sldId id="303" r:id="rId17"/>
    <p:sldId id="304" r:id="rId18"/>
    <p:sldId id="305" r:id="rId19"/>
    <p:sldId id="306" r:id="rId20"/>
    <p:sldId id="307" r:id="rId21"/>
    <p:sldId id="315" r:id="rId22"/>
    <p:sldId id="308" r:id="rId23"/>
    <p:sldId id="317" r:id="rId24"/>
    <p:sldId id="316" r:id="rId25"/>
    <p:sldId id="319" r:id="rId26"/>
    <p:sldId id="320" r:id="rId27"/>
    <p:sldId id="336" r:id="rId28"/>
    <p:sldId id="337" r:id="rId29"/>
    <p:sldId id="338" r:id="rId30"/>
    <p:sldId id="339" r:id="rId31"/>
    <p:sldId id="340" r:id="rId32"/>
    <p:sldId id="341" r:id="rId33"/>
    <p:sldId id="342" r:id="rId34"/>
    <p:sldId id="343" r:id="rId35"/>
    <p:sldId id="344" r:id="rId36"/>
    <p:sldId id="346" r:id="rId37"/>
    <p:sldId id="347" r:id="rId38"/>
    <p:sldId id="348" r:id="rId39"/>
    <p:sldId id="349" r:id="rId40"/>
    <p:sldId id="350" r:id="rId41"/>
    <p:sldId id="322" r:id="rId42"/>
    <p:sldId id="323" r:id="rId43"/>
    <p:sldId id="324" r:id="rId44"/>
    <p:sldId id="325" r:id="rId45"/>
    <p:sldId id="326" r:id="rId46"/>
    <p:sldId id="327" r:id="rId47"/>
    <p:sldId id="328" r:id="rId48"/>
    <p:sldId id="329" r:id="rId49"/>
    <p:sldId id="330" r:id="rId50"/>
    <p:sldId id="333" r:id="rId51"/>
    <p:sldId id="332" r:id="rId52"/>
    <p:sldId id="334" r:id="rId53"/>
    <p:sldId id="335" r:id="rId54"/>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0"/>
    <p:restoredTop sz="68427"/>
  </p:normalViewPr>
  <p:slideViewPr>
    <p:cSldViewPr snapToGrid="0">
      <p:cViewPr varScale="1">
        <p:scale>
          <a:sx n="102" d="100"/>
          <a:sy n="102" d="100"/>
        </p:scale>
        <p:origin x="1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13:24.876"/>
    </inkml:context>
    <inkml:brush xml:id="br0">
      <inkml:brushProperty name="width" value="0.05292" units="cm"/>
      <inkml:brushProperty name="height" value="0.05292" units="cm"/>
      <inkml:brushProperty name="color" value="#FF0000"/>
    </inkml:brush>
  </inkml:definitions>
  <inkml:trace contextRef="#ctx0" brushRef="#br0">3470 11733 24575,'30'22'0,"3"-1"0,6 3 0,1 1 0,4 3 0,4 0-1054,-11-7 0,3 1 1,2 1-1,0-1 1,1 0 1053,3 2 0,0-1 0,1 0 0,1 0 0,1-1-470,-3-2 0,0 0 0,2-1 0,0 1 1,1-2-1,1 1 470,-5-3 0,2 0 0,0 0 0,1-1 0,0 0 0,-1 0 0,0 0 0,7 1 0,-1 0 0,0 0 0,1 0 0,0-1 0,1 1 0,-4-1 0,1-1 0,1 1 0,0 0 0,0-1 0,1 0 0,-1-1-240,-2-1 1,1 0-1,0-1 1,0 1-1,0-2 1,0 1-1,0-1 240,2 0 0,1 0 0,-1 0 0,1 0 0,0-1 0,0 0 0,2 0-376,-5-1 1,1-1-1,1 1 1,0-1 0,1 0-1,-1 0 1,1 0 0,0-1 375,-5-1 0,1 0 0,-1 0 0,1-1 0,1 1 0,-1-1 0,0 0 0,0 0 0,0 0 0,1-1 0,-1 1 0,1-1 0,0 1 0,0-1 0,-1 0 0,0 0 0,0-1 0,-1 1 0,2-1 0,-1 1 0,0-1 0,-1 0 0,0 0 0,0-1 0,0 1 0,-1-1-116,7 1 1,0-1 0,0 0 0,-1 0 0,1 0 0,-1-1 0,0 0 115,-2 0 0,0-1 0,0 0 0,-1 0 0,0 0 0,1-1 0,-1 1 0,-2-1 0,0 1 0,-1-1 0,1 0 0,0 0 0,0-1 0,1 0-6,3 0 1,1 0 0,0-1 0,0 0 0,1 0-1,-2-1 1,0 0 5,-4 0 0,0 0 0,-1-1 0,0 0 0,-1-1 0,0 1 0,0 0 110,4-1 1,-1-1 0,-1 1-1,1-1 1,-1 0 0,0 0-111,0 0 0,0 0 0,1-1 0,-1 1 0,-1-1 0,0 0 0,6-2 0,-1 0 0,0-1 0,-1 0 0,1 0 0,1-2 0,1-1 0,-1-1 0,0 0 0,-2 0 351,-4 1 0,-1-1 0,0 0 0,-1 0 0,-1-2-351,-1 1 0,0-2 0,-1 0 0,-1 0 0,-2-1 524,3-3 1,-1 0 0,-2-1 0,-3-1-525,4-3 0,-4-2 0,-1 0 903,-2-3 0,-1-1 0,-3 0-903,0-11 0,-2 1 0,3-3 0,-2 1 0,-7 7 0,0 1 1379,1 1 1,0 2-1380,2-2 0,-2 2 1070,-3 7 0,-1 1-1070,2-1 0,-1 3 1081,11-8-1081,-7 12 403,7 0-403,13-8 0,-16 10 0,1-1 0,9-7 0,-1 2 0,5-6 0,-4 4 0</inkml:trace>
  <inkml:trace contextRef="#ctx0" brushRef="#br0" timeOffset="6047">2960 17999 24575,'11'-16'0,"12"-15"0,-5 6 0,2-1 0,7-10 0,1-2 0,1-2 0,-1 1 0,-5 7 0,-3 3 0,7-9 0,-19 50 0,-6 13 0,-2 8 0,0 10 0,0 6 0,0-8 0,-2 4 0,1-1-180,-1 1 0,0-1 0,0 0 180,-1-1 0,0 0 0,0-3 0,0 11 0,-1-6 0,0 6 0,3-29 0</inkml:trace>
  <inkml:trace contextRef="#ctx0" brushRef="#br0" timeOffset="6550">3504 17544 8191,'13'-31'0,"12"-1"5063,18-3-5063,-3 20 0,7 5 0,-5 4 0,4 4 0,1 3 669,4 5 1,1 4 0,-1 3-670,1 5 0,0 2 0,-5 4 0,-8-1 0,-4 2 0,-4 2 914,1 8 0,-8 0-914,-10-6 0,-5-2 6437,-9 18-6437,-10-6 0,-6 4 0,2-7 0,-1 3 0,-3 3-579,-2 3 1,-2 5 0,-1 1 0,0 0 578,4-8 0,-1 2 0,0-1 0,0 0 0,1-2 0,-2 5 0,0-1 0,1-1 0,1-3-843,-3 5 1,2-2 0,3-9-1,1 3 1,10-26 0</inkml:trace>
  <inkml:trace contextRef="#ctx0" brushRef="#br0" timeOffset="6899">3495 17980 10263,'0'-11'0,"4"3"5071,33 1-5071,0 8 0,7 4 0,-3-1 0,6 1 0,4 0 0,1 0-164,-7-2 1,2 1-1,2-1 1,1 0 0,1-1-1,-1 1 164,5-1 0,1 1 0,1-1 0,-1 0 0,2-1 0,-1 0 0,-7-2 0,2 1 0,-1-2 0,1 1 0,-2-1 0,0-1 0,-2 1 103,11-3 0,-2 0 0,-1 0 1,-3-1-1,-4 1 0,5-1 0,-5 0 1,-4 0-1,0-1 0,0 0 0</inkml:trace>
  <inkml:trace contextRef="#ctx0" brushRef="#br0" timeOffset="8299">12363 17574 8191,'-23'-31'0,"-5"9"0,-7 0 2495,-9-3 0,-2 0-2495,-4 3 0,0 3 1413,9 5 1,4 4-1414,-5 7 1728,13 19-1728,7 15 3378,13-2 1,5 6-3379,3 10 0,6 4 0,7-3 0,7 2 0,2 2-450,-2-5 1,3 0-1,2 1 1,-1-2 449,2 0 0,0-2 0,0 1 0,1-1 0,-2-2 0,2 0 0,-2-1 0,-2-2 0,-1 0 0,-3-2 0,-2-1 0,-1 5 0,-6-2 0,-5-6 0,-7-2 0,-7-2 0,-7-2 0,-12 3 0,-6-3 0,-12-1 0,-5-5 0,12-8 0,-2-4 0,0-2 0,-14-2 0,3-5 0,14-4 0,4-4 0,-9-15 1880,29-9-1880,14 3 0,5-5 0,4 1 0,4-4 0,2 0-671,8-10 1,3-1 0,3-2 670,-2 4 0,2-2 0,1 0 0,-1 2 0,-2 5 0,-1 0 0,0 2 0,-2 1 0,3-3 0,-1 1 0,-4 5 0,0-2 0,-7 9 0,-9 15 0,-1 5 0,-1 6 0</inkml:trace>
  <inkml:trace contextRef="#ctx0" brushRef="#br0" timeOffset="8934">13016 17281 8191,'-38'-19'0,"12"5"0,0-1 2531,-3-1 1,0 0-2532,-14-9 2818,13 13-2818,26 23 1719,7 19-1719,4-2 0,5 4 0,9 10 0,6 1 0,-5-12 0,4 1 0,1-2 0,12 9 0,4-8 0,6-14 0,3-14 0,-1-18 0,-2-11 0,-16 2 0,-2-4 0,-2 0 0,13-13 0,-4 5 6784,4-2-6784,-20 78 0,-13 10 0,-5 12 0,-1-18 0,0 4 0,-1 2 0,-1 1-459,-1-4 0,-2 1 0,0 1 0,0 0 0,-2-1 459,0 8 0,0 0 0,-2 0 0,-3-2 0,-1 0 0,-3-1 0,-2-2 0,-2-2-254,-6 5 1,-3-4 0,-2-4 253,2-8 0,-1-4 0,-3-3 0,-8-4 0,-4-4 0,6-5 0,-15 6 0,22-25 0,0 1 0</inkml:trace>
  <inkml:trace contextRef="#ctx0" brushRef="#br0" timeOffset="11330">5286 17312 24575,'-5'-2'0,"1"6"0,2 21 0,1 4 0,2 7 0,1 13 0,2 5 0,0-8 0,1 2 0,1-1-258,-1-2 1,1-1-1,0 0 258,1 1 0,0-1 0,-1 2 0,-1 1 0,0 1 0,-1 0 0,-2-4 0,0 0 0,0-1 0,-1-2 0,1 0 0,-1-3 38,-1 1 0,0-7 0,0-7 0,0-19 0</inkml:trace>
  <inkml:trace contextRef="#ctx0" brushRef="#br0" timeOffset="12115">4862 17444 24575,'24'5'0,"13"-6"0,3-8 0,5-4 0,2-2 0,1-2 0,-12 3 0,0-1 0,-2-1 0,11-7 0,-5 0 0,3-11 0,-10 4 0,-18 13 0,-1 10 0,7 18 0,16 16 0,-3 1 0,5 5 0,-6-4 0,2 2 0,2 2-321,3 2 1,2 1-1,0 0 321,-3-1 0,-1-1 0,-2-2 0,4 2 0,-5-4 0,1-1 0,-28-22 0</inkml:trace>
  <inkml:trace contextRef="#ctx0" brushRef="#br0" timeOffset="16798">6041 17058 24575,'33'29'0,"0"-1"0,6 6 0,4 2 0,-4-6 0,2 1 0,2 0-827,-8-7 1,1 1-1,1 0 1,1-2 826,3 1 0,2-1 0,0-1 0,3-1-483,-1-1 0,2-1 0,2 0 0,0 0 0,-1-2 483,0 0 0,1-1 0,-1 0 0,1-1 0,0-1 0,3 1 0,0 0 0,0-2 0,0 1 0,0-2 0,-1 0 0,1 0 0,-1-1 0,-1-1 0,-1 0-159,4 0 1,-1 0 0,0-1-1,1 0 159,-5-2 0,2 1 0,0-1 0,1 1 0,-1-2 0,2 1 0,-1 0 0,1-1 0,1 0 0,-1 0-462,4-1 1,-1 1 0,1-2 0,1 1 0,0-1 461,-8-1 0,2 0 0,-1 0 0,1-1 0,0 0 0,-1-1 0,-1 0 0,-1-1 0,1 0 0,-1-1 0,1 0 0,1 0 0,2-1 0,1 0 0,1-1 0,-1-1 0,1 1 0,-1 0-220,-2 0 1,0 0 0,0 0 0,0 0 0,1 0 0,0 0 219,3 0 0,1 0 0,1 0 0,0 0 0,-1 1 0,1 0-105,-8 0 0,0 1 0,0 0 0,0 0 0,0 0 1,1 0-1,-1-1 105,0 1 0,0 0 0,0 0 0,0 0 0,0 0 0,1 0 0,-1-1 0,0 1 0,0-1 0,1 0 0,-1-1 0,0 1 0,0 0 0,-1-1-68,4 0 0,-1 0 0,0-1 0,-1 1 0,1-1 0,-1 0 68,7 0 0,1 0 0,-1 0 0,-1 0 0,-3 0 235,4-1 0,-3 1 0,-1-1 0,-1 1-235,-2-1 0,-1 1 0,-1-2 0,-1 0 0,8-2 0,-2-2 0,-2-1 621,-6-1 1,-1-1-1,0-2-621,2-3 0,0-1 0,-3-2 0,-6 2 0,-2-2 0,-2 1 1574,7-7 1,-3 0-1575,-9 5 0,-4 2 2810,6-2-2810,-3 1 1561,1-2-1561,-6 5 0,2-2 397,3-3 0,0 1-397,-1 1 0,-2 1 0,11-7 0,-20 16 0</inkml:trace>
  <inkml:trace contextRef="#ctx0" brushRef="#br0" timeOffset="19447">9463 17247 24575,'2'42'0,"2"-9"0,0 5 0,0 0 0,1 5 0,-1 2-957,0-4 0,0 1 0,0 1 0,0 2 957,-1 8 0,0 2 0,0 2 0,-1-1 0,0-8 0,-1 0 0,1 0 0,-1-1 0,-1-1 0,1 5 0,-1 0 0,1-3 0,-1 0 396,-1 5 1,1-1-1,-1-7-396,1-5 0,-1-8 626,-1 2-626,1-16 0,2-13 0,-1-1 0</inkml:trace>
  <inkml:trace contextRef="#ctx0" brushRef="#br0" timeOffset="20232">9071 17185 24575,'50'-11'0,"-20"5"0,4 1 0,1-1 0,4-1 0,2 1-668,5-3 1,3 0 0,0-1 667,3-1 0,-1-1 0,-1-1 0,-6 1 0,-2-1 0,-5 1 322,-1 0 1,-7 1-323,-3-1 330,-16 16-330,3 12 0,11 19 0,-9-11 0,1 1 513,0 4 1,1 2-514,2 4 0,-1-1 0,-3-4 0,-1 0 0,1 4 0,-2-2 0,1-1 0,-6-6 0</inkml:trace>
  <inkml:trace contextRef="#ctx0" brushRef="#br0" timeOffset="22400">8934 17326 24575,'-1'15'0,"-7"15"0,-13 13 0,-7 8 0,3-9 0,-2 2 0,-4 3-1440,3-7 1,-2 3 0,-3 1 0,-1 1 0,-2 0 1439,1-3 0,-1 1 0,-2 0 0,-1 1 0,0-2 0,0 0 0,2-3 0,-1 0 0,0-1 0,-1 0 0,0-1 0,0-1 0,1-2 0,-2 0 0,1 0 0,-1-2 0,1-2 0,1-3 201,-7 4 1,1-4 0,1-2 0,-1-5-202,-7-1 0,0-5 0,-2-5 0,0-3 0,-2-4 0,-1-3 0,9-2 0,-1-1 0,-1-2 0,-1-2-124,4 0 0,-2-1 0,0-1 0,1-1 0,-1-1 124,1-1 0,0 0 0,1-1 0,-1-2 0,0 0 0,-4-3 0,-1-2 0,0-1 0,1 0 0,1-1 0,3 2 0,1-2 0,0 0 0,1 0 0,1-1 0,2 1 0,1 0 0,0 0 0,1-1 0,0 1-261,-9-5 1,1 0 0,0 0 0,3 0 260,-5-4 0,3 1 0,2 0 905,3 1 0,1 0 0,3 1-905,-6-6 0,4 2-870,12 10 1,4 3-1,1-1 1,14 15 0</inkml:trace>
  <inkml:trace contextRef="#ctx0" brushRef="#br0" timeOffset="23180">5531 17905 24575,'6'34'0,"2"-1"0,2 4 0,3 9 0,1 4 0,-3-14 0,0 2 0,0-1 0,5 18 0,-2-3 0,-3-14 0,-2-4 0,3 5 0,-7-18 0</inkml:trace>
  <inkml:trace contextRef="#ctx0" brushRef="#br0" timeOffset="23433">5539 17979 24575,'23'-17'0,"1"-1"0,0 5 0,4 2 0,18 0 0,6 3 0,-8 5 0,2 2 0,3 0-1078,-8 0 0,1 1 1,2-1-1,2 1 1078,2-1 0,5 0 0,0 1 0,-2-1 0,-6 0 0,-1 1 0,-4 0 0,0-1 0,5 0 0,0 0 0,0 0 0</inkml:trace>
  <inkml:trace contextRef="#ctx0" brushRef="#br0" timeOffset="24032">7952 17462 12642,'35'-6'0,"0"0"0,11-3 0,7-1 0,1-2 547,-8 2 1,1-1-1,1 0 1,1-2-548,-4 1 0,2-1 0,0-1 0,-1 1 0,-2-1 0,1-1 0,-1 0 0,-2 0 0,-3 0 1289,16-8 1,-4 5-1290,-1 10 0,-4 11 0,-10 19 0,-4 10 0,-6-4 0,0 4 0,-2 1 304,1 7 1,0 3 0,-3 1-305,-2 1 0,-2 1 0,-4 1 0,-2 5 0,-3 2 0,-2-1 0,-1-5 0,-2 0 0,-1 1 0,-3-5 0,-1 2 0,-1-1 0,0-6 0,1 3 0,-1-5 0,-1 1 0,-1-1 0</inkml:trace>
  <inkml:trace contextRef="#ctx0" brushRef="#br0" timeOffset="25615">19500 11486 24575,'36'35'0,"-14"-14"0,3 2 0,4 1 0,3 3 0,2 0-1362,8 6 1,3 0 0,4 1 1361,-12-11 0,2 0 0,1 0 0,2 0 0,1-1-519,-1-2 0,1 1 1,1-1-1,2-1 1,1-1-1,0-1 519,5-1 0,2-1 0,0-2 0,2 0 0,0-2 0,0 0-241,-6-2 0,1 0 0,0-1 0,0-1 0,1 0 0,0-1 0,0-1 241,0-1 0,1 0 0,0-2 0,1 1 0,-1-2 0,0 0 0,1 0 0,0-1 0,1-1 0,0 0 0,-1-1 0,1 1 0,-2-1 0,-1 0 0,0 0 0,0 0 0,-2 0 0,-1-1 0,1 1 0,0-1-233,-1-1 1,0 0 0,1 0 0,-2 0-1,0-1 1,-3 1 232,12-2 0,-3 0 0,-1 0 0,-2-1 142,-6 0 0,-1 0 0,-1-1 0,0 0-142,12-2 0,0 0 0,-5-1 1281,3-1 1,-5-1-1282,-2 1 0,-3 0 1843,-14 3 0,-1 1-1843,7-2 0,1-1 1162,-1 1 0,2 0-1162,7-2 0,4 0 0,4-1 0,1-1 0,-4 1 0,-2-1 0,2-5 0,-2-2 0,-7-1 0,-2-3 568,-2 0 0,-1-2-568,2-2 0,-1-1 0,-3 2 0,-1 0 0,1-2 0,0-1 0,-3 2 0,-1 0 0,-1 0 0,-1 1 0,-4 3 0,-2 2 0,5-11 0,-12 14 0,-11 11 0</inkml:trace>
  <inkml:trace contextRef="#ctx0" brushRef="#br0" timeOffset="26830">19453 11553 24575,'-1'44'0,"0"1"0,0 0 0,2 1 0,1 5 0,2 0 0,0-8 0,1-4 0,6 7 0,-3-22 0,-6-15 0</inkml:trace>
  <inkml:trace contextRef="#ctx0" brushRef="#br0" timeOffset="27200">19463 11572 24575,'22'-5'0,"16"1"0,18 3 0,-11-2 0,4-2 0,-11 1 0,2-1 0,1-1 0,0-1 0,2 0 0,-2 0 0,-1 0 0,0-1 0,-4 0 0,3 0 0,-6 1 0,3-1 0,-24 5 0</inkml:trace>
  <inkml:trace contextRef="#ctx0" brushRef="#br0" timeOffset="31530">20990 16993 24575,'6'17'0,"3"19"0,-4-9 0,1 3 0,0 21 0,-1 5 0,-1-16 0,0 2 0,0 1-538,1 9 0,0 2 1,1 1 537,-1-1 0,0 0 0,0 0 0,1-4 0,1 0 0,-1-1 117,0-1 1,-1-1 0,-1-3-118,0 0 0,-1-5 0,-1-7 0,0-6 0,-2-8 0,0-12 0</inkml:trace>
  <inkml:trace contextRef="#ctx0" brushRef="#br0" timeOffset="32282">20478 17198 24575,'39'-13'0,"0"1"0,-3-2 0,3-1 0,3-1 0,-2-1 0,3-1 0,1-1 0,1-1-743,-4 0 1,2 0 0,0-2 0,-1 0 0,-1 1 742,3-3 0,-1-1 0,-1 1 0,-3 1 0,5-4 0,-3 1 0,-4 2 578,-3 0 0,-9 4-578,-12 9 607,0 6-607,-5 10 0,16 25 0,7 16 0,-5-4 0,2 5 0,-4-5 0,0 2 0,0 1 482,-1-2 0,-1-1 0,0 0-482,-1-1 0,-1 0 0,-1-4 0,-2 2 0,-2-7 0,-3-6 0,-7-15 0</inkml:trace>
  <inkml:trace contextRef="#ctx0" brushRef="#br0" timeOffset="35165">20983 11478 24575,'12'50'0,"-1"0"0,-1-3 0,0 5 0,1 0 0,-3-10 0,1 2 0,-1-1 0,0 1-423,0-1 1,-1 1 0,0-1-1,0-1 423,0 8 0,-1-1 0,-1-3 0,-1 5 0,-2-2 273,1 0 1,-2-1-274,-1-9 0,0-3 280,-1 12-280,-1-15 0,1-22 0,0-6 0</inkml:trace>
  <inkml:trace contextRef="#ctx0" brushRef="#br0" timeOffset="35865">20717 11688 8191,'0'-23'0,"0"-2"5063,1-2-5063,2 7 2818,16 11-2818,26-6 0,-7 3 0,4-3 0,-7 2 0,2-2 0,1-1 0,0-1 0,1-1 0,-2 0 0,13-9 0,-4-1 859,-4-2 1,-4-1-860,-9 5 0,-3 1 6784,13-16-6784,-8 13 0,-20 22 0,9 19 0,6 16 0,-5-2 0,2 5 0,2 3 0,3 4 0,-4-4 0,-4-7 0,-2-1 0,8 11 0,0 0 0</inkml:trace>
  <inkml:trace contextRef="#ctx0" brushRef="#br0" timeOffset="37447">25505 11387 24575,'0'47'0,"-1"2"0,-1 7 0,0-8 0,0 3 0,1 1-745,0-7 1,-1 0-1,1 2 1,0-1 744,0 2 0,0 1 0,0 0 0,0-3 0,1 5 0,0-3 0,0-3 470,0 13 1,0-5-471,0-19 0,0-5 489,-2-2-489,-2-16-1568,-3-4 0,3-3 1,1-3-1</inkml:trace>
  <inkml:trace contextRef="#ctx0" brushRef="#br0" timeOffset="38115">25173 11546 24575,'35'-13'0,"-2"-4"0,3-4 0,2-2 0,0-2 0,0-2 0,-3 1 0,-8 6 0,-5 4 0,-4 6 0,2 11 0,-5 7 0,10 8 0,3 5 0,-7-4 0,2 4 0,8 6 0,1 2 0,7 7 0,-3-2 0,-10-10 0,-3-3 0,17 15 0</inkml:trace>
  <inkml:trace contextRef="#ctx0" brushRef="#br0" timeOffset="39966">21587 11848 24575,'21'22'0,"12"11"0,-7-8 0,6 3 0,0-2 0,3 2 0,2-1-1004,3 3 1,2 0 0,3 0 1003,-5-5 0,3 1 0,2-1 0,1-1-466,3 0 1,1-1 0,1-1 0,1-1 465,-9-5 0,-1-2 0,2 0 0,0-1 0,1-1 0,5 0 0,2-1 0,0-1 0,1-1 0,-1-1-249,0-1 0,-1-2 0,0-1 0,1-1 0,0 0 249,1 0 0,0-1 0,0 0 0,0-1 0,0 0 0,0 0 0,0-1 0,-1 0 0,0 0 0,-1 0-360,7 0 0,-2 0 1,-1 0-1,1-2 360,-1 0 0,1-1 0,-2-1 0,0-1 0,-3-1 0,-1 0 0,-1-3 0,0-2 0,-2-3 0,0-3 0,-1-3 0,-1-1 0,1-3 0,-1-3 0,-2-1 0,-1-2 0,-5-1 0,-2-2 0,-2-1 0,0-1 120,-3 1 1,-1-1-1,-1 0 1,-2 1-121,2-3 0,-2 0 0,0 1 0,0-1 0,1 1 0,-1 0 0,-2 3 0,0 1 0,0-1 0,3 0 0,1-1 0,-1 1 591,-2 1 0,-1 1 0,0 1-591,3-5 0,-3 4 0,1-5 0,-16 18 0</inkml:trace>
  <inkml:trace contextRef="#ctx0" brushRef="#br0" timeOffset="40763">21357 12350 8191,'-5'40'0,"-2"15"2531,3-21 1,1 0-2532,-1-3 0,1-3 2818,3-2-2818,2-14 429,1-10 1,0-1 0,-1-1 0</inkml:trace>
  <inkml:trace contextRef="#ctx0" brushRef="#br0" timeOffset="41099">21377 11817 24575,'23'1'0,"14"4"0,-8-1 0,5-1 0,7 0 0,7 0 0,2-1-970,3 1 1,3-1-1,0-1 970,-8 0 0,2-2 0,-1 1 0,0-1 0,-4 0 0,0-1 0,-2 1 0,-3-1 153,15-2 1,-6 0-1,-13 1 1,-6 1-1,-10-1 1</inkml:trace>
  <inkml:trace contextRef="#ctx0" brushRef="#br0" timeOffset="42066">24833 11572 24575,'40'10'0,"9"-2"0,-16-4 0,0 0 0,0-2 0,-1 0 0,20-2 0,-20 0 0,-17 1 0,-6-1 0,2 3 0,-1 1 0,-1 2 0,0 32 0,-5-2 0,-3 6 0,-1-2 0,-1 3 0,-1 2-848,-3 10 0,-2 3 0,0-6 0,2-1 0,-1-4 0,-4-8 0,0 0 0</inkml:trace>
  <inkml:trace contextRef="#ctx0" brushRef="#br0" timeOffset="42748">21390 12008 24575,'33'25'0,"1"0"0,-4-2 0,1 2 0,1 1 0,7 6 0,1 2 0,1 0-971,2 3 1,0 0 0,1 1 970,-8-8 0,1 2 0,-1-2 0,-4-3 0,4 4 0,-3-2 0,1 0 0,1 1 0</inkml:trace>
  <inkml:trace contextRef="#ctx0" brushRef="#br0" timeOffset="44262">20504 17405 24575,'33'-1'0,"1"1"0,14-5 0,5-2 0,-3 1 0,4-1 0,0 0-394,0-1 0,1-1 1,-2 1 393,-8 1 0,-3 1 0,-3 1 193,3 1 0,-10 8-193,-15 20 195,-39 27-195,-9-8 0,-11 3 0,10-16 0,-5 2 0,-3 0 0,-1-1-496,5-4 0,-2 0 1,-1-1-1,-1-1 1,-1 0 495,-4 0 0,-1 0 0,0-1 0,-1-1 0,2-1 0,-4 0 0,1 0 0,1-3 0,3-2 174,1-2 1,3-2 0,5 0-175,2 2 0,15 1 0,44 5 0,-3-4 0,2 1 0,10 9 0,0 2 0,-8-2 0,-2 2 1277,-4 2 0,-5 1-1277,-8-1 0,-7 0 0,-23 20 0,0-19 0,-2-3 0,-5 1 0,-4-5 0</inkml:trace>
  <inkml:trace contextRef="#ctx0" brushRef="#br0" timeOffset="44815">21526 17515 24575,'-2'12'0,"-8"4"0,-28 17 0,10-12 0,-2 2 0,-10 6 0,-2 1 0,0 0 0,-1 0 0,4-2 0,1-1 0,0 1 0,3-2 0,11-7 0,2-2 0,-7 12 0,56-8 0,4-11 0,9-1 0,-1-2 0,4-1 0,4 0-543,-3-2 0,3 0 0,1-2 1,2-1 542,4-2 0,1-2 0,1-1 0,-1 0 0,-2-1 0,-1-1 0,0-1 0,-4 0 0,5-1 0,-2-1 0,-7 0 0,-4-1 0,-9 1 0,-15 3 0</inkml:trace>
  <inkml:trace contextRef="#ctx0" brushRef="#br0" timeOffset="45082">21469 17389 8191,'1'32'0,"-1"-1"0,7 21 0,1 8 753,-1-17 1,1 4-1,1 2 1,0 0-754,0-4 0,0 1 0,1 1 0,-1 0 0,2 0 0,-1 0 0,2 1 0,-1-1 0,1 0 0,-1-2 300,1 7 0,1-1 1,-1-3-1,-1-4 0,3 10 1,-2-7-1,-4-18 0,0 1 1</inkml:trace>
  <inkml:trace contextRef="#ctx0" brushRef="#br0" timeOffset="47633">21650 16908 24575,'7'15'0,"7"3"0,12 6 0,9 5 0,-2-4 0,5 2 0,3 2 0,3 0-1394,-5-3 0,1 1 0,3 0 0,1 1 0,1 0 0,1-1 1394,-4-3 0,1 1 0,0-1 0,2 1 0,1 0 0,0-1 0,1-1 0,-1 0-310,4 0 0,0 1 0,1-1 0,0-1 0,1 0 0,0-1 0,0-2 0,0-1 310,0-1 0,-1-2 0,2 0 0,-1-2 0,0 0 0,0-1 0,0-1 0,-1-1 0,5 0 0,-1 0 0,-1-2 0,1 0 0,-1-2 0,1-2 0,-1-2-92,1-2 0,-1-2 0,1-2 0,-1-1 0,0-2 0,0-2 0,-1-1 92,-1-1 0,-1-3 0,1-1 0,-2-2 0,0-1 0,0 0 0,-2 0-250,4-3 0,-1 0 0,0-1 0,-2-1 0,0 0 0,1-1 250,-2 1 0,1-2 0,0-1 0,-1 1 0,-1 1 0,-2 2 264,1 0 1,-1 1 0,-1 1-1,-1 2 1,0 1-265,4 2 0,0 1 0,-1 3 0,0 0 957,10-1 0,-2 2 1,-2 2-958,6 2 0,-6 4-315,-15 1 0,-5 0 0,0 1 0,-19 0 1</inkml:trace>
  <inkml:trace contextRef="#ctx0" brushRef="#br0" timeOffset="50815">25826 17292 24575,'15'4'0,"17"6"0,10 4 0,3 0 0,9 2 0,-7-2 0,3 1 0,2 0-633,-9-3 1,1 0 0,1 0 0,2 0 632,6 1 0,2-1 0,2 0 0,-1-2-328,-11-3 1,1-1 0,-1-1 0,1 0 0,0-1 327,10 0 0,1-2 0,0 0 0,-1-2 0,0-2 0,0 0 0,-1-2 0,-2-1-141,-6 0 1,-2-2-1,-2 0 1,-3-2 140,2-4 0,-3-2 0,-3 0 0,4-5 0,-7 0 0,3-11 0,-22 16 0,-12 11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3:00.748"/>
    </inkml:context>
    <inkml:brush xml:id="br0">
      <inkml:brushProperty name="width" value="0.05292" units="cm"/>
      <inkml:brushProperty name="height" value="0.05292" units="cm"/>
      <inkml:brushProperty name="color" value="#FF0000"/>
    </inkml:brush>
  </inkml:definitions>
  <inkml:trace contextRef="#ctx0" brushRef="#br0">8750 12142 24575,'18'-12'0,"17"-5"0,8-4 0,-6 3 0,4-1 0,4-1-1496,2 0 0,3-1 0,4 1 0,1 0 1496,-9 5 0,1 0 0,2 1 0,1 0 0,1 1 0,-2 0-371,1 1 0,0 1 1,-1 0-1,2 1 0,-1 0 1,2 1 370,-3 0 0,1 1 0,0 0 0,1 1 0,0 0 0,0 0 0,0 1-173,1 1 0,0 0 0,0 1 0,0 0 1,-1 0-1,1 0 0,-1 1 173,5-1 0,0 0 0,-1 1 0,0 0 0,0 0 0,1 1 0,-7-1 0,0 1 0,0 0 0,1 0 0,-1 0 0,0 1 0,-1 0 0,7 0 0,-1 0 0,0 0 0,-1 1 0,1 0 0,1 0 0,0 1 0,1-1 0,0 1 0,0 1 0,0-1 0,-1 1-318,-1 0 1,-1 0 0,0 1 0,0 0 0,0 0 0,0 1 317,0 0 0,1 0 0,-1 1 0,0-1 0,-1 2 0,0-1 0,4 2 0,0-1 0,-1 2 0,-1-1 0,-2 1 157,5 2 0,-2 1 0,0 0 1,-1 0-158,2 0 0,-1 1 0,0 0 0,-1 0 0,-9-1 0,-1 0 0,-1 0 0,1 0 604,12 1 0,0 0 0,-2-1-604,-6-2 0,-2-1 0,-3-2 605,6 0 0,-7-1 0,6-2 1,-33-2-1</inkml:trace>
  <inkml:trace contextRef="#ctx0" brushRef="#br0" timeOffset="949">21190 11805 24575,'5'-10'0,"18"-3"0,11-1 0,3-1 0,6-1 0,5-2-1608,-4 4 0,4-1 1,3-1-1,3 0 1,1 1 1607,-5 1 0,1-1 0,2 1 0,2-1 0,0 0 0,2 1 0,-1 1-428,-7 2 0,1 0 0,-1 0 0,2 0 0,0 1 1,1 0-1,1 0 0,2 0 0,0 1 428,-3 2 0,0-1 0,2 1 0,2 0 0,0 1 0,0-1 0,1 1 0,0 0 0,0 1 0,0-1 0,-2 1 0,0 0-132,2-1 0,0 1 0,-1 0 0,0 1 0,0-1 0,-1 1 0,1 0 0,0 1 0,-1-1 0,1 1 0,0 1 132,1 0 0,0 0 0,0 0 0,1 1 0,-1 0 0,0 0 0,0 1 0,0 0 0,-1 0 0,-1 1 0,-1 0-188,6 0 1,0 1-1,-1 0 1,0 1-1,-2 0 1,0 0-1,-2 2 1,-1 0-1,-3 0 188,9 4 0,-4 0 0,-2 1 0,-1 1 0,0 1 0,0 1 92,2 0 1,2 0-1,-2 2 1,0 0 0,-2 1-1,-4 1-92,-3 2 0,-3 0 0,-2 1 0,-1 1 0,0 1 624,7 3 0,0 2 1,-3-1-1,-2 1-624,-1 3 0,-3-1 0,-4 1 2106,4 5 0,-6-1-2106,-12-9 0,-4-4-395,-3-1 0,-7-8 0,-5-10 0</inkml:trace>
  <inkml:trace contextRef="#ctx0" brushRef="#br0" timeOffset="3880">13758 12500 24575,'2'21'0,"5"35"0,-1-12 0,1 5 0,0 6 0,1 1 0,-3-14 0,0 1 0,-2-1 0,2 15 0,-2-2 0,-1-10 0,-2-1 0,0-7 0,0-5 0,1 3 0,7-31 0,22-30 0,8-7 0,8-4 0,-4 5 0,3-1 0,5-1-702,-9 6 1,4 0-1,1-2 1,1 1-1,1 0 702,-7 4 0,2-1 0,0 1 0,0 0 0,0 1 0,-1 0 0,4-3 0,1 1 0,-1 1 0,-1 0 0,-1 0-162,5-3 0,0-1 1,-3 2-1,-5 1 162,11-6 0,-8 3 0,-15 9 0,-5 2 0,0-2 0,-17 15 0</inkml:trace>
  <inkml:trace contextRef="#ctx0" brushRef="#br0" timeOffset="6198">26552 12168 24575,'4'31'0,"0"-4"0,1 5 0,1 3 0,0 5 0,1 1-599,0 3 1,0 1 0,0 1 598,0 6 0,0 2 0,-1-1 0,-1-1 0,0 0 0,0-2 0,-2 8 0,0-4 290,-1-7 0,1-7-290,1-5 297,10-23-297,19-14 0,9-13 0,8-11 0,-16 5 0,4-3 0,1-4 0,2-1 0,-1-1-684,-2 2 1,1-2 0,0-2 0,1 0 0,1-1 0,-1-2 683,0-1 0,1-1 0,1-2 0,0 0 0,-1-1 0,-1 1 0,0 0 0,1-2 0,0-1 0,-1 0 0,-1 0 0,-1 2 0,-2 0-85,0 1 1,-2 0 0,-2 1 0,0 1 0,-2 2 84,2-2 0,-2 1 0,-1 3 0,-5 5 0,-1 1 0,-3 5 0,4-5 0</inkml:trace>
  <inkml:trace contextRef="#ctx0" brushRef="#br0" timeOffset="34397">7856 18210 24575,'19'-6'0,"19"0"0,2 5 0,8 1 0,1 0 0,6 0 0,1 1-1044,-7 0 0,1 0 0,2 0 1,0-1 1043,-6 1 0,0-1 0,2 0 0,-1 0 0,-1 0 0,9-1 0,0 0 0,-1 0 0,-1 0 0,-2 0 0,-1 1 0,0 0 0,0 0 4,-3-1 1,0 2 0,0-1 0,-3 1-5,9 1 0,-2 0 0,-3 1 476,10 1 0,-6 0-476,-20-2 0,-6 1 0,-4 0 0,-16-2 0</inkml:trace>
  <inkml:trace contextRef="#ctx0" brushRef="#br0" timeOffset="37117">7912 15160 24575,'2'13'0,"4"9"0,6 24 0,0-1 0,0 7 0,-2-10 0,-1 2 0,1 1-402,0 7 1,-1 2-1,0-1 402,-1-2 0,0-1 0,-1-3 0,0 4 0,-1-5 147,-2-10 0,2-14-147,10-34 0,1-23 0,3-15 0,-4 14 0,2-4 0,2-4 0,2-2 0,0 0-687,-1 4 0,0-1 0,2-1 0,1-2 1,0 0-1,1 0 0,0 0 687,0 1 0,2-1 0,0-1 0,0 0 0,1 0 0,-1 2 0,-1 1 0,-2 3 0,6-10 0,-1 3 0,-2 2 0,0 1 0,0 3 0,-1 4 0,0 0 0,0-1 0,0 1 0</inkml:trace>
  <inkml:trace contextRef="#ctx0" brushRef="#br0" timeOffset="42066">12531 12856 24575,'0'18'0,"2"9"0,1 20 0,-1-5 0,1 5 0,-1 8 0,1 2 0,-2-15 0,-1 2 0,1-1 0,0 16 0,0-6 0,-1-18 0,1-7 0,8-5 0,12-50 0,-4 1 0,1-5 0,1-3 0,2-3 0,1-2-455,-1 2 0,0-3 1,2-1-1,-1 0 455,1-1 0,1-1 0,-1-1 0,1 1 0,0-1 0,1-1 0,-1 1 0,0 1-884,3-5 1,-1 1 0,-2 5 0,-4 6 0,-2 5 0,9-17 0</inkml:trace>
  <inkml:trace contextRef="#ctx0" brushRef="#br0" timeOffset="46332">23883 12766 24575,'2'-5'0,"2"-2"0,4-1 0,11-13 0,8-16 0,2-7 0,1-2 0,-9 7 0,-2 6 0,1-3 0,-1 4 0,-1 5 0,-6 11 0,-3 10 0,-1 12 0,3 35 0,-4-10 0,0 3 0,-1 13 0,0 3 0,-1 2 0,-2 1 0,-1-6 0,-2-1 0,-1-2 0,-1-3 0,1-10 0,-1-3 0,-3 13 0,2-21 0,-1-12 0,2-3 0,0-1 0,1-3 0,0 1 0</inkml:trace>
  <inkml:trace contextRef="#ctx0" brushRef="#br0" timeOffset="46750">23794 13296 24575,'18'4'0,"6"-1"0,29 0 0,-12-2 0,4-1 0,-4 0 0,3-1 0,1-1-291,5-1 1,1 0 0,-2-1 290,-4 0 0,-2-1 0,-2 0 107,9-2 0,-7 0-107,5-5 0,-34 8 0,-7 1 0</inkml:trace>
  <inkml:trace contextRef="#ctx0" brushRef="#br0" timeOffset="47500">24718 12596 8191,'-42'-23'0,"-6"3"2531,17 9 1,-3 2-2532,-5 1 0,-1 4 1409,0 3 0,0 4-1409,5 2 0,3 4 1719,-13 21-1719,32 24 6784,17 0-6784,6-18 0,3 2 0,6 2 0,3 1 0,3 0 0,2 0 0,3 4 0,0 0 0,-3-9 0,0-2 0,-5-7 0,0-3 0,9 8 0,-9-17 0,-7-10 0,-3-5 0,10-26 0,-7 2 0,-1-5 0,4-15 0,-1-5 0,-4 11 0,-1-1 0,-1 0 0,1-16 0,-3 2 0,-3 4 0,-2 5 0,-4 11 0,-2 5 0,-2-2 0,-1 13 0</inkml:trace>
  <inkml:trace contextRef="#ctx0" brushRef="#br0" timeOffset="53733">12367 12622 8191,'44'-33'0,"-17"12"0,2-1 2377,15-8 1,3-3-2378,-15 12 0,1-1 0,0 1 0,1 0 0,0 1 0,2 0 620,7-4 0,2 1 0,1 0-620,2 0 0,1 0 0,2 0 55,-2 3 1,2-1 0,2 0 0,0 0-56,-7 4 0,1-1 0,0 1 0,2 1 0,0-1 414,-4 3 1,1 0 0,0 0-1,1 1 1,0 0 0,1 0-415,2-1 0,1 1 0,0 0 0,1 0 0,0 1 0,0-1 0,3 1 0,0 0 0,0 1 0,1-1 0,0 1 0,1 1 0,-7 0 0,1 1 0,0 0 0,0 0 0,1 0 0,-2 1 0,0 0 0,3 1 0,-1 0 0,-1 0 0,1 1 0,-1 0 0,0 0 0,0 0 0,-1 0 0,0 1 0,0 0 0,0 0 0,0 1 0,-1 0 0,-1 0 0,1 0 0,-1 0 0,0 1 0,0-1 0,8 0 0,0-1 0,0 1 0,1-1 0,1 1 0,-5-1 0,2 0 0,0 0 0,1 0 0,0 1 0,-1-1 0,-1 1 0,0-1 0,0 1 0,0 0 0,0 0 0,0 1 0,0 0 0,-1 0 0,1 1 0,-1-1 0,1 1 0,-1 0 0,2 1 0,-1-1 0,1 1 0,0 0 0,-1 0 0,0 0 0,-4 1 0,0 0 0,-1-1 0,0 1 0,1 0 0,2 0 0,-2 0 0,1-1 0,1 1 0,1-1 0,0 0 0,0 1 0,-1-1-489,0 0 1,-1 0-1,0 0 1,0 0 0,1 0-1,1 0 1,1-1 488,-4 1 0,1-1 0,1 0 0,1 0 0,0 0 0,1 0 0,0-1 0,-1 1 0,0 0-268,0-1 1,0 1 0,0-1-1,1 0 1,-1 0 0,0 0-1,0 1 1,0-1 0,1 0 267,-1 0 0,0 0 0,0 1 0,1-1 0,-1 0 0,0 0 0,0 1 0,0-1 0,-1 1 0,0-1 0,0 1 0,0-1 0,0 1 0,-1 0 0,0 0 0,-1-1 0,-1 2 0,-1-1-44,12 0 1,-2 0 0,-1 1-1,-1 0 1,-1 0 0,1 0 43,-4 0 0,0 0 0,0 1 0,-1-1 0,-1 1 0,-3 0 233,9-1 0,-3 1 0,-2 0 0,-1 1-233,-3 0 0,-2 1 0,0 1 0,-1 0 0,6 2 0,-1 0 0,0 3 0,6 2 0,0 2 0,1 1 0,-7 0 0,1 1 0,1 0 0,0 0 401,2 0 0,1 0 1,1 1-1,0-1-401,-5-1 0,1 1 0,1-1 0,0 1 0,-1-1 0,-4-1 0,1-1 0,-1 1 0,-1-1 0,1 0 0,-1 0 0,-1-1 0,1 0 0,-1 0 0,1 0 0,1 1 0,1-1 0,0 1 0,0-1 0,-1 0 0,-2 0 0,0-1 0,0 0 0,1 1 0,-1-1 0,5 2 0,0 0 0,1 0 0,-1 0 0,-1 0 0,5 1 0,0 0 0,-2 0 0,0 0 857,-5-1 0,1 1 0,-3-1 0,-1 0-857,2 1 0,-2 0 0,-5-2 1281,2 1 1,-4-1-1282,-7-2 0,-4-1-1100,-1-1 1,-15-4 0,-6-1 0</inkml:trace>
  <inkml:trace contextRef="#ctx0" brushRef="#br0" timeOffset="54701">20644 9261 24575,'-2'24'0,"1"7"0,0 7 0,1 3 0,0 4 0,0 2-827,0-4 0,0 2 0,0 2 0,0-1 827,0 5 0,0 0 0,0 1 0,0-2 0,0-4 0,0-1 0,0 0 0,0-3 346,0 3 0,0-2 1,0-4-347,-2 5 0,7-16 542,21-38-542,3-27 0,7-19 0,-11 21 0,4-4 0,2-4 0,3-3 0,1 0 0,0 0-646,-6 8 1,0 0-1,2-2 1,0 0 0,1-1-1,0 0 1,1 0 0,0 0-1,0 1 646,2-3 0,1 0 0,0 0 0,0 0 0,1-1 0,0 1 0,0 0 0,1 0 0,-1 0 0,-2 3 0,1 0 0,0-1 0,1-1 0,0 1 0,-1 1 0,-1 2 0,-1 1 0,-2 2 0,-2 2 0,6-6 0,-2 3 0,-2 3 0,-2 2 0,1-1 0,0 1 0,0 0 0,1 0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4:17.745"/>
    </inkml:context>
    <inkml:brush xml:id="br0">
      <inkml:brushProperty name="width" value="0.05292" units="cm"/>
      <inkml:brushProperty name="height" value="0.05292" units="cm"/>
      <inkml:brushProperty name="color" value="#FF0000"/>
    </inkml:brush>
  </inkml:definitions>
  <inkml:trace contextRef="#ctx0" brushRef="#br0">10611 11567 24575,'29'0'0,"-1"0"0,5-1 0,2 2 0,2-1 0,4 0 0,3 1-1574,-1 0 0,2 0 1,3 0-1,3 0 1574,-3 0 0,4 0 0,1-1 0,3 1 0,2 0 0,1 0-535,-11-1 1,2 1 0,1 0-1,1-1 1,1 1 0,1-1-1,1 1 1,2-1 0,0 0 534,-7 1 0,1-1 0,2 0 0,0 0 0,1 1 0,1-1 0,1 0 0,0 0 0,0 0 0,0 1 0,-1-1 0,1 0 0,-1 0-135,-1 0 0,1 1 0,0-1 0,0 0 0,0 0 0,0 0 1,0 0-1,0 1 0,0-1 0,0 0 0,1 0 0,-1 1 1,1-1 134,-2 1 0,1-1 0,0 1 0,0-1 0,0 1 0,0-1 0,1 1 0,-1-1 0,0 1 0,0 0 0,0 0 0,0 0 0,-1 0 0,-1 0-195,2 0 1,-1 1 0,1-1 0,-1 1-1,0-1 1,0 1 0,0 0 0,-1 0 0,0 0-1,-1 0 1,0 0 0,-1 0 0,-1 1 194,7 0 0,-1 0 0,-1 0 0,-1 0 0,0 0 0,-1 1 0,1-1 0,-1 1 0,0 0 0,1-1-44,-2 0 0,2 1 1,0-1-1,-1 1 0,1-1 1,-1 1-1,-1-1 0,-1 1 1,-2 0-1,0 0 44,6 0 0,-2 1 0,-2 0 0,0 0 0,-2 0 0,1-1 0,0 1 184,5-1 0,0 1 0,0-1 0,-1 0 0,0 1 0,-2-1-184,-3-1 0,-1 1 0,0-1 0,-1 1 0,1-1 0,0 1 0,3-1 0,1 1 0,0-1 0,0 0 0,0 0 0,0 0 0,3 0 0,1-1 0,0 1 0,0-1 0,-1 0 0,-1 0 0,4-1 0,-1 1 0,-1 0 0,-1-1 0,0 0 419,-4 0 1,0 0 0,-1 0 0,-2 0 0,-1-1-420,2 0 0,-2 0 0,-1 0 0,-2-1 1186,4-1 1,-1 0 0,-1 0-1187,-1 0 0,-1 0 0,-2-1 1794,10-1 0,-6 0-1794,-10 1 0,-5 1 784,4 0 1,-19 1 0,-12 1 0</inkml:trace>
  <inkml:trace contextRef="#ctx0" brushRef="#br0" timeOffset="1017">10948 12696 24575,'17'2'0,"15"2"0,2 2 0,5 1 0,9 1 0,4 0-1648,-10-3 0,4 0 0,3 0 0,3-1 1648,-3-1 0,3 0 0,3-1 0,1 1 0,2-1 0,-1 0-576,-9-1 1,0 0 0,1 0 0,0 0 0,1 0 0,2-1 0,0 1 0,3-1 575,-5 1 0,1 0 0,2-1 0,1 0 0,0 1 0,2-1 0,0 1 0,0-1 0,1 0 0,-1 0 0,0 1-144,-1-1 1,0 0 0,0 0 0,0 0 0,1 0-1,0 0 1,0 0 0,0 0 0,1 0 0,0 0 0,0 0-1,0 0 144,-2 0 0,0 0 0,1 0 0,0 0 0,0 0 0,0 0 0,1 0 0,-1 0 0,1 0 0,-1 0 0,1 0 0,-1 0 0,1 0-193,-1 0 0,1 0 0,1 0 0,-1 0 1,1 0-1,-1 0 0,0 0 0,1 0 1,-2 0-1,0 0 0,0 0 0,-1 1 0,0-1 193,2 0 0,0 1 0,-1-1 0,0 1 0,-1-1 0,0 1 0,-1 0 0,0-1 0,0 1 0,0 0 0,0 0-55,2 0 1,1 0-1,-1 1 1,1-1-1,-1 0 1,-1 1 0,0-1-1,-2 1 1,0-1-1,-2 1 55,8 0 0,-2 0 0,-1 0 0,-1 0 0,-1 0 0,-2 0 0,0 0 272,2 0 1,-1 0 0,-1 0 0,-2 0 0,-2 0 0,-3 0-273,5 0 0,-2-1 0,-5 1 0,-5-1 609,0-1 1,-7 1 0,6 0-1,-32 0 1</inkml:trace>
  <inkml:trace contextRef="#ctx0" brushRef="#br0" timeOffset="12600">4843 13717 24575,'15'0'0,"3"0"0,8 0 0,3 0 0,6 0 0,4 0 0,5-1 0,4 1-1423,0-1 1,3-1-1,4 1 1,4-1 1422,-14 1 0,3 0 0,2 0 0,2-1 0,1 1 0,1 0 0,0 0 0,-1 0-452,-3-1 1,-1 1 0,0 0 0,1-1 0,1 1 0,-1-1-1,2 1 1,1 0 0,1-1 451,-3 1 0,2 0 0,1 0 0,1 0 0,1-1 0,-1 1 0,2 0 0,-1 0 0,0 0 0,0 0 0,0 0-324,1 0 1,0 1 0,0-1 0,0 0 0,0 1 0,0-1 0,1 1 0,-1-1 0,-1 1 0,1-1 0,-1 1 323,-3-1 0,1 1 0,-1-1 0,-1 1 0,1 0 0,-1-1 0,0 1 0,1 0 0,-1-1 0,1 1 0,0 0-207,1-1 0,0 1 1,1 0-1,0-1 0,0 1 1,0 0-1,-1 0 0,1-1 1,-2 1-1,0 0 0,-1-1 207,4 1 0,-1-1 0,-1 1 0,0-1 0,-1 1 0,0-1 0,1 1 0,0-1 0,0 0 0,-2 1 0,-1-1 0,2 1 0,-1-1 0,1 1 0,-1-1 0,0 0 0,0 1 0,-1-1 0,0 1-47,6-1 0,0 0 1,-2 0-1,1 1 0,-1-1 1,0 0-1,1 1 1,1-1 46,-4 1 0,0-1 0,0 1 0,1 0 0,0-1 0,0 1 0,0 0 0,0 0 0,0-1 0,1 1 0,1 0 0,0 0 0,0 0 0,0 0 0,0 0 0,-1 0 0,1 0 0,-2 0 0,3 0 0,-1 0 0,0 0 0,0 0 0,-1 0 0,1 0 0,0-1 0,0 1 0,-4-1 0,0 0 0,1 0 0,-1 0 0,1 0 0,-1 0 0,1-1 0,-1 1 0,0-1 0,4 1 0,0-2 0,0 1 0,0 0 0,-1-1 0,1 1 0,-1 0 0,0-1 0,-1 1 0,-1-1 0,0 1 0,0-1 0,0 1 0,1-1 0,-1 1 0,1 0 0,2 0 0,0 0 0,0-1 0,0 1 0,0 1 0,1-1 0,-1 1 0,0 0 0,-1 1 0,0 0 0,0 1 0,0 0 0,0 0 0,-1 0 0,0 1 0,0 1 72,-1-1 0,-1 1 0,0 0 0,0 1 0,-1 0 0,1 0 0,-1 0 1,0 0-73,0 0 0,-1 0 0,0 1 0,0-1 0,0 1 0,0 0 0,1 0 0,0 0 0,2 0 0,2 0 0,-1 0 0,1 1 0,0-1 0,-1 0 0,0 0 0,-1 0 0,3 0 0,-2-1 0,1 0 0,-1 0 0,-1 0 0,1 0 0,0-1 126,1 0 1,-1-1 0,1 1 0,0-1-1,-1 0 1,0 0 0,0 0-127,-2-1 0,0 1 0,0 0 0,-1-1 0,1 1 0,-2-1 0,1 0 0,3 0 0,0 0 0,-1-1 0,0 1 0,1-1 0,-1 1 208,3 0 1,0 0 0,0 0 0,1 0 0,-2 1 0,0-1-209,-4 0 0,-1 0 0,-1 1 0,1-1 0,-1 0 0,1 0 0,0 0 0,0 0 0,0 0 0,0 0 0,-1 0 0,0 0 330,3 0 1,0 0 0,-1 0 0,-1 0 0,0-1-331,-2 1 0,-1 0 0,0-1 0,-1 0 0,0 1 0,10-1 0,0 0 0,-1 0 0,0 0 0,-6-1 0,-2 1 0,2-1 0,2 1 0,1-1 0,3-1 0,1 1 0,1-1 0,1 0 112,-7 0 1,2 1 0,1-1 0,-1 0 0,1-1 0,-1 1-113,0-1 0,1 0 0,-1 0 0,0-1 0,-1 1 0,0-1 0,-1 1 0,0 0 0,-1-1 0,0 1 0,-2 0 0,-3-1 312,7 0 0,-3 0 1,-3 0-1,-4 0 1,7-2-1,-8 2 1,5 0-1</inkml:trace>
  <inkml:trace contextRef="#ctx0" brushRef="#br0" timeOffset="19282">6647 17284 8191,'44'9'0,"-1"0"0,2-2 0,4 0 0,8 1 0,-12-2 0,5 0 0,5 0 0,2 1 0,2-1 0,2 1 0,0-1 0,-12-1 0,0 0 0,2 0 0,1 0 0,0 0 0,2 0 0,0 0 0,1 0 0,1 0 0,0 0 0,0 0 0,-5 0 0,1-1 0,0 1 0,0-1 0,2 1 0,-1-1 0,2 1 0,-1-1 0,1 1 0,0-1 0,0 0 0,1 1 0,-1-1 0,0 0 0,0 0 0,1 0 0,0 1 0,0-1 0,1 0 0,0 0 0,0 0 0,0 0 0,0 0 0,0-1 0,0 1 0,-1 0 0,0-1 0,0 1 0,-1-1 0,0 1 0,-1-1 0,1 0 0,-1 0 0,0 0 0,0 0 0,-1 0 0,0 0 0,1-1 0,-1 1 0,-1-1 0,1 1 0,0-1 0,-1 1 0,2-1 0,1 0 0,-1 0 0,1 0 0,-1 0 0,1 0 0,-2 0 0,1 0 0,-1-1 0,-1 1 0,-1-1 0,-1 0 0,0 0 87,10 0 1,-2 0-1,0-1 1,0 0-1,-3 0 1,0 0-1,-1 0 1,-2-1-1,-1 1-87,10-1 0,-1 0 0,-2-1 0,-2 0 0,-4 0 0,-3 0 345,2-1 1,-3-1 0,-6 1-1,-8-2 1,9-5 0,-30 6-1</inkml:trace>
  <inkml:trace contextRef="#ctx0" brushRef="#br0" timeOffset="89481">11730 13428 24575,'6'1'0,"3"2"0,2 2 0,27 21 0,-5-7 0,5 3 0,-1-1 0,4 0 0,2 1-547,7 3 1,1-1 0,1-1 546,-1-3 0,1-1 0,1-1 0,-11-5 0,0-1 0,1-1 0,1-2 0,-2-2 0,0-1 0,1-1 0,0-1 0,2 0 0,1-1 0,0-1 0,-1-1 0,-1-1 0,-1-1 0,0-1 0,-1-2 0,10-5 0,-1-2 0,-6 1 0,-6 3 0,-5-2 0,16-16 0</inkml:trace>
  <inkml:trace contextRef="#ctx0" brushRef="#br0" timeOffset="106315">12983 14049 24575,'22'40'0,"-8"-15"0,0 2 0,6 12 0,-1 3 0,1 1 0,-1 1 0,-4-7 0,-1-2 0,-2-4 0,-1-3 0,7-2 0,24-36 0,-1-19 0,7-8 0,-16 12 0,1 0 0,4-2 0,3-2-166,-2 2 0,6-2 0,2-2 0,1 0 1,0 1-1,-4 1 0,-4 3 0,0-1 1,-5 3-1,-1 0 0,4 0 0,4-2 0,1 1 1,0 0-1,0-1 0,-1 1 0</inkml:trace>
  <inkml:trace contextRef="#ctx0" brushRef="#br0" timeOffset="143683">12880 12840 24575,'15'-9'0,"15"1"0,7 0 0,5 3 0,-10 2 0,-14 6 0,-7 11 0,-7 16 0,-8 19 0,-2-19 0,-4 1 0,-3 2 0,-3-1 0,0-6 0,0-1 0,-15 8 0,8-16 0,7-13 0,2 1-1696,3 1 0,6-2 0,2 0 0</inkml:trace>
  <inkml:trace contextRef="#ctx0" brushRef="#br0" timeOffset="144365">12924 13457 24575,'3'4'0,"-3"0"0,-2-5 0,-2-2 0,0-2 0,0-1 0,1-1 0,-1 1 0,2 1 0,1 3 0,1 2 0</inkml:trace>
  <inkml:trace contextRef="#ctx0" brushRef="#br0" timeOffset="145432">12497 12966 24575,'3'7'0,"0"1"0,0-1 0,0-1 0,1 3 0,0 3 0,11 23 0,3 16 0,-8-22 0,-1 0 0,7 24 0,-8-21 0,-4-10 0,-1-6 0,0-2 0,0-12 0,11-25 0,8-23 0,-7 14 0,1-4 0,3-12 0,0-2 0,-4 3 0,-2 0 0,1-2 0,-2 2 0,-2 7 0,-1 5 0,0 1 0,-3 13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5:36.776"/>
    </inkml:context>
    <inkml:brush xml:id="br0">
      <inkml:brushProperty name="width" value="0.05292" units="cm"/>
      <inkml:brushProperty name="height" value="0.05292" units="cm"/>
      <inkml:brushProperty name="color" value="#FF0000"/>
    </inkml:brush>
  </inkml:definitions>
  <inkml:trace contextRef="#ctx0" brushRef="#br0">17389 14680 24575,'4'45'0,"0"2"0,1-14 0,0 2 0,-1 5 0,-1 3 0,-2 10 0,0 2 0,-1-3 0,-1-1 0,-3-2 0,-1-2 0,-1-5 0,1-4 0,-4 15 0,2-16 0,6-19 0</inkml:trace>
  <inkml:trace contextRef="#ctx0" brushRef="#br0" timeOffset="1401">17757 14621 24575,'16'4'0,"21"3"0,-6-2 0,5 0 0,8-2 0,6 0 0,3 0-1147,-3 0 0,3 0 0,2-1 1,0 0 1146,-9 0 0,0 0 0,0-1 0,1 1 0,1-1 0,5 0 0,1 0 0,1 0 0,0 0 0,0 0-585,-1 0 1,-1 0-1,1-1 1,0 1-1,3 0 585,-4-1 0,2 0 0,2 0 0,-1 0 0,2 0 0,0 0-224,-4 0 0,1 0 0,1 0 0,1 0 0,-1 0 0,0 0 1,-1 0 223,-3 0 0,1 0 0,-1 0 0,0 0 0,-1 0 0,-1 0 0,0 0 0,1 0 0,0 0 0,-1-1 0,-1 1 0,-3 0 0,-2-1-28,3 1 1,-2-1 0,-4 0-1,-2 0 28,13-2 0,-7 0 1527,4-4-1527,-17 0 3087,0-1-3087,-3 0 4376,-3 1-4376,-9 3 197,-6 2-197,-1 4 0,-2 1 0,2 3 0,3 4 0,3 5 0,0 3 0,-2 3 0,-5 7 0,-3 22 0,-4-23 0,-2 3 0,-5 14 0,-4 4 0,-1-9 0,-3 1 0,-2 1-281,-1 1 0,-1 1 0,-1 1 281,-1 4 0,0 1 0,1-1 0,2-7 0,0-1 0,1-2 0,-1 10 0,1-4 0,2-6 0,-2-5 0,-2-7 0,-3-4 0,-14-1 0,-4-5 0,-4-3 0,-2-2 0,6-5 0,-2-2 0,-2 0-340,-4-1 1,-1-1 0,-1-1 339,-2 0 0,0-2 0,-2 1 0,7 0 0,-2 1 0,0-1 0,0 0-248,1 0 1,1-1-1,0 1 1,-2-2 247,-5 0 0,-1 0 0,-1-1 0,0 0 0,2-1 0,0 0 0,0 0 0,0 0 0,-2-1 0,0 0 0,0 0 0,1-1 0,2 1 0,0-1 0,0 1 0,1 0 0,3 0 0,1 0 0,0 0 0,0 1 0,-2-1 0,1 0 0,0 1 0,1-1-2,-6 0 0,2 0 0,3 0 1,-4 1-1,6 0 0,-2 0 0</inkml:trace>
  <inkml:trace contextRef="#ctx0" brushRef="#br0" timeOffset="2485">13838 14815 24575,'-4'29'0,"1"1"0,-4 5 0,-1 3 0,-2 0 0,-2 4 0,-1 1-808,0-3 0,0 1 0,-2 1 1,0 0 807,-1 2 0,-1 1 0,0 1 0,-1-1 0,-1 0 0,0 0 0,-1 0 0,1-2 304,-3 3 1,-1-1 0,2-4-305,-2 1 0,2-5 553,-4 11-553,39-31 0,13-10 0,9-2 0,0 0 0,4 1 0,4-2-786,5 0 1,5-1 0,4 0 0,1 0 785,-11-1 0,2 0 0,1-1 0,1 1 0,2-1 0,0 1-407,0-1 1,0-1 0,2 1-1,1 0 1,0-1 0,1 0 0,-1 1 406,-5-1 0,0 0 0,1 0 0,0 0 0,0 0 0,-1 0 0,0 0 0,0 0 0,3 0 0,0 0 0,0 0 0,-1 0 0,0 0 0,0 0 0,-1 0-266,-3 0 1,1 0 0,-1 0 0,0 0 0,-1 0 0,-2 0 0,-1 0 265,6 0 0,-1 0 0,-2 0 0,-1 0 0,-2 0 0,4 0 0,-1 0 0,-3 0 0,-5 0 0,9 0 0,-9 0 0,-5 0 0</inkml:trace>
  <inkml:trace contextRef="#ctx0" brushRef="#br0" timeOffset="3218">13397 14984 24575,'37'2'0,"-3"-2"0,9 1 0,5 0 0,2-1 0,-7 1 0,2-1 0,2 1 0,2-1 0,1 0 0,2 0-1189,-5-1 0,3 0 0,1 0 0,1-1 0,1 0 0,0-1 1,1 1-1,-1-1 1189,-2 0 0,1 0 0,0 0 0,1-1 0,0 1 0,0-1 0,-2-1 0,0 1 0,-3-1 0,4 0 0,-1-1 0,0 0 0,-2 0 0,-2-1 0,0 0 0,-1 1 346,9-3 1,-1 0-1,-2-1 1,-3 1-1,-5 1-346,1-2 0,-4 1 0,-6 1 806,-2 1 0,-4 1-806,18 3 0,-14 9 0,2 4 0,13 3 0,3 2 0,2 3 0,1 1 0,-16-6 0,0 1 0,-1-2 0,9 4 0,-1-1 0,-6 0 0,-1 0 0,-5 0 0,0 0 2622,-3-1 0,-1 2-2622,-2 5 0,-4 4 461,-2 1 1,-5 5-462,0 15 0,-4 4 0,-2 2 0,-4 5-640,-5-14 0,-2 4 1,-1 3-1,-1 0 640,1-5 0,-1 1 0,0 1 0,0 0 0,-1 0 0,1 1 0,0 0 0,-1 0 0,1 0 0,0-1-119,-1 8 0,0 1 0,0-4 0,1-4 119,1 11 0,2-10 0,0-2 0,0-36 0</inkml:trace>
  <inkml:trace contextRef="#ctx0" brushRef="#br0" timeOffset="44834">22686 12124 24575,'-15'-15'0,"-6"-3"0,-5-3 0,-11-6 0,-6 1 0,8 12 0,-2 1 0,-1 1 0,-2 3 0,1 5 0,1 4 0,2 5 0,4 5 0,-7 15 0,5 7 0,16-1 0,6 6 0,4 6 0,12 1 0,18 2 0,6-12 0,14-9 0,-15-17 0,3-5 0,1-3 0,2-4 0,9-5 0,0-4 0,1-5 0,-2-4 0,-4-6 0,-3-3 0,-6 1 0,-4-1 0,7-15 0,-17 15 0,-10 19 0,-1 6 0,0 7 0,1 6 0,-1 9 0,-1 11 0,-1 5 0,-1 11 0,-2 4 0,0-4 0,0 3 0,-2 1-374,0 1 0,0 0 1,-3 1 373,-1 5 0,-2 0 0,-1 1 0,-2 0 0,-2 0 0,-2-2 0,0-5 0,-1-2 0,-1-2 0,0-2 0,-1-2 0,-1-5 0,-4-4 0,-2-6 0,-18 8 0,5-23 0,-9-8 0,14-9 0,1-1 0,-4 3 0,-6-10 0</inkml:trace>
  <inkml:trace contextRef="#ctx0" brushRef="#br0" timeOffset="51968">13193 10978 24575,'1'10'0,"3"8"0,1 11 0,2 20 0,-2-14 0,0 2 0,0 5 0,0 2 0,1 8 0,0 0 0,0-8 0,-1-4 0,-2-8 0,0-4 0,2 5 0,-3-29 0,13-33 0,-1-2 0,3-7 0,1 0 0,2-6 0,3-2-782,1-1 1,2-3-1,1-3 1,2 1 781,-3 5 0,1-1 0,2-1 0,-1 0 0,1 1 0,0 1 0,0 0 0,0 0 0,0 1 0,0 2-59,4-5 0,0 0 1,-1 4-1,-4 5 0,6-7 1,-4 9-1,2 1 0</inkml:trace>
  <inkml:trace contextRef="#ctx0" brushRef="#br0" timeOffset="61134">22318 10729 24575,'23'48'0,"-10"-17"0,1 2 0,5 12 0,-1 5-771,-4-5 0,1 2 0,-1 1 771,0 1 0,0 2 0,-1 0 0,0 0 0,-1 1 0,-1-2 246,-1-10 1,-2-1 0,0-4-247,0-2 0,0-5 382,9 3-382,15-50 0,-7-2 0,5-7 0,2-4 0,1 0 0,3-4 0,2-3 0,1 0-602,-7 7 1,0-1 0,2-2-1,0 0 1,1 0 0,0-1 601,4-4 0,0-1 0,1-1 0,0 0 0,-1 1 0,-1 1 0,1-1 0,0 1 0,-1 1 0,-2 0 0,0 0 65,4-6 0,-1-1 1,-3 3-1,-4 5 1,3-4-1,-7 7 1,-2-6-1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8:02.959"/>
    </inkml:context>
    <inkml:brush xml:id="br0">
      <inkml:brushProperty name="width" value="0.05292" units="cm"/>
      <inkml:brushProperty name="height" value="0.05292" units="cm"/>
      <inkml:brushProperty name="color" value="#FF0000"/>
    </inkml:brush>
  </inkml:definitions>
  <inkml:trace contextRef="#ctx0" brushRef="#br0">25118 5524 24575,'28'1'0,"1"0"0,15 2 0,9 1 0,-12-1 0,5 1 0,5 0 0,2 0 0,1 0-1405,-4-1 1,2 1 0,2 0-1,2 0 1,1 0 0,1 0-1,0 0 1336,-5-1 1,0 1-1,1-1 1,1 1-1,1-1 1,0 0-1,2 1 1,-1-1-1,1 0-167,-4-1 1,0 1-1,1 0 1,1-1 0,1 0-1,-1 1 1,1-1 0,-1 0-1,1 0 1,-1 0 0,-1-1 235,-1 1 0,0-1 0,0 0 0,1 0 0,-1 0 0,-1 0 0,1-1 0,-1 1 0,0-1 0,-1 0 0,-1-1 0,6 1 0,0-1 0,0 1 0,-1-1 0,-1-1 0,0 0 0,-1 0 0,-1 0 0,-1-2 87,6 0 1,-1-1 0,-1 0-1,0-1 1,-3-1 0,-1-1 0,-2-1-88,6-3 0,-3-2 0,-2-1 0,-2-2 0,-1 0-171,0-4 1,-2-2-1,-2-1 1,0 1 170,0-1 0,0-1 0,0 1 0,-2 0 0,10-5 0,-1 0 0,-5 4 0,-3 2 0,-4 3 0,-10 5 0,1 0 0</inkml:trace>
  <inkml:trace contextRef="#ctx0" brushRef="#br0" timeOffset="867">3008 6609 24575,'40'14'0,"0"0"0,8-3 0,6-2 0,4 0 0,-15-2 0,1-1 0,2-1 0,1 1 0,3-2-1210,-4 0 0,3-1 1,0 0-1,3-1 1,-1 1-1,1-1 1,0-1 1209,2 1 0,1 0 0,1-1 0,-1 0 0,1 0 0,-1-1 0,-1 1 0,-1-1 0,-2 1 0,1-1 0,-1-1 0,0 1 0,0 0 0,-1 0-46,6 0 0,1 1 0,-1-1 0,-1 0 0,-1 1 1,-2-2 45,-1 1 0,-2-1 0,-2 0 0,0 0 0,0-1 192,7-2 0,1 1 0,-2-2 0,-2 0-192,7-2 0,-1 0 0,-3-2-592,-5 1 0,-2-1 0,-6 0 1,-8 1-1,-6 1 0,6-1 1</inkml:trace>
  <inkml:trace contextRef="#ctx0" brushRef="#br0" timeOffset="27650">7558 5260 24575,'30'0'0,"4"0"0,-3 2 0,5 2 0,16 4 0,7 1-1484,-19-3 1,3 0-1,4-1 1,1 1 0,2 0 1483,-4-1 0,1-1 0,1 1 0,2-1 0,2 0 0,0 0 0,1-1-466,-4 0 1,2 0 0,0 0-1,1-1 1,1 1 0,1-1-1,1 0 1,1-1 0,0 1 465,-6 0 0,1-1 0,1 0 0,1 0 0,0-1 0,1 1 0,0 0 0,1-1 0,-1 1 0,1-1 0,-1 1 0,1-1-130,1 0 0,0 1 0,0-1 0,0 0 0,0 0 0,1 0 0,0 0 0,0 0 0,0 0 0,1 0 0,0 0 0,0 0 130,-4 1 0,0-1 0,0 0 0,1 0 0,0 1 0,0-1 0,1 1 0,-1-1 0,1 0 0,-1 1 0,1-1 0,-1 0 0,1 0 0,-1 0-174,0 0 1,-1 1 0,1-1 0,0 0 0,-1 0 0,1 0 0,0 0 0,-1 0 0,1 0 0,0 0 0,-1 0 0,1-1 0,-1 0 0,1 0 173,-1 0 0,0 0 0,0 0 0,0-1 0,0 0 0,1 1 0,-1-1 0,0 0 0,-1-1 0,1 1 0,-1 0 0,1-1 0,-2 1 0,1-1 0,1 0 0,0 0 0,0 0 0,0 0 0,0 0 0,-1-1 0,1 1 0,-2-1 0,1 1 0,-2-1 0,0 0 0,-1 0 0,0-1 0,5 1 0,-1-2 0,-1 1 0,0-1 0,-2 1 0,0-1 0,0 0 0,-1 0 0,-1 1 0,0-1 30,6-1 1,-1 1 0,0-1 0,-1 0 0,-1 1 0,-2 0 0,-2 0 0,-3 0-31,6 0 0,-2 1 0,-4-1 0,-1 2 0,0-1 591,3 1 1,-1 1 0,-2-1 0,-3 2-592,2-1 0,-3 1 0,-5 1 3718,16 1-3718,-16 0 0,-27-1 0,-4 1 0</inkml:trace>
  <inkml:trace contextRef="#ctx0" brushRef="#br0" timeOffset="77400">24630 10106 24575,'-15'-7'0,"-8"-3"0,-9-3 0,-11-4 0,16 8 0,-1 0 0,-8-1 0,-1 1 0,1 0 0,-1 1 0,-8 2 0,0 0 0,-1 1 0,2 1 0,6 2 0,3-1 0,3 2 0,4 0 0,2 1 0,15 3 0,24 21 0,11 7 0,9 7 0,-7-9 0,3 2 0,3 2 0,-1 0-452,3 3 1,1 1-1,1 0 1,1 0 451,1 2 0,2 0 0,-1 0 0,-2-2 0,4 2 0,-3-1 0,-2-3 0,1 5 0,-4-3 0,-7-7 0,-5-3 0,-10-1 0,-15-1 0,-16-9 0,-3-1 0,-4 1 903,-6 1 0,-3 0-903,-6 2 0,-3-2 0,-7 1 0,-1-4 0,9-5 0,2-2 0,0-2 0,3-1 0,8-4 0,3-2 0,-13-7 0,6-8 0,18 5 0,6 0 0</inkml:trace>
  <inkml:trace contextRef="#ctx0" brushRef="#br0" timeOffset="77916">24537 9627 24575,'0'29'0,"0"22"0,0-17 0,-2 2 0,-2 19 0,-3 3-806,1-18 0,-2 2 0,0 1 806,-2-3 0,0 1 0,-2 2 0,1 1 0,-2 3 0,0 2 0,0 0 0,-1-1 0,2-5 0,0-1 0,0-1 0,0 0 0,-1 13 0,0-1 0,3-4 386,1 4 0,2-7-386,3-14 0,3-3 399,4 12-399,10-24 0,-5-11 0,3-2 0</inkml:trace>
  <inkml:trace contextRef="#ctx0" brushRef="#br0" timeOffset="78466">25191 10208 24575,'5'2'0,"0"7"0,4 19 0,3 15 0,6 7 0,9-1 0,10-10 0,9-8 0,-13-15 0,4-1 0,5 1 0,1 0 0,-2-2 0,-2 1 0,-2 4 0,-4 3 0,-11 2 0,-5 2 0,-6 2 0,-5 2 0,-1 1 0,-5 0 0,-4 0 0,-4-1 0,-5 0 0,-4-2 0,-2-1 0,-3-1 0,-2-4 0,-2-2 0,-15 5 0,-12-29 0,17-13 0,1-4 0,-5-3 0,15 5 0,-1 1 0</inkml:trace>
  <inkml:trace contextRef="#ctx0" brushRef="#br0" timeOffset="78816">25232 9888 24575,'42'-5'0,"5"9"0,-11 2 0,3 1 0,-2 3 0,2 1 0,10-2 0,1 0 0,2-3 0,-1-1 0,-4-4 0,-2 0 0,-13-1 0,-3 0 0,8 0 0</inkml:trace>
  <inkml:trace contextRef="#ctx0" brushRef="#br0" timeOffset="79116">26040 11115 8191,'5'33'0,"-1"0"0,0-2 0,-1-1 2531,0 1 1,0-3-2532,-1 8 704,-2-10 1,0-20-1,0 0 1</inkml:trace>
  <inkml:trace contextRef="#ctx0" brushRef="#br0" timeOffset="80066">26683 10100 8191,'-36'0'0,"-10"8"2531,16 0 1,0 1-2532,3 2 0,1 2 2818,-18 18-2818,31 11 0,27-3 0,11 4 0,0-6 0,4 0 0,3 0 102,1-1 1,3-1 0,2 1-1,0 0-102,1-1 0,1-1 0,1 0 0,-2-2 0,7 3 0,0-2 0,-4-2 2045,-8-5 1,-3-2-1,-4-2-2045,11 12 0,-22-10 0,-16-9 0,-18 14 0,-5-8 0,-6 0 0,-7 4 0,-5-1 0,0-6 0,-4-2 0,-2-1 236,-5-3 1,-1-2 0,0-4-237,-3-3 0,-1-4 0,5 1 0,-6 1 0,7-2 0,19-6 0,-1 0 0</inkml:trace>
  <inkml:trace contextRef="#ctx0" brushRef="#br0" timeOffset="80583">26727 9761 8191,'26'19'0,"-1"1"0,2 10 0,-2 6 1325,-2-3 0,-1 2 0,-1 4-1325,-5-1 0,-2 2 0,-2 4 0,0 1 0,0 3 0,-2 2 0,-1 3 0,0 1 0,-2-2 194,0-1 1,-1 1-1,-2 0 1,0 0-1,-1 0-194,-1 4 0,-1 1 0,-2 1 0,1-2 0,-1-1 0,-1-7 0,1 0 0,-1-2 0,-1-1 0,0-2 614,-2 12 0,0-3 0,-1-2-614,2-6 0,0-1 0,1-7 0,-1 13 0,2-24 0</inkml:trace>
  <inkml:trace contextRef="#ctx0" brushRef="#br0" timeOffset="81433">27541 10220 9081,'23'-6'0,"5"0"5119,23 12-5119,-13 10 0,1 8 0,-9-3 0,-1 4 0,1 2 0,0 4 0,0 2 0,-3 0 0,-3 0 0,-2 0 0,-4 0 1341,0 11 1,-7-1-1342,-10-1 0,-7 0 0,-8 4 0,-8 1 0,-3-8 0,-5 1 0,-1-2 348,1-2 1,-2-1 0,-2-1-349,-5-1 0,-2-1 0,0-2 0,6-6 0,0-1 0,2-3 2930,-4-1 0,2-1-2930,3-2 0,5 0 0,10 0 0,11-5 0,21 3 0,11-2 0,6 0 0,16 5 0,4 1 0,-12-5 0,1 0 0,-3-2 0,7 2 0,-5-2 0,10 3 0</inkml:trace>
  <inkml:trace contextRef="#ctx0" brushRef="#br0" timeOffset="81683">28247 11270 24575,'13'45'0,"-3"-2"0,0 6 0,-2-10 0,0 2 0,0 1 0,0 2 0,0 0 0,0-1 0,1 8 0,-1-6 0,2 9 0,-5-25 0,-2-20 0</inkml:trace>
  <inkml:trace contextRef="#ctx0" brushRef="#br0" timeOffset="82467">29630 10587 13365,'-13'-9'0,"-6"-1"4509,-32-13-4509,4 5 0,-7-1 0,11 4 0,-2 0 0,-1 1 309,-7-1 1,-2 1-1,1 1-309,2 2 0,2 1 0,1 2 0,-9 2 0,4 3 634,9 3 1,5 2-635,-8 6 3502,39 35-3502,17-12 0,9 3 0,7 2 0,8 4 0,2 1-401,-4-7 0,1 2 1,2-1-1,1 0 401,0-2 0,1 0 0,1-1 0,-1-1 0,8 8 0,-1-1 0,-4-4 460,-2-1 0,-6-5-460,4 9 0,-24-17 0,-17 8 0,-17 12 0,5-14 0,-4-1 842,-5 2 1,-2-3-843,-3-4 0,-2-4 0,0-4 0,-2-6 0,-4-10 0,3-3 0,-7 1 0,8-12 0</inkml:trace>
  <inkml:trace contextRef="#ctx0" brushRef="#br0" timeOffset="82883">29074 9971 24575,'16'31'0,"-2"8"0,0 8 0,-2-3 0,0 2 0,0 5-1154,-2-4 1,-1 4 0,0 1 0,0 1 1153,-3-6 0,0 2 0,-1 1 0,-1-1 0,0-1 0,0 6 0,0-1 0,-1-1 0,-1 1-133,-1 2 1,0 0-1,-1-1 1,-1-1 132,1-5 0,-1-2 0,0 0 0,0-3 164,-1 3 0,1-2 0,-1-2 1,0 10-1,0-8 0,2-6 1</inkml:trace>
  <inkml:trace contextRef="#ctx0" brushRef="#br0" timeOffset="83419">30055 11158 8191,'11'-28'0,"1"0"0,2-8 0,0-3 1384,-2 4 1,1-3 0,1-2-1385,1-8 0,1-3 0,1-2 0,-4 9 0,2-1 0,-1 0 0,-1 0 0,0 1 0,-2 1 0,1 0 0,-2 0 0,3-11 0,-2 0 0,-1 3 0,-3 11 0,-2 2 0,-1 2 1460,-1-9 1,0 6-1461,0-7 1828,1 32-1828,6 32 0,-3 9 0,1 7 0,-1 2 0,-1 4 0,1 2 1657,0 9 0,-1 2 0,0 2-1657,-2-7 0,-1 0 0,0 2 0,-1-1 0,0 2 0,0 0 0,-1 0 0,0-2 0,0-4 0,-1-1 0,-1-1 0,1 0-664,-2 15 1,0-1-1,0-7 1,0-9-1,0-5 1,-1-7-1,1 0 1</inkml:trace>
  <inkml:trace contextRef="#ctx0" brushRef="#br0" timeOffset="83764">30096 11456 24575,'13'9'0,"21"6"0,0-4 0,6 0 0,-3-1 0,4-1 0,1 1-542,5 0 0,3-1 0,-1 0 542,0-1 0,0 0 0,-1 0 0,-2-2 0,-1 0 0,-4-1 0,-8 0 0,-3-1 0,20 0 0</inkml:trace>
  <inkml:trace contextRef="#ctx0" brushRef="#br0" timeOffset="84648">26572 10236 24575,'26'-3'0,"1"0"0,5-1 0,15-2 0,3 0 0,0-1 0,1 1 0,-4 0 0,-2 2 0,-10 1 0,-2 0 0,10 3 0,5 4-1696,-2 7 0,-23-5 0,1 2 0</inkml:trace>
  <inkml:trace contextRef="#ctx0" brushRef="#br0" timeOffset="386061">12153 3073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9:49.628"/>
    </inkml:context>
    <inkml:brush xml:id="br0">
      <inkml:brushProperty name="width" value="0.05292" units="cm"/>
      <inkml:brushProperty name="height" value="0.05292" units="cm"/>
      <inkml:brushProperty name="color" value="#FF0000"/>
    </inkml:brush>
  </inkml:definitions>
  <inkml:trace contextRef="#ctx0" brushRef="#br0">6594 11716 24575,'6'-9'0,"7"-11"0,12-10 0,0 1 0,3-3 0,-2 4 0,3-1 0,-1-2 0,3-1 0,0 0 0,-1-1 0,-1 2 0,0 0 0,-3 1 0,3-4 0,-4 3 0,-1-2 0,-14 21 0,-5 24 0,-5 42 0,0-9 0,0 7 0,-2-2 0,1 5 0,-1 0-388,0-12 1,-1 1-1,1 0 1,-2 1 387,0 2 0,-1 1 0,0 0 0,-1 0 0,0-2 0,-1 1 0,-1-1 0,1-3 0,-2 5 0,-1-2 0,1-1 0,0-1 0,1-2 0,-1-3 0,0 2 0,1-6 0,-4 6 0,6-18 0,2-19 0</inkml:trace>
  <inkml:trace contextRef="#ctx0" brushRef="#br0" timeOffset="417">6273 12555 24575,'13'5'0,"13"3"0,6-3 0,6 0 0,-1-2 0,3-1 0,2 0-707,8 1 1,2-2 0,1 0 706,2 0 0,1-1 0,-1-1 0,-8 0 0,-1-1 0,-3 1 340,12-2 0,-5 0-340,-14 0 0,-5 0 350,8 0-350,-17 4 0,-17-1 0,0 1 0</inkml:trace>
  <inkml:trace contextRef="#ctx0" brushRef="#br0" timeOffset="4997">7795 11463 8191,'20'28'0,"0"0"0,3 16 0,-1 6 1372,-5-13 0,0 3 0,0 1-1372,0 10 0,0 2 0,-1 2 0,-4-11 0,0 0 0,-1 1 0,-1 0 0,0 8 0,-2-1 0,0-1 0,0 0 0,-1 0 0,-2-5 1462,-2 4 0,-2-6-1462,-1-13 0,-1-4 458,-5-1 0,2-15 0,0-9 0</inkml:trace>
  <inkml:trace contextRef="#ctx0" brushRef="#br0" timeOffset="5250">7568 12101 24575,'53'-1'0,"-6"-2"0,6-3 0,-2 0 0,4-2 0,2-2-1185,-6 1 1,2-2 0,1 0 0,1-1 1184,-7 1 0,1 0 0,1-1 0,-1 0 0,-1 1 0,5-2 0,0 1 0,-2-1 0,-4 2 0,-2-1 0,-4 2 0,-4 0 0,-3 4 0,1-1 0</inkml:trace>
  <inkml:trace contextRef="#ctx0" brushRef="#br0" timeOffset="5634">8964 11897 8191,'21'-24'0,"12"-19"2297,-8 1 1,1-5-2298,-8 13 0,-1-2 0,0-1 0,-1-2 0,0-1 0,-2 2 1437,1-8 1,-1 9-1438,4 16 1776,0 57-1776,-9 8 0,-4 9 0,-1-9 0,-2 3 0,-1 2 1563,-2 6 0,-2 1 1,-2 2-1564,-2-5 0,-2 2 0,-1 0 0,0-1 0,0 0 0,-1-1 0,0-1 0,0-3 0,0 1 0,-1-4 0,1-2 0,-1 3 0,1 0 0</inkml:trace>
  <inkml:trace contextRef="#ctx0" brushRef="#br0" timeOffset="5850">8871 12808 24575,'46'-20'0,"-12"7"0,8 0 0,4-2 0,-3 3 0,6-2 0,2-1 0,-1 2 0,-4 0 0,6-2 0,-3 0 0,0 1 0,-5 3 0,0 0 0,0 0 0,0 0 0</inkml:trace>
  <inkml:trace contextRef="#ctx0" brushRef="#br0" timeOffset="6167">10598 11433 24575,'16'47'0,"-1"4"0,1 8 0,-4-14 0,0 2 0,1 1-560,-3-6 1,0 0 0,0 1 0,-1 0 559,0 11 0,-2 0 0,-2-2 0,-3-8 0,-1-2 0,-1-2 0,1 4 0,-1-5 0,-7 13 0</inkml:trace>
  <inkml:trace contextRef="#ctx0" brushRef="#br0" timeOffset="6417">10073 11952 24575,'22'1'0,"32"3"0,-11 0 0,6-2 0,2-1 0,7-1 0,0-2-1061,-11 0 0,2 0 0,0-1 0,1-1 1061,-4 0 0,3-2 0,0-1 0,-3 1 0,-3 0 0,4 1 0,-4-1 0,-1 0 0,8-4 0,1 0 0</inkml:trace>
  <inkml:trace contextRef="#ctx0" brushRef="#br0" timeOffset="6817">11511 11841 24575,'5'-1'0,"5"-6"0,17-19 0,10-13 0,-9 6 0,3-5 0,-7 6 0,1-3 0,1 0-329,0-3 1,1-1 0,0-1 328,1 0 0,0 0 0,-2 3 0,4-4 0,-3 6 241,9 3-241,-18 46 0,-7 18 0,-5 3 0,-1 6 0,-3 12 0,-3 5-627,-1-17 1,-3 3 0,-1 2-1,0 2 627,0-1 0,-1 3 0,0 1 0,-1 1 0,-1 0 0,-1 2 0,-1 2 0,0 0 0,0-2 0,1-4 0,1-2 0,0-3 0,0-2 0,1-1 0,-1 0 0,1 0 0,0 0 0</inkml:trace>
  <inkml:trace contextRef="#ctx0" brushRef="#br0" timeOffset="7033">11662 12753 24575,'19'-3'0,"13"-2"0,-5 2 0,4-1 0,14-3 0,4-3 0,-5-1 0,3-1 0,-4 0 0,-2 3 0,-2 0 0,1-5 0,0 1 0</inkml:trace>
  <inkml:trace contextRef="#ctx0" brushRef="#br0" timeOffset="7317">12928 11656 24575,'5'21'0,"3"18"0,0 4 0,1 5 0,1 5 0,-1 3-354,-4-14 0,0 2 0,0 0 354,-2-2 0,0 0 0,-1-2 0,-2 7 0,-3-2 69,1-2 1,-2-5-1,0-2 1,-1-15 0</inkml:trace>
  <inkml:trace contextRef="#ctx0" brushRef="#br0" timeOffset="7550">12570 12131 24575,'13'-2'0,"5"-1"0,15-2 0,10-3 0,2-1 0,-6 2 0,-4 0 0,0 0 0</inkml:trace>
  <inkml:trace contextRef="#ctx0" brushRef="#br0" timeOffset="8017">13930 11834 24575,'14'-5'0,"11"-13"0,-5-1 0,1-4 0,4-4 0,0-2 0,7-10 0,-1-1 0,-4 2 0,-1 0 0,-8 6 0,-2 2 0,9-12 0,-18 45 0,3 44 0,-5-1 0,-1 4 0,1 5 0,-1 3-568,0-8 0,-1 2 1,-2 3 567,-2-10 0,-2 2 0,0 0 0,-1 0 0,-1-1 0,0 2 0,-1-2 0,0-2 0,0 4 0,0-2 0,-1-5 0,-3-3 0,-1 1 0</inkml:trace>
  <inkml:trace contextRef="#ctx0" brushRef="#br0" timeOffset="8301">13762 12795 24575,'8'6'0,"19"6"0,6-5 0,6 0 0,14 0 0,4-2-505,-12-2 1,2-1 0,0-1 504,0-2 0,1 0 0,-2-1 0,10-2 0,-3-1 245,-11 1 1,-3 0-246,10 0-1570,-24 1 1,-15 3-1,-8 0 1</inkml:trace>
  <inkml:trace contextRef="#ctx0" brushRef="#br0" timeOffset="9383">3234 11413 24575,'-8'8'0,"-4"2"0,-7 8 0,-4 5 0,-12 9 0,-4 3 0,6-6 0,-1 0 0,-1 1-341,-5 4 1,0 0 0,0 0 340,4-6 0,2 0 0,0-1 0,-10 9 0,2-2 125,9-5 0,3-2-125,-6 9 0,31-2 0,32-6 0,13-10 0,11-3 0,-1-4 0,7-1 0,2-2-603,-6-2 0,3-2 1,1 0-1,0-2 603,-8 0 0,1-1 0,0-1 0,-1 0 0,-1-1 0,7-1 0,-1-1 0,-2 0 0,-3-1 96,0 0 1,-3-1 0,-6 1-1,-2-2 1,-8 0 0,-6 2-1</inkml:trace>
  <inkml:trace contextRef="#ctx0" brushRef="#br0" timeOffset="9700">2990 11271 8191,'1'45'0,"0"-1"0,1 3 0,1 4 0,1 3 792,-1-4 0,1 2 0,1 1 0,0 1-792,-1-7 0,1 0 0,0 2 0,0-1 0,0-2 0,1 7 0,0-2 0,0 0 0,1-2 817,0 8 0,1-1 1,-1-2-818,-1-7 0,0-1 0,0-2 398,2 7 0,-1-6 0,3 9 1,-5-27-1</inkml:trace>
  <inkml:trace contextRef="#ctx0" brushRef="#br0" timeOffset="10050">4052 12095 24575,'15'0'0,"9"0"0,11 0 0,15 0 0,-18-1 0,0 0 0,4-1 0,3-1 0,16-2 0,2 0 0,-2-1 0,1 1 0,-15 4 0,0 0 0,-4 1 0,-2-2 0,-5 2 0,6 6 0</inkml:trace>
  <inkml:trace contextRef="#ctx0" brushRef="#br0" timeOffset="10351">3774 12656 24575,'14'10'0,"28"5"0,-1-5 0,8-1 0,-6-2 0,5 0 0,3-1 0,1 0-1027,-7-1 1,2 0 0,1-1 0,1 0 0,0 0 1026,4 0 0,1 0 0,1-1 0,-1 0 0,0 0 0,-4 0 0,0 0 0,-1-1 0,-1 1 0,-3 0-781,14 0 0,-3 1 0,-6-1 0,2 0 0,-8 1 0,2 4 0</inkml:trace>
  <inkml:trace contextRef="#ctx0" brushRef="#br0" timeOffset="12632">7143 8128 24575,'39'36'0,"-12"-14"0,4 2 0,14 7 0,4 2-1114,-7-7 0,3-1 0,2 0 1114,-5-4 0,3-1 0,1-1 0,2-1-574,-2-3 1,2-1-1,1-1 1,1-2 0,2-1 573,-4-2 0,1-2 0,2-1 0,0-1 0,0-1 0,0-2 0,-1-1 0,0-2 0,0 0 0,1-2 0,-1-1 0,0-2 0,0 0 0,1-2 0,-1-1 0,0-1 0,-1-1 0,0-2 0,5-4 0,0-3 0,-1-1 0,-1-1 0,-2 0-4,-6 1 1,-1 0-1,-1-1 1,-2 1-1,0-1 4,5-4 0,-1 0 0,-2 0 0,-3 0 0,-2-3 0,-3 1 0,-6 4 0,12-13 0,-23 15 0</inkml:trace>
  <inkml:trace contextRef="#ctx0" brushRef="#br0" timeOffset="15150">17335 10909 24575,'-16'13'0,"-6"8"0,-1 12 0,-4 10 0,3-2 0,-2 4 0,-1 4-1221,3-3 0,0 3 0,-1 1 0,2 2 1221,2-6 0,0 1 0,1 1 0,0 1 0,2 0-475,1 2 1,2 0-1,0 1 1,2 1-1,1 1 475,2-4 0,1 1 0,0 2 0,2-1 0,1 1 0,0-1 0,1-2 0,2 0 0,-1 0 0,2 0 0,1 0 0,2 1 0,0 3 0,2 1 0,1 1 0,1-1 0,1-1 0,2-1 0,0-3 0,1 0 0,1-2 0,1 0 0,0-1 0,2-3 133,5 12 0,3-2 0,0-3 0,1-1-133,-3-6 0,2 1 0,0-4 0,0-5-912,12 7 1,-2-8 0,-1-3 0,-9-18 0</inkml:trace>
  <inkml:trace contextRef="#ctx0" brushRef="#br0" timeOffset="16433">18599 11293 24575,'-23'2'0,"-4"5"0,-4 2 0,-12 5 0,-5 2 0,5-1 0,-4 0 0,-1 2-712,7-2 0,-2 1 0,0 0 0,1 0 712,0-1 0,1 1 0,1 0 0,1 0 0,-6 4 0,1 0 0,4 1 451,-4 4 1,9 4-452,17 0 0,9 2 234,10-1 0,8 0-234,9-1 0,7 2 0,5 0 0,3-3 0,5 1 0,2 0 0,1-2-436,4 2 1,2-1-1,1 0 1,-1 0 435,1 0 0,0 0 0,-1 0 0,-3-3 0,1 1 0,-2-3 0,-6-1 671,-5 0 0,-7-2-671,0 5 0,-18-7 0,-19 7 0,-12 6 0,-7-10 0,-6-1 0,-7 0 0,-3-4 0,-5-2 0,-3-5 0,16-6 0,-1-4 0,1-2 0,-10-7 0,2-5 375,4-1 0,4 0 1,-8-10-1,25 13 1</inkml:trace>
  <inkml:trace contextRef="#ctx0" brushRef="#br0" timeOffset="16833">18091 10836 24575,'13'38'0,"1"1"0,-1 0 0,3 12 0,-1 4 0,0 3 0,-4-16 0,0 2 0,0 1 0,-1 2 0,0-1-973,0 4 1,-1 1 0,-1 0 0,0 1 0,-1-2 972,0 0 0,-2-1 0,1 1 0,-2-1 0,0-1 0,0 9 0,0-1 0,-2 0 0,0 1 0,-1-10 0,-1 0 0,0 1 0,-1-1 0,0-1-23,1 5 1,-1 0-1,-1-2 1,0 0 22,-1-1 0,0 0 0,-1-2 0,0-5 0,1 10 0,-1-7 0,-5 7 0</inkml:trace>
  <inkml:trace contextRef="#ctx0" brushRef="#br0" timeOffset="17417">19100 11933 9491,'20'-38'0,"-5"6"0,2-5 2235,6-11 0,2-4-2235,-4 11 0,2-3 0,0 0 0,1 1 0,0 0 0,0 0 0,1 0 0,0-1 0,-1 1 0,-2 4 0,-1 0 0,-2 2 1360,2-5 0,-4 3-1360,4-13 1629,-14 32-1629,-2 21 5625,-1 21-5625,0 24 0,-3-7 0,0 6 0,-1-9 0,0 2 0,0 2-193,-1 8 1,0 3 0,0 1 192,0 3 0,0 2 0,-1 1-473,-1-9 1,0 2-1,-1 1 1,0-1 472,0-1 0,0-1 0,0 0 0,-1 2 0,-1 6 0,0 2 0,-1-2 0,2-6 0,0-9 0,0-4 0,1-1 0,-2 11 0,0 1 0</inkml:trace>
  <inkml:trace contextRef="#ctx0" brushRef="#br0" timeOffset="17701">19328 12676 24575,'10'0'0,"10"0"0,8-1 0,6-1 0,4 0 0,3-1 0,-2 0 0,-1 1 0,-1 0 0,8-2 0,1 0 0</inkml:trace>
  <inkml:trace contextRef="#ctx0" brushRef="#br0" timeOffset="18733">20952 11779 9866,'-5'-4'0,"-3"0"5100,-9 2-5100,-14 11 2555,-8 9-2555,13 1 0,1 4 747,-1 9 1,4 5-748,0 7 0,3 4 0,6-9 0,1 2 0,2 1 0,3-3 0,3 0 0,0 0 0,2 16 0,3-2 2779,3-8 1,5-5-2780,0-12 0,3-3 0,19 14 0,-2-20 0,18-17 0,-25 0 0,5-10 0</inkml:trace>
  <inkml:trace contextRef="#ctx0" brushRef="#br0" timeOffset="19551">21487 12028 24575,'-8'-5'0,"-9"0"0,-13-1 0,-23 5 0,19 4 0,-1 3 0,4 0 0,1 4 0,3 7 0,6 6 0,10 5 0,6 4 0,8 4 0,7 3 0,9 6 0,8 0 0,8-2 0,5-5 0,1-6 0,1-5 0,-2-7 0,0-5 0,-9-9 0,-2-7 0,22-15 0,-28-2 0,-3-7 0,-1-13 0,-3-5 0,-5-2 0,-4-4 0,-4 9 0,-2-2 0,-1 1 0,-2-14 0,-1 4 0,0 12 0,-1 4 0,1-16 0,4 39 0,6 6 0,8-2 0,19-5 0,3-1 0,-4 2 0,-2 20 0,-12 33 0,-6-8 0,0 5 0,0 13 0,-1 5-286,-5-15 0,0 1 0,0 1 286,0 4 0,-1 1 0,1-1 0,-2-7 0,0 0 0,-1-2 0,3 7 0,-1-4 0,3 6 0,-2-36 0,13-28-1084,1-31 1,0-5 0,3 3 0,-6 3 0,-1 0-1</inkml:trace>
  <inkml:trace contextRef="#ctx0" brushRef="#br0" timeOffset="20067">22243 11999 24575,'14'36'0,"0"15"0,-6-14 0,-2 2 0,0 2 0,-2 0 0,-2-10 0,-2-1 0,0 12 0,-4-25 0,-2-12 0,-2-25 0,2-15 0,12 6 0,6-3 0,8-5 0,8 1 0,9 3 0,5 4 0,2 1 0,1 8 0,-7 11 0,-2 12 0,5 21 0,-4 12 0,-4 5 0,-3 4 0,-9-9 0,1 3 0,-2-2 0,7 12 0,-4-3 0,-10-18 0,-2-2 0,5 15 0,-16-29 0,-5-9 0,0-4 0,-1-3 0</inkml:trace>
  <inkml:trace contextRef="#ctx0" brushRef="#br0" timeOffset="20249">22113 11614 24575,'0'0'0</inkml:trace>
  <inkml:trace contextRef="#ctx0" brushRef="#br0" timeOffset="20718">22934 10582 24575,'10'30'0,"0"0"0,4 12 0,1 4 0,0-3 0,1 3 0,0 4-1461,-2-1 0,1 4 0,0 2 0,-1 2 1461,-2-4 0,0 2 0,0 1 0,-2 1 0,1 1-424,-3-7 1,1 1 0,-1 0 0,-1 1 0,0 1 0,-1 0 423,0-4 0,-2 1 0,0 1 0,0 0 0,-1 1 0,0-1 0,0 0 0,-1 0 0,0 0 0,0 0 0,-1 1 0,0-1 0,0 0 0,-1-1 0,0 0 0,0 0 0,0 0 0,-1-1 0,-1 1 0,0-1 0,-1 1 0,0-2 0,-2 1 0,0 0 0,0 0 0,-2-1 0,0-1 0,-2-1-13,-1 2 1,-2-1 0,0-1-1,-2-1 1,-1-1 0,-1-2 12,-4 4 0,-2-1 0,-2-2 0,1-2 0,1-4 0,-3 6 0,1-5 0,0-4 0,-6-4 0,-1 0 0</inkml:trace>
  <inkml:trace contextRef="#ctx0" brushRef="#br0" timeOffset="21847">4119 13954 24575,'17'0'0,"8"0"0,5 3 0,7 1 0,4-2 0,7-1 0,2 1-976,-5-2 0,3 0 0,2 0 1,0 0 975,5-1 0,1-1 0,0 1 0,-1-2 0,-3-1 0,-1 0 0,-1-1 0,-1 0 116,6 0 1,-2 1 0,-1 0-117,-7 0 0,-2 1 0,-2 1 413,6 0 0,-4 1-413,-11 2 0,-5 0 0,-8 0 0,-15 2 0</inkml:trace>
  <inkml:trace contextRef="#ctx0" brushRef="#br0" timeOffset="22184">4194 14509 24575,'20'7'0,"28"2"0,-11-4 0,7-2 0,4 1 0,5 0 0,2-1-1230,-8-1 0,2 0 1,2 0-1,1-1 1230,-2 1 0,1-2 0,2 1 0,0 0 0,-2 0 0,0 0 0,1 1 0,-1-1 0,-3 1 0,-2-1 0,9-1 0,-5 0 0,-3 0 0,0 2 0,1-1 0</inkml:trace>
  <inkml:trace contextRef="#ctx0" brushRef="#br0" timeOffset="23300">6677 13550 8191,'14'-31'0,"20"2"2501,-9 11 1,6 2-2502,18 1 0,9 4 0,-5 4 0,4 2 0,1 3 443,-12 2 0,1 1 0,1 2 0,-2 2-443,-1 0 0,-1 1 0,0 2 0,-4 1 0,2 4 0,-3 2 0,-6 3 932,-3 8 1,-11 5-933,-15 6 0,-10 3 0,-7 10 0,-11 4 921,2-13 1,-5 2-1,-3 2 1,-1-1-922,3-5 0,-2 0 0,-1 0 0,-1 0 0,-1 1-459,0-4 1,-1 2 0,-2-1 0,0 1-1,-1-1 1,0-2 458,0 1 0,-1-1 0,-1 0 0,1-1 0,0-2 0,1-1 0,-2-1 0,1-2 0,1-2 0,0 0 0,2-2 327,-14 11 1,1-2 0,7-6-328,6-6 0,7-4 0,11-1 0,29-10 0,14 1 0,8-1 0,10 0 0,8-1 0,2-1 41,-4 0 0,3-1 1,2 0-1,1 1-41,-4-1 0,2 0 0,1 0 0,-3 0 0,-3-1 0,6 0 0,-4-2 0,-4 1 0,8 1 0,-1 0 0</inkml:trace>
  <inkml:trace contextRef="#ctx0" brushRef="#br0" timeOffset="23634">8104 13624 24575,'35'41'0,"-11"-1"0,-1 5 0,-2-3 0,0 2 0,-1 2-680,-4-7 1,-1 1 0,-1 1 0,0 1 679,-1 2 0,-1 1 0,-1 0 0,-2-2 0,1 4 0,-2-2 0,-1-2 431,0 12 1,-4-4-432,-3-13 0,-1-6 0,0-9 0,-3-3 0</inkml:trace>
  <inkml:trace contextRef="#ctx0" brushRef="#br0" timeOffset="23883">7745 14190 24575,'36'0'0,"-7"0"0,5 0 0,2-1 0,3 0 0,2 0-1213,10-2 0,3-1 1,2 0 1212,-4 0 0,3 0 0,2 0 0,-2-1 0,2-1 0,0 0 0,-1 1 0,-4-1 0,-2 1 0,-3 0 0,-3 1 0,6-1 0,0 0 0</inkml:trace>
  <inkml:trace contextRef="#ctx0" brushRef="#br0" timeOffset="24384">9198 13650 24575,'53'-5'0,"0"0"0,-4 0 0,2 0 0,-11 1 0,2 1 0,-2 0 0,8 0 0,-4 1 0,11 6 0,-20 21 0,-39 25 0,-14-2 0,-9 6 0,1-8 0,-4 2 0,-3 1-681,1-5 0,-2 0 0,-2 1 0,-2-1 681,4-5 0,-2-1 0,0 1 0,-1-1 0,1-2 0,3-2 0,-1-2 0,1 0 0,0 0 0,1-1-150,-5 4 1,2-1-1,0 0 1,4-2 149,-1 0 0,3-1 0,5 0 0,3 5 0,10 0 0,14-5 0,11-2 0,17-3 0,11-5 0,-4-8 0,5-3 0,4-2 0,1 0-569,-2-2 1,1 0 0,1-2 0,2 0 0,1-1 568,1 0 0,3-2 0,0 1 0,1-2 0,-3 1 0,-5 0 0,1 0 0,-3 0 0,-3 0 0,0-1 0,7-1 0,0-1 0,0 0 0</inkml:trace>
  <inkml:trace contextRef="#ctx0" brushRef="#br0" timeOffset="25117">13372 13106 24575,'-16'38'0,"0"-1"0,1 0 0,-4 12 0,1 2 0,1 5 0,4-11 0,1 4 0,1 2 0,0 2 0,1 0-1118,2-2 0,-1 2 0,1 0 0,1 1 0,2 0 0,2-1 1118,2-5 0,2 0 0,2-1 0,1 1 0,0 0 0,1 0 0,1 6 0,0 0 0,2 1 0,0 0 0,2-1 0,2-1 0,0-4 0,3 0 0,0-1 0,2 0 0,2-2 0,2 0 0,2-1 0,4 0 0,2-1 0,-1-2 0,0-2 0,-3-2 0,6 12 0,-2-4 0,2-4 0,2-9 0,0 0 0,1 0 0</inkml:trace>
  <inkml:trace contextRef="#ctx0" brushRef="#br0" timeOffset="25717">14999 13644 24575,'-42'0'0,"13"1"0,-4 1 0,-15 4 0,-4 4 0,7 0 0,-1 3 0,-2 1-664,-1 3 0,-1 2 0,0 2 664,2 1 0,1 3 0,2 0 0,7-2 0,2 2 0,8 2 306,3 16 0,15 3-306,15 4 0,16 2 0,1-17 0,8 1 0,4 0 0,0 0-401,-2-4 0,2 1 1,0 0-1,2-1 0,-1 1 401,1-1 0,0 1 0,1-1 0,-1-1 0,0 1 0,4 4 0,0 0 0,-3-1 0,-2-2 0,-4-2 0,-3 0 0,-4-3 0,3 6 0,-8-4 898,-8 7-898,-35 3 0,-5-19 0,-8-2 0,-12 1 0,-6-2-302,12-6 0,-3-2 0,-1-5 302,-5-5 0,0-4 0,-1-4 0,-2-4 0,0-5 0,4 2 0,-1-1 0,5-1 0,8-1 0,1-1 0</inkml:trace>
  <inkml:trace contextRef="#ctx0" brushRef="#br0" timeOffset="26167">14530 13409 24575,'10'14'0,"0"14"0,-1 9 0,0 3 0,-1 5 0,0 4-1287,-2 0 1,0 2 0,0 4 0,-2 0 1286,0-3 0,0 2 0,-1 0 0,0 1 0,-1 0 0,0-1 0,-1 1 0,0-1 0,-1 1 0,0 0 0,0 1 0,0 0 0,-1 0 0,0-1 0,-1-1 0,1-5 0,0-2 0,0 0 0,-1-1 0,0 0 53,0 7 1,-1-1 0,-1-1-1,1-2-53,-2 6 0,-1-1 0,1-5 554,-2 1 1,1-6-555,0-10 0,1-6 0,1-12 0,2-11 0</inkml:trace>
  <inkml:trace contextRef="#ctx0" brushRef="#br0" timeOffset="26784">15711 13928 24575,'8'0'0,"2"-1"0,-1-4 0,3-4 0,3-6 0,6-13 0,1-5 0,-5 6 0,2-1 0,1-2 0,0 1 0,-2 4 0,0 1 0,13-16 0,-19 29 0,-6 8 0,-5 5 0,0 0 0</inkml:trace>
  <inkml:trace contextRef="#ctx0" brushRef="#br0" timeOffset="27450">15764 13908 24575,'12'-9'0,"6"-4"0,25-17 0,-17 11 0,4 0 0,9-3 0,5 1 0,1 2 0,0 3 0,-5 7 0,-1 6 0,2 8 0,-1 7 0,-8 10 0,-5 6 0,-3 11 0,-5 5 0,-3 6 0,-7 3-544,-9-13 0,-5 1 0,-4 3 544,-6 1 0,-4 2 0,-3 1 0,-1 0-609,-1 0 1,-2 0 0,-2 0 0,-3 1 608,2-5 0,-2 1 0,-1 0 0,-2 0 0,1-1 0,0-3 0,-1 1 0,0-2 0,0-1 0,1-3 0,-3 1 0,1-3 0,0-1 0,1-1 0,-6 5 0,2-1 0,4-6 0,3-7 0,6-4 0,6-2 0,48-15 711,2-2 0,5-1-711,10-1 0,5-2 0,-4-1 0,4 0 0,-1-1 603,2 0 1,-1-1 0,0 0-604,-5 0 0,-1 0 0,-2 0 0,6 0 0,-7 1 0,-3-1 0</inkml:trace>
  <inkml:trace contextRef="#ctx0" brushRef="#br0" timeOffset="28000">17339 14280 8191,'-24'-17'0,"5"6"5063,-12 2-5063,-11 31 1409,16-4 0,0 4-1409,-4 14 0,3 6 0,10-8 0,3 1 0,3 2 0,1 19 0,8 1 378,7-10 1,4 0 0,4 0-379,3-5 0,4-2 0,0-1 0,2-2 0,1-2 0,0-3 3247,7 7 1,-2-6-3248,6-4 0,7-30 0,-13-13 0,-2-4 0,8-4 0,6-9 0</inkml:trace>
  <inkml:trace contextRef="#ctx0" brushRef="#br0" timeOffset="28767">17920 14326 8191,'-2'-21'0,"-5"7"5063,-6 4-5063,-9 13 2818,-6 15-2818,-5 26 0,16 1 0,5 7 0,5-12 0,3 2 0,2 2 467,4 3 0,2 1 1,4-1-468,1-4 0,3-2 0,2-4 3313,5 2 1,3-7-3314,-1-9 0,1-8 0,15-19 0,-17-15 0,-3-7 0,2-11 0,-3-4 0,-3-5 0,-4-2 237,-2-1 0,-4 2-237,-2 14 0,-2 3 0,-1-9 0,5 15 0,7 10 0,17-12 0,17-6 0,-17 15 0,2 1 0,-3-1 0,0 6 0,13 17 0,-24 20 0,-4 10 0,-4 5 0,-2 3 0,0-5 0,0 3 0,-1-1 0,-1-2 0,0 1 0,-1-2 0,2 6 0,0-1 0,0-4 0,1-5 0,2-2 0,8-19 0,5-15 0,-5 2 0,-1-6 0</inkml:trace>
  <inkml:trace contextRef="#ctx0" brushRef="#br0" timeOffset="29251">18562 14527 24575,'4'36'0,"1"9"0,-4-13 0,0 2 0,1-4 0,-2-2 0,0 19 0,-2-21 0,0-28 0,0-12 0,7-31 0,4 12 0,3-2 0,3-5 0,3 0 0,4 3 0,3 5 0,3 12 0,2 7 0,22 12 0,-19 19 0,0 9 0,2 9 0,0 4 0,-2 2 0,-1 0 0,1-1 0,-3-3 0,-9-12 0,-2-3 0,2 1 0,-11-12 0,-13-12 0,2 1 0,-4-6 0</inkml:trace>
  <inkml:trace contextRef="#ctx0" brushRef="#br0" timeOffset="29434">18508 14221 24575,'-5'-5'0,"1"2"0,4 1 0</inkml:trace>
  <inkml:trace contextRef="#ctx0" brushRef="#br0" timeOffset="29768">19583 13719 8191,'15'49'0,"0"1"0,-5-9 0,-1 2 0,1 4 727,0-2 0,1 3 0,-1 3 0,0 0-727,-2-4 0,0 2 0,0 1 0,-1 0 0,0-1 0,0 1 0,0-1 0,-1 1 0,0-1 0,-1 0 0,0 8 0,0-1 0,-1-1 0,-4 0 528,-1-6 1,-2 0-1,-2-1 1,-3-3-529,-5 8 0,-4-3 0,1-3 0,1 5 0,-1-6 0,-3-15 0,1 1 0</inkml:trace>
  <inkml:trace contextRef="#ctx0" brushRef="#br0" timeOffset="30764">4137 15947 24575,'7'0'0,"2"0"0,4 0 0,30 0 0,-12-1 0,3-1 0,2 0 0,5-2 0,1-1-804,7 0 0,2 0 1,2-2 803,-3 1 0,3-1 0,1 0 0,2 0-441,-5 0 0,2 0 1,1-1-1,0 1 1,-1-1 440,1 1 0,0-1 0,0 1 0,-1-1 0,-4 1 0,-2 0 0,-2 1 0,-3 0 0,-2 0 0,14-3 0,0 1 0</inkml:trace>
  <inkml:trace contextRef="#ctx0" brushRef="#br0" timeOffset="31051">4038 16568 24575,'43'18'0,"-8"-11"0,7-2 0,0-1 0,5-1 0,2-1-1234,-4 0 1,2-2 0,2 1 0,3-1 1233,-2 1 0,2 0 0,2-1 0,2 1 0,0 0-349,-7 0 0,2 0 0,1 0 1,0 1-1,-1-1 0,-2 0 0,-5 0 1,8 1-1,-5-1 0,-2 0 0,2 1 1,3-1-1,0 1 0,1 0 0,-1 0 1</inkml:trace>
  <inkml:trace contextRef="#ctx0" brushRef="#br0" timeOffset="33434">7513 16143 24575,'-5'-4'0,"3"-3"0,14-11 0,18-13 0,-4 7 0,4-5 0,1-3 0,3-3 0,0-2-619,4-4 0,1-1 0,-2-2 619,-8 9 0,-1-1 0,0 0 0,-2 0 0,7-10 0,-2-1 0,-4 4 224,-1-2 0,-5 5-224,-8 9 0,0 7 0,0 10 0,-5 49 0,-1 4 0,-1 7 0,-1-3 0,0 5 0,-1 4-526,0-1 1,-1 3-1,0 3 1,-1-2 525,-1-1 0,0 0 0,-1 0 0,-1 1 0,-1 1 0,-2 2 0,-1-1 0,-1-1 0,1-3 0,-2-1 0,1-2 0,-2-2 366,0 1 0,-2-2 0,1-2-366,1-5 0,0 0 0,1-7 0,0 11 0,2-32 0</inkml:trace>
  <inkml:trace contextRef="#ctx0" brushRef="#br0" timeOffset="33750">7630 16782 24575,'-1'5'0,"12"1"0,29 2 0,-12-4 0,4 0 0,21 1 0,6-2 0,-12-1 0,3-1 0,2 0-723,-4 0 1,1 0 0,2-1 0,1 0 722,3 0 0,2 0 0,0 0 0,1-1 0,-10-2 0,1 0 0,1 0 0,-3 0 0,-4 1 0,4 0 0,-5 1 0,-1-1 0,10-5 0,0 0 0</inkml:trace>
  <inkml:trace contextRef="#ctx0" brushRef="#br0" timeOffset="34133">9542 15640 24575,'19'30'0,"0"1"0,-1 3 0,0 4 0,0 4 0,-2-3 0,0 2 0,0 2 0,0 1-828,1 6 0,-1 1 1,0 1-1,-2-1 828,-3-4 0,-1 0 0,0-1 0,-2 0 0,-1-1 0,-2 1 0,0-1 0,-1-1 148,-1 6 1,-1-2-1,-1-3 1,1 1-1,-2-5 1,-1 9 0</inkml:trace>
  <inkml:trace contextRef="#ctx0" brushRef="#br0" timeOffset="34451">9056 16246 24575,'39'6'0,"-3"-1"0,7-1 0,1-2 0,5-1 0,2-1-1108,-2-1 0,3-1 1,1-1-1,1-1 1108,-9-1 0,1 0 0,0-1 0,0-1 0,-1 0 0,9-2 0,0-2 0,-1 0 0,-1 0-653,-4 0 1,-1 0 0,-2-1 0,-6 2 0,6-4 0,-7 2 0,-10 3 0,-1 1 0</inkml:trace>
  <inkml:trace contextRef="#ctx0" brushRef="#br0" timeOffset="35217">10779 15583 8191,'37'-9'0,"-9"3"0,5 0 1345,2 1 0,3 1 0,4 1-1345,0 0 0,2 0 0,2 1 0,-1 0 0,11 1 0,-1 0 0,-1 1 0,-3-1 0,-2 1 0,-4 2 1466,2 0 0,-10 4-1466,-13 11 1842,-12 12-1842,-17 7 6392,-21 5-6392,1-16 0,-6 0 0,-8 1 0,-5-2 0,10-5 0,-2-1 0,0-1 0,-13 4 0,1-3 591,8-4 1,4-3-592,-12 3 0,30-10 0,24 2 0,44 7 0,-3 0 0,6 2 0,-7-1 0,2 1 0,1 2-289,-8-1 0,1 2 0,0 0 0,-2 1 289,7 4 0,-1 2 0,-4 2 0,-8-1 0,-4 1 0,-3 1 0,0 9 0,-8-1 0,-11 20 0,-14-24 0,-6 0 0,-11 0 0,-6-3 0,-13 6 0,-7-1 0,2-10 0,-4-2 0,5-2 0,6-1 0,2-3 0,-6-6 0,1 1 0</inkml:trace>
  <inkml:trace contextRef="#ctx0" brushRef="#br0" timeOffset="37083">14136 15479 8191,'-46'9'0,"0"1"0,-5 6 0,-1 6 1366,9-4 1,0 4-1,0 3-1366,2 6 0,2 5 0,2 3 0,8-4 0,3 2 0,1 3 0,3 1 366,3 3 1,3 2-1,3 1 1,3 2-367,3 6 0,4 2 0,3 0 0,2-2 0,2-4 0,1 0 0,3-2 0,3-1 307,2-2 1,3-1-1,2-1 1,2-2-308,7 9 0,3-2 0,0-4 1647,-2-9 1,1-3 0,1-1-1648,2 0 0,2 0 0,-1-4 0,11 3 0,-3-5 0,8 3 0,-12-12 0</inkml:trace>
  <inkml:trace contextRef="#ctx0" brushRef="#br0" timeOffset="38083">15366 15848 24575,'-25'-7'0,"-13"-1"0,-18 3 0,12 3 0,-5 0 0,-6 1 0,-3 3-211,14 1 0,-1 2 0,2 1 211,2-1 0,2 1 0,2 1 78,-3 1 0,7 5-78,-3 26 0,47 10 0,12-4 0,9 3 0,-3-8 0,4 0 0,2 0-319,-6-9 1,1 0-1,1-1 1,0 0 318,2 1 0,0 1 0,0 0 0,-2-3 0,0 0 0,-2-1 0,-2-1 223,3 6 0,-4-1-223,-1 9 0,-23-17 0,-6-1 0,-12-8 0,-20 0 0,4-9 0,-5-1 0,-16-2 0,-5-2 186,18-2 0,-2-2 1,4 1-1,-7 1 1,6-2-1,-13-6 1</inkml:trace>
  <inkml:trace contextRef="#ctx0" brushRef="#br0" timeOffset="39400">7114 15603 24575,'-15'-4'0,"-4"1"0,-31 2 0,18 0 0,-2 1 0,-2 0 0,1 1 0,3 0 0,3 0 0,1 5 0,17 8 0,18 11 0,9 6 0,6 3 0,6 4 0,3 1-475,-5-6 1,1 1 0,2 1-1,2 0 475,7 5 0,2 0 0,2 1 0,-1-2 0,-2-4 0,1 0 0,0-1 0,-2-2 0,4 4 0,-1-2 0,-2-2 0,-6-4 0,-1-1 0,-5-4 0,11 16 0,-26-20 0,-18-9 0,-29 12 0,-10-3 0,-8 0 0,10-4 0,-3-1 0,-1 0 0,3-3 0,-1 0 0,0-1 0,4-1 0,-12 3 0,5-2 0,12-7 0,0 0 0</inkml:trace>
  <inkml:trace contextRef="#ctx0" brushRef="#br0" timeOffset="39801">7161 15400 24575,'13'30'0,"0"8"0,0 9 0,-2 2 0,1 7 0,-2 2-1029,-1-8 0,0 1 0,-1 1 0,-1 1 1029,-2-8 0,-1 2 0,0 0 0,-1-1 0,0 1 0,-2 8 0,-1 0 0,-1-1 0,0 0 0,-1-3 0,0-1 0,-1 0 0,-1 0 0,0 1 0,0 0 0,-1 0 0,0-1-33,1-1 0,0-1 1,0 0-1,1-2 33,0 9 0,0-1 0,1-6 0,-1 2 0,2-6 0,3 8 0</inkml:trace>
  <inkml:trace contextRef="#ctx0" brushRef="#br0" timeOffset="40684">11154 15555 8191,'-33'-6'0,"6"4"0,-5 1 2393,-11 1 0,-4 1-2393,8 2 0,-2 1 0,0-1 0,-1 1 0,1 0 0,0 0 0,-14 5 0,1 0 0,5 0 0,2 0 1426,15-1 0,3 0-1426,-24 14 1753,35 9-1753,27 7 0,10 7 0,-1-7 0,2 2 0,3 1 1291,0-4 0,1 1 0,2 0 0,1 0-1291,2 1 0,1 0 0,0-1 0,-1-2 0,3 2 0,0-2 0,-3-3 144,7 8 0,-5-5-144,-1 6 0,-23-14 0,-13-3 0,-13 6 0,-27 1 770,19-18 1,-2-2-771,-5-3 0,-1-5 0,-1-4 0,1-4 0,6-3 0,2-2-1357,-1-5 0,2 1 0,0-3 1,10 1-1</inkml:trace>
  <inkml:trace contextRef="#ctx0" brushRef="#br0" timeOffset="41067">10619 15257 24575,'13'31'0,"0"-1"0,3 10 0,2 4 0,0 4 0,-1-1 0,-1 3 0,1 1 0,-1 2-1045,-3-5 1,1 1 0,-1 1 0,0 1 0,-2-1 1044,1 3 0,-1 1 0,-1 0 0,-1 0 0,-1-2 0,-3-5 0,-1 0 0,0-1 0,-2-1 0,1-1 160,0 6 0,-1-1 1,0-2-1,-1-2-160,0 6 0,-1-2 0,0-7 0,0-5 0,0-7 0,-1 4 0</inkml:trace>
  <inkml:trace contextRef="#ctx0" brushRef="#br0" timeOffset="42150">13510 15877 24575,'-37'25'0,"0"6"0,4 13 0,12 2 0,23-16 0,8 0 0,10 2 0,9-2 0,6-4 0,8-3 0,6-2-694,-8-5 0,4-2 0,3-1 0,1-1 0,1-1 694,-3-1 0,0-2 0,2-1 0,0 0 0,2-1 0,1 0-520,-1-1 0,3-1 0,0 0 0,2-1 1,-1 0-1,0-1 0,-2 0 520,-2-1 0,0 0 0,0-1 0,0 0 0,-2 0 0,0-1 0,-2 1-178,9-1 0,0-1 1,-2 1-1,-2-1 0,-3 1 178,0-2 0,-1 1 0,-4 0 0,-9 0 0,13 1 0,-73 9 0,-25 4 0,9-3 0,-6 1 0,-4 1 0,-1 0 23,4-1 1,-2 1 0,-1-1-1,-1 1 1,-2 0-24,4-1 0,-3 0 0,0 0 0,0 0 0,0 0 0,1-1 0,3 0 0,0-1 0,0 0 0,1-1 0,1 1 0,0 0 0,-3 0 0,1 0 0,0 1 0,2-1 0,0 0 711,-6 1 0,0 1 0,3-1 1,3 0-712,4 0 0,2 0 0,6 0 549,-2 0 1,12 1-550,19 7 0,50-1 0,-6-11 0,9-2 0,5-2-741,-8-1 1,3-2 0,3 0 0,2-2-1,2-1 741,-3 0 0,3-1 0,2-2 0,1 0 0,1 0 0,1-1 0,1-1-217,-8 2 1,2-1 0,1-1-1,0 0 1,1 0 0,0-1 0,0 1-1,-1-1 1,-1 1 216,-3 0 0,1-1 0,0 1 0,-1-1 0,0 0 0,-1 1 0,-1-1 0,-1 1 0,-3 1 0,9-3 0,-2 1 0,-2 0 0,-2 0 0,-2 1 0,-4 1 0,6-2 0,0 0 0,1 0 0</inkml:trace>
  <inkml:trace contextRef="#ctx0" brushRef="#br0" timeOffset="43214">3996 17943 24575,'29'5'0,"0"0"0,12-1 0,5 0 0,-4-2 0,5 0 0,4-1 0,0 0-1186,0-1 0,2 0 0,1-1 0,1 0 1,0-1 1185,0 0 0,2-1 0,-1 0 0,0 0 0,0-1 0,1 0 0,1 0 0,0 0 0,-4-1 0,-6 1 0,0-2 0,-6 1 0,-4 0 0,2-1 0,-1 0 0</inkml:trace>
  <inkml:trace contextRef="#ctx0" brushRef="#br0" timeOffset="46467">7417 17877 24575,'28'-39'0,"-7"13"0,4-2 0,-1 2 0,3-2 0,2 0-554,5-5 1,1 0 0,1 1 553,1 1 0,0 1 0,0 1 0,-2 0 0,1 1 0,0 3 71,2 4 0,1 3 0,-1 4-71,11-3 0,-1 8 176,2 13 0,-2 8-176,-3 7 0,-6 5 0,-12 2 0,-5 3 0,0 2 0,-5 1 418,-12 0 1,-6 2-419,-7 8 0,-8 3 0,-1-9 0,-3 1 0,-4 0-612,-7 5 0,-6 0 0,-3 0 612,8-12 0,-3 0 0,-1 0 0,-1 0 0,0-2 0,-7 5 0,0 0 0,-1-2 0,-1-1 0,6-6 0,-1 0 0,0 0 0,0-2 0,2-1 0,-4 2 0,0-2 0,1-1 0,3-2-4,-1-2 1,1-2-1,2-1 4,-15 8 0,6-2 0,-2 3 0,15-1 0,20-4 0,20 3 2093,13-2-2093,31 5 0,-11-9 0,4-2 0,8-1 0,4-2-240,-12-3 1,2-2-1,0-1 240,-2-2 0,1-1 0,-2-2 0,-4-2 0,-1-1 0,0 0 0,10-4 0,-1-2 0,-7 0 0,-1 0 0,3-2 0,-3 1 0,5-2 0,-1 2 0</inkml:trace>
  <inkml:trace contextRef="#ctx0" brushRef="#br0" timeOffset="48000">6746 17529 8191,'-17'-2'0,"-16"0"5063,-20 2-5063,22 1 0,-1 2 0,-11 5 0,-1 3 0,-2 4 0,-1 1 1409,3 1 0,1 0-1409,3 0 0,6 0 1719,-2 11-1719,40 10 6784,25 7-6784,7-7 0,8 1 0,-7-9 0,2 0 0,1 0-322,1 0 0,2-1 0,0 1 322,1 1 0,0 0 0,-2-1 0,-8-7 0,-1-1 0,-3-1 0,5 7 0,-4-1 0,8 12 0,-23-16 0,-15-10 0,-9-3 0,-27 5 0,5-2 0,-3 0 0,-15 5 0,-5 1 14,11-5 0,-3 0 0,1-1-14,-3 1 0,1-1 0,-1-1 0,-1-2 0,0 0 0,5-2 0,2 1 0,5-2 0,-18 1 0</inkml:trace>
  <inkml:trace contextRef="#ctx0" brushRef="#br0" timeOffset="48435">6507 17206 24575,'15'27'0,"0"0"0,2 10 0,0 5 0,-3-6 0,0 4 0,-1 2-1223,0 8 0,-2 3 0,-2 3 1223,-2-5 0,-2 3 0,0 0 0,-2 1 0,1 1 0,-2 1 0,0 0 0,-2 0 0,-1-10 0,-1 1 0,-1 0 0,-1-1 0,1-1 0,-1 6 0,-1-1 0,0-2 0,-1-4 381,-1 0 0,-2-4 0,0-3-381,-3 10 0,1-8 0,0-8 0,5-20 0</inkml:trace>
  <inkml:trace contextRef="#ctx0" brushRef="#br0" timeOffset="49000">10092 17164 24575,'2'31'0,"0"1"0,0 4 0,0 3 0,1 3 0,0 12 0,1 3 0,0 2-828,-1-10 1,0 1 0,0 1 0,0-1 827,0-2 0,0 0 0,0 0 0,-1-1 0,0 1 0,0 0 0,0 0 0,0-2 0,0 10 0,-1-1 0,0 0 147,0-1 0,0-1 1,0-5-1,-1-6 0,0-5 1,0 13-1</inkml:trace>
  <inkml:trace contextRef="#ctx0" brushRef="#br0" timeOffset="49334">9541 18068 24575,'30'1'0,"0"0"0,22 1 0,8-1 0,-11 0 0,4-2 0,4 1 0,1-2-1319,-10 1 0,1-1 0,2 1 1,0-2-1,2 0 0,0 0 1319,-1-2 0,1 0 0,1 0 0,1-1 0,0-1 0,-1 1 0,0-2 0,-1 1 0,1-1 0,0 0 0,-1-1 0,-1 0 0,-1 0 0,-1 1 0,8-3 0,-1-1 0,-2 1 0,-2-1 0,-3 1 277,-4 0 1,-1 0 0,-4 0 0,-6 2-1,0 0 1,-10 2 0,-13 4 0</inkml:trace>
  <inkml:trace contextRef="#ctx0" brushRef="#br0" timeOffset="50600">12962 17528 24575,'16'-15'0,"22"-11"0,-1 8 0,5-1 0,7-2 0,3 1-362,-11 5 1,2 1 0,-1 2 361,-2 1 0,0 1 0,-3 2 177,5-1 0,-3 5-177,16 15 180,-41 20-180,-20 21 0,-6-16 0,-5 2 0,-1-8 0,-3 1 0,-5 3-708,-5 3 1,-6 4 0,-2 1 0,0 0 707,5-6 0,-2 0 0,0 0 0,-1 0 0,-1 2 0,2-4 0,0 2 0,-2 0 0,0 0 0,0-1 0,1 0 0,1-1 0,0-1 0,0 1 0,0-2 0,1 0 0,2-2 0,-7 6 0,2-2 0,1-2 0,1 0 157,-5 4 0,2-1 0,5-5-157,8-7 0,4-4 0,4 1 0,22-13 0,18 0 0,21-2 0,6-6 0,11-5 0,-10-3 0,6-2 0,3-3 0,-1 1 76,-8 0 0,1 0 1,1-1-1,-2 0 1,-1 1-1,5-2 0,-2 1 1,-2 0-1,-3 0 1,-4-1-1,-1 0 0,1 0 1</inkml:trace>
  <inkml:trace contextRef="#ctx0" brushRef="#br0" timeOffset="50934">14093 17745 24575,'1'12'0,"-7"5"0,-29 27 0,8-15 0,-6 3 0,4-4 0,-4 1 0,-2-1-407,-3 3 0,-3-1 0,-1-3 407,-1-1 0,-2-2 0,3-3 0,1 2 0,4-5 0,7-8 0,1 0 0</inkml:trace>
  <inkml:trace contextRef="#ctx0" brushRef="#br0" timeOffset="51167">13083 18048 24575,'39'11'0,"-9"1"0,3 3 0,15 9 0,3 3-565,-12-6 1,0 1 0,1 1 564,3 1 0,1 1 0,-1-1 0,-4-1 0,-1-1 0,0 1 0,-2-2 0,-1 0 0,-1 0 91,9 4 0,-3-1 1,-13-8-1,-3-2 1,1 2-1</inkml:trace>
  <inkml:trace contextRef="#ctx0" brushRef="#br0" timeOffset="51819">15383 17034 8191,'-46'11'0,"0"0"0,0 0 0,-1 4 0,0 0 0,-1 1 1412,-4 2 1,-2 1-1,4 1-1412,4 2 0,3 2 0,2 1 0,5-2 0,2 1 0,6 2 1456,4 10 1,11 2-1457,11 5 0,13 1 0,9-12 0,9-1 0,4 0 66,4 0 1,5 1 0,3-1 0,0-1-67,2 1 0,1-1 0,1-1 0,0 0 0,1 0 0,0-1 0,0 0 0,-3-1 1874,6 2 1,-3-1 0,-7-3-1875,-7-2 0,-6 0 829,6 20-829,-34-11 0,-15 7 0,-21 4 1210,8-23 1,-4-3-1211,-4 1 0,-2-3 46,-3-2 1,-1-5-47,-11-12 0,2-4 0,0 4 0,21-7 0,0 0 0</inkml:trace>
  <inkml:trace contextRef="#ctx0" brushRef="#br0" timeOffset="52268">15137 16865 24575,'10'30'0,"0"-1"0,3 11 0,1 4 0,-3-9 0,0 3 0,0 0-611,1 4 0,-1 1 0,0 1 611,-1 5 0,-1 2 0,0 1-355,-2 3 1,-1 2-1,-1-1 355,0 1 0,-2 0 0,0 0 0,0-3 0,-2 0 0,0-3 165,-1-9 1,0-2 0,0-1-166,-1 13 0,0-1 0,-1-1 0,1-2 0,1-5 0,1 0-1082,1-4 0,0-2 1,3 4-1,1-17 0</inkml:trace>
  <inkml:trace contextRef="#ctx0" brushRef="#br0" timeOffset="52767">16062 17598 8191,'21'-23'0,"0"-1"2531,-6 1 1,2-3-2532,2-4 0,1-3 0,5-11 0,1-2 0,-5 10 0,0-2 0,0 0 705,0-1 0,0-2 1,0 0-706,1-5 0,1-1 0,-1 2 0,-5 8 0,0 2 0,-1 2 907,1-8 0,2 11-907,12 23 3242,-18 29 0,-4 11-3242,4 13 0,-2 7 0,-2-8 0,-1 4 0,-2 1-365,-2-8 0,-1 1 1,0 1-1,-1 0 365,0 2 0,-1-1 0,1 1 0,-2 0 0,1 1 0,-1 1 0,-1-1 0,-1 1 0,-3 4 0,-2 1 0,0-1 0,1-6 0,1 10 0,-1-5 0,-5 2 0,0 0 0</inkml:trace>
  <inkml:trace contextRef="#ctx0" brushRef="#br0" timeOffset="53001">16148 18445 24575,'18'-3'0,"33"-2"0,-10 2 0,5-1 0,2 0 0,5-1 0,2 0-735,-9 0 1,2 0 0,0 0 0,0 0 734,-4 0 0,1 1 0,-1-1 0,-2 1 0,8-1 0,-1 1 0,-8 0 0,-7 1 0,-8 1 0,-3 1 0</inkml:trace>
  <inkml:trace contextRef="#ctx0" brushRef="#br0" timeOffset="53700">14447 17527 16760,'-7'7'0,"-21"35"1378,8-13 1,-4 3-1379,-1 1 0,-3 2 0,-2 2 0,2-5 0,-2 1 0,0 1 0,-2 0-161,-1 0 0,-1 1 0,-1 0 0,-1 0 161,-3 3 0,-1 1 0,-1 0 0,1-1 0,3-3 0,1-1 0,0 0 0,0 0 135,3-3 1,0 0 0,1 0 0,1-2-136,-4 5 0,1-2 0,1-1 978,-6 4 0,3-3-978,9-8 0,2-4 0,1-2 0,10-10 0</inkml:trace>
  <inkml:trace contextRef="#ctx0" brushRef="#br0" timeOffset="54101">13399 18197 8191,'36'17'0,"0"0"0,11 6 0,4 3 1221,-7-2 0,2 1 0,2 2-1221,-6-3 0,2 1 0,-1 1 0,0-1 0,-5-2 0,-1 0 0,0 0 0,0 0 0,4 2 0,1 0 0,-1 0 0,-1-2 959,5 3 0,-3-1 0,-2-2-959,4 2 0,-5-3 946,-7-4 1,-6-3-947,-11-3 0,-5-6 0,-6-1 0</inkml:trace>
  <inkml:trace contextRef="#ctx0" brushRef="#br0" timeOffset="73184">15835 10745 24575,'15'9'0,"28"3"0,-4-5 0,8-1 0,4-1-1264,-8 0 1,3-1-1,3 1 1,0-1-1,2 0 1264,-3-1 0,2 0 0,1 0 0,0 0 0,2-1 0,-1 0-311,-3 0 1,2 0 0,0 0 0,0 0 0,0-1-1,0 1 1,-1-1 310,5 0 0,0-1 0,-1 1 0,0-1 0,0 0 0,1 0 0,0 0 0,1-1 0,-1 0 0,1 0 0,-1 0 0,0 0 0,-1 0 0,-1 0 0,0 0 0,0-1 0,0 0 0,1 0 0,0-2 0,0 0 0,1 0 0,-1-2 0,1 1 0,-1-1 0,0-1 0,1 1 0,-1-2 0,0 0 0,0 0 0,-1-2-84,-3 1 1,-1-1-1,0 0 1,-1-1 0,1 0-1,0-1 84,0 1 0,1 0 0,0-1 0,0 0 0,-1 0 0,-2 0-244,4 0 0,-2-1 1,0 0-1,-2 1 1,0 0 243,8-2 0,-2 1 0,-1-1 0,-2 2 693,2-1 1,-4 1-1,-4 0-693,-1 0 0,-9 2 0,-6 2 0,-26 6 0</inkml:trace>
  <inkml:trace contextRef="#ctx0" brushRef="#br0" timeOffset="83533">20403 10021 24575,'30'-43'0,"-9"14"0,3-3 0,2-1 0,1-2 0,3-3-1101,0 3 0,1-2 0,1-1 0,1 0 1101,-4 3 0,1 0 0,1-1 0,0 1 0,0-1 0,2-1 0,1-1 0,0 0 0,-1 1 0,1 1 0,5-7 0,0 0 0,-1 2 0,-2 1 108,-4 6 0,-2 1 0,0 1 0,-2 1-108,5-4 0,-2 1 0,-1 3 457,4-6 0,-2 3-457,-7 7 0,0 3 0,0-1 0,1 1 0,-3 4 0,0 0 2242,18-10-2242,-7 6 0,-21 18 0,-6 3 0</inkml:trace>
  <inkml:trace contextRef="#ctx0" brushRef="#br0" timeOffset="84416">20384 10057 24575,'27'15'0,"21"8"0,-11-5 0,6 2 0,3 2 0,4 2 0,1 2-928,-12-6 1,0 0 0,0 0 0,1 3 927,6 5 0,2 1 0,-1 3 0,0-1 0,-8-4 0,0 1 0,-1 0 0,-1 1 0,-1-1 0,2 4 0,-2-1 0,-1 1 0,0-1 0,-1 0 0,0-1 0,-1-1 0,-3-1 577,12 11 1,-5-3-578,-10-11 0,-2-2 607,11 10-607,-8-10 0,-9-8 0,-6-6 0,-9-7 0,-1-1 0</inkml:trace>
  <inkml:trace contextRef="#ctx0" brushRef="#br0" timeOffset="85401">22369 8383 24575,'-8'-4'0,"-20"-2"0,-19-1 0,9 0 0,-4-1 0,-10 0 0,-2 1 0,2 0 0,0 1 0,-2 4 0,2 4 0,9 4 0,4 5 0,9 2 0,5 4 0,-11 23 0,40 9 0,23-13 0,10-1 0,-8-10 0,3-1 0,1 1-240,9 4 0,3 0 0,-1-1 240,-4-3 0,-1-1 0,-4-1 0,1 0 0,-4-1 0,10 11 0,-38-20 0,-13 11 0,-6 4 0,-17 3 360,7-15 0,-3-2-360,-22 2 0,2-5 0,24-6 0,16-5 0</inkml:trace>
  <inkml:trace contextRef="#ctx0" brushRef="#br0" timeOffset="86185">22802 8355 24575,'-3'24'0,"1"15"0,2-3 0,1 4 0,2 6 0,0 2 0,1 2 0,1-1 0,3-2 0,3-2 0,1-10 0,1-2 0,2-6 0,0-3 0,13 9 0,-5-17 0,-6-14 0,7-21 0,7-21 0,-12 8 0,-1-2 0,1-3 0,-2-1 0,-4 3 0,-3 1 0,-2 1 0,-2 3 0,-2-13 0,-3 11 0,0 19 0,-1 19 0,0 18 0,3 29 0,-1-18 0,0 2 0,0 3 0,1 0 0,0 5 0,1-2 0,-1-10 0,1-2 0,3 15 0,0-18 0,8-31 0,-9 5 0,5-10 0</inkml:trace>
  <inkml:trace contextRef="#ctx0" brushRef="#br0" timeOffset="87017">23326 8549 24575,'3'13'0,"1"8"0,1 14 0,-3 14 0,-1-19 0,-1 1 0,0 23 0,-1-11 0,0-21 0,0-29 0,0-16 0,5-23 0,1 14 0,4-1 0,4-1 0,4 0 0,5 2 0,2 2 0,-3 4 0,2 7 0,20 7 0,-9 32 0,-9 24 0,-1 8 0,-15-3 0,-4-13 0,-6-10 0,-1-9 0,-2-9 0,-2-11 0,8-28 0,4 3 0,3-3 0,6-4 0,4 0 0,2 1 0,2 4 0,25 3 0,-6 27 0,-3 26 0,-1 14 0,-10-1 0,-7 3 0,-14-8 0,-5-4 0,-1-3 0,-1-13 0,0-7 0</inkml:trace>
  <inkml:trace contextRef="#ctx0" brushRef="#br0" timeOffset="87567">24426 8553 24575,'-6'-2'0,"0"1"0,3 1 0,11 5 0,25 6 0,-5-5 0,5 1 0,18 1 0,5-1 0,-17-3 0,0 0 0,-2-1 0,4 0 0,-2 0 0,17 1 0</inkml:trace>
  <inkml:trace contextRef="#ctx0" brushRef="#br0" timeOffset="87900">24315 8937 24575,'20'4'0,"14"1"0,5-3 0,4 0 0,4-1 0,5 0 0,0-4 0,5-2 0,-7 1 0,-9 2 0,-3 1 0,4-6 0,1 1 0</inkml:trace>
  <inkml:trace contextRef="#ctx0" brushRef="#br0" timeOffset="88567">25261 8061 24575,'47'22'0,"-18"-10"0,2 2 0,8 3 0,2 2 0,5 3 0,-1 0 0,-8-4 0,-3 1 0,-7 0 0,-6 2 0,-8 28 0,-20-21 0,-7 1 0,-10 9 0,-6 1 0,3-12 0,-4 0 0,-1-2 0,-15 7 0,-3-5 0,3-5 0,3-5 0,14-6 0,4-4 0,7-4 0,37-1 0,10 1 0,5 0 0,9 6 0,3 3 0,4 2 0,-1 4 0,-6 1 0,-6 3 0,-9-1 0,-6 3 0,3 24 0,-20-3 0,-20 8 0,-5-23 0,-5-2 0,-5-3 0,-3-2 0,-8-1 0,-3-4 0,-4-9 0,3-5 0,-4-2 0,1-8 0</inkml:trace>
  <inkml:trace contextRef="#ctx0" brushRef="#br0" timeOffset="89267">27179 8363 24575,'2'33'0,"-1"-1"0,5 18 0,1 5 0,0-9 0,0 3 0,0 0-316,1 0 1,0-1 0,0 0 315,-2-5 0,0 0 0,-1-2 0,0 5 0,-2-3 155,-3-6 0,-2-2-155,-1-1 0,-2-2 39,-6 18 0,3-22 1,3-15-1</inkml:trace>
  <inkml:trace contextRef="#ctx0" brushRef="#br0" timeOffset="89551">26705 8737 24575,'30'2'0,"0"0"0,20 1 0,7-1 0,-15-1 0,4 0 0,2-1 0,1 0-1073,5 0 0,2-1 0,1 0 1,0-2 1072,-10 1 0,1-1 0,1 0 0,-2-1 0,-1 0 0,4 0 0,-1-2 0,-2 1 0,-3-1 440,-1 0 0,-2-1 0,-5 1-440,5-2 0,-8 1 0,-7 1 0,-14 3 0</inkml:trace>
  <inkml:trace contextRef="#ctx0" brushRef="#br0" timeOffset="90517">28093 8767 24575,'13'-19'0,"9"-12"0,7-13 0,-11 18 0,0-1 0,2-4 0,0 0 0,1-3 0,-2 0 0,-1 3 0,-2 2 0,10-19 0,-13 21 0,-7 17 0,0 4 0,-2 4 0,1 1 0,1 1 0,0-1 0,0 0 0,-1-1 0,-4-2 0,-20-8 0,-24-4 0,16 6 0,-4 1 0,-9 1 0,-3 1 0,6 2 0,1 2 0,1 4 0,1 5 0,0 7 0,3 6 0,10 2 0,3 5 0,0 5 0,7 4 0,12 6 0,10 1 0,7-7 0,5 0 0,3 0-519,7 8 1,4 1 0,1 0 518,-7-8 0,1 0 0,1 0 0,-2-1 0,-1 0 0,-1 1 0,0-2 0,-3 0 0,0 1 0,-1-1 0,-4 0 0,1 10 0,-5-2 0,-7-13 0,-6-2 0,-14 18 0,-4-18 0,-5-2 0,-6-4 0,-4-3 777,-8 3 1,-1-4-778,2-3 0,-1-9 0,-2-20 0,3-4 0,-1 6 0,5-28 0</inkml:trace>
  <inkml:trace contextRef="#ctx0" brushRef="#br0" timeOffset="90850">28101 8177 24575,'0'50'0,"0"0"0,0 4 0,0 4 0,-1-5 0,0 4 0,0 1-938,-1-11 1,0 1 0,-1 1 0,0 0 937,-2 2 0,1 0 0,-2 1 0,1-1 0,-1 0 0,0-1 0,0-1 0,0-1 235,-2 5 0,1-1 0,0-3-235,-1 10 0,2-6 0,1 2 0,4-26 0</inkml:trace>
  <inkml:trace contextRef="#ctx0" brushRef="#br0" timeOffset="91300">28523 9189 24575,'34'-27'0,"1"1"0,-2-3 0,-2-3 0,-7 4 0,0-3 0,-2-2-362,-1 0 0,-2-2 1,-1-1 361,-1-3 0,-1-2 0,0-1 0,2-5 0,-1-1 0,0 0 0,1 0 0,-1 0 0,1 1 0,-3 5 0,0 0 0,0 5 177,1-4 1,1 13-178,5 23 180,-8 48-180,-6-9 0,-2 5 0,-1-3 0,-1 3 0,-1 2-389,-1 5 1,-1 1 0,-1 2 388,0-7 0,0 1 0,-1 1 0,-1 0 0,-1 4 0,-1 1 0,0-2 0,0-4 0,0 8 0,0-5 0,-2-4 0,0-1 0</inkml:trace>
  <inkml:trace contextRef="#ctx0" brushRef="#br0" timeOffset="91533">28726 9562 24575,'43'10'0,"0"1"0,7 3 0,4 3 0,-16-5 0,4 1 0,1 0 0,1 2-917,6 2 1,2 1 0,0 0 0,-1 0 916,-3-1 0,0-1 0,0 1 0,-3-1 0,7 2 0,-2 1 0,-8-3 0,-6-2 0,-10-4 0,-12-3 0</inkml:trace>
  <inkml:trace contextRef="#ctx0" brushRef="#br0" timeOffset="92583">22739 10035 8191,'-17'-7'0,"-22"-1"2531,2 3 1,-4 2-2532,-3 1 0,-1 2 1409,-5 1 0,2 3-1409,10-1 0,4 2 1719,-3 7-1719,21 14 6784,39 22-6784,5-6 0,6 2 0,-9-12 0,1-1 0,1 0 0,-1-1 0,1-1 0,-2 0 0,7 10 0,-5-2 0,-4 12 0,-18-20 0,-5 1 0,-18 22 0,3-27 0,-5-1 0,-6 0 0,-5-3 0,-9-5 0,-5-4 0,-12-1 0,2-4 0,20-3 0,1-1 0,3-2 0,-1-1 0</inkml:trace>
  <inkml:trace contextRef="#ctx0" brushRef="#br0" timeOffset="93067">22811 9973 24575,'5'27'0,"-1"12"0,-3-4 0,0 5 0,1 7 0,-2 3 0,0-11 0,-1 2 0,0 0-198,-1 1 0,1 1 1,0-1 197,0-1 0,0 1 0,0-2 0,1 14 0,1-3 73,4-11 0,3-4-73,2-5 0,3-6 0,20-2 0,-4-20 0,4-8 0,4-10 0,1-6 0,1-6 0,0-4 223,-3-1 1,-3-2-224,-12 7 0,-3-2 0,-4-1 0,-2 3 0,-1 2 0,-3-5 0</inkml:trace>
  <inkml:trace contextRef="#ctx0" brushRef="#br0" timeOffset="93467">23273 10123 24575,'-6'29'0,"-1"11"0,2-10 0,-1 3 0,0 6 0,0 2 0,1 5 0,1 1 0,-1 3 0,2 1 0,4 4 0,3-1 0,2-7 0,3-4 0,7-6 0,6-5 0,0-7 0,4-8 0,5-15 0,1-4 0,4 7 0,-6-17 0</inkml:trace>
  <inkml:trace contextRef="#ctx0" brushRef="#br0" timeOffset="94300">23545 10211 24575,'3'15'0,"4"11"0,0 7 0,0 8 0,-2 4 0,-6 2 0,-2-4 0,-2-13 0,-1-15 0,1-21 0,0-16 0,14-22 0,11-4 0,-2 23 0,5 2 0,2 4 0,2 4 0,17-1 0,-1 30 0,-17 26 0,-16-13 0,-2 2 0,0 5 0,-2 1 0,-3-6 0,-2-1 0,-1 23 0,-4-20 0,-4-44 0,3-39 0,5 13 0,3-3 0,5-4 0,4 2 0,3 6 0,3 5 0,19-9 0,-2 30 0,-3 34 0,-15 0 0,-1 4 0,0 4 0,-1 4 0,-1 8 0,-1 1 0,-3-8 0,-2-1 0,3 19 0,-4-24 0,-2-23 0,8-1 0,15-5 0,-12 0 0,6-1 0</inkml:trace>
  <inkml:trace contextRef="#ctx0" brushRef="#br0" timeOffset="95631">24451 10459 24575,'49'-5'0,"-17"2"0,2-1 0,8-1 0,3 0 0,9-1 0,1 1 0,-6-1 0,-3 1 0,-10 2 0,-5 0 0,9 0-2126,-33 5 0,-3-2 0,-2 2 1</inkml:trace>
  <inkml:trace contextRef="#ctx0" brushRef="#br0" timeOffset="95950">24296 10753 24575,'9'7'0,"18"4"0,25 3 0,-6-7 0,5-1 0,-8-3 0,2 0 0,1 0-578,7-1 1,1-1 0,2-1 577,-12 1 0,1-1 0,0-1 0,-3 1 0,4 1 0,-3-1 0,-3 0 0,5 0 0,-7 0 0,-6 0 0</inkml:trace>
  <inkml:trace contextRef="#ctx0" brushRef="#br0" timeOffset="96534">25584 9750 24575,'28'14'0,"-1"-1"0,3 4 0,2 1 0,13 8 0,1 1 0,-5-3 0,-3 0 0,-5-4 0,-5 1 0,-2 21 0,-41 1 0,-1-7 0,-6 4 0,1-6 0,-3 1 0,-1 0-391,-5 4 0,-1 0 0,-3-1 391,6-6 0,-2-1 0,0 0 0,-1-1 0,-9 7 0,0-2 0,0-2 0,4-4 0,1-2 0,1 0 0,-7 5 0,3-3 0,13-7 0,5-3 0,0 7 0,32-5 0,32-3 0,-6-9 0,5 0 0,6 0 0,3-2 0,-1-1 0,2-1 0,-14-1 0,2 1 0,-6-2 0,21 1 0,-27-1 0,-1 0 0</inkml:trace>
  <inkml:trace contextRef="#ctx0" brushRef="#br0" timeOffset="97249">27211 10048 24575,'0'45'0,"0"-8"0,0 5 0,0-6 0,0 3 0,0 0-581,0 5 1,0 1-1,0 1 581,0 5 0,0 2 0,0-2 0,0-4 0,0-2 0,0 1 0,-2 3 0,0 0 0,-1-2 187,0-6 1,0-2 0,-1-4-188,-2 1 0,-1-5 0,-2 11 0,5-36 0</inkml:trace>
  <inkml:trace contextRef="#ctx0" brushRef="#br0" timeOffset="97552">26704 10668 24575,'37'10'0,"4"-1"0,6 1 0,-7-2 0,2-1 0,4 0-1007,1-2 0,3-1 0,3-1 1,-2 0 1006,3-2 0,-1 1 0,1-2 0,-1-2 0,0-2 0,0-3 0,-2 0 0,0 0 220,-5 0 1,0-1 0,-3 0 0,-4 0-221,12-6 0,-8 0 0,8-5 0,-44 16 0</inkml:trace>
  <inkml:trace contextRef="#ctx0" brushRef="#br0" timeOffset="98300">29097 10156 13819,'-50'-6'0,"14"4"0,-5 2 1218,4 2 0,-1 1 1,-2 2-1219,-4 2 0,-2 1 0,2 3 0,5 4 0,2 2 0,1 3 0,0 2 0,0 3 0,4 1 1020,-5 7 0,7 2-1020,12 0 0,10 1 567,12-5 0,8-4-567,11-5 0,5-3 1693,4 2 1,0-3-1694,-1-6 0,-1-3 540,13 4-540,-17-7 0,-16-3 0,-7-2 0</inkml:trace>
  <inkml:trace contextRef="#ctx0" brushRef="#br0" timeOffset="98684">28482 9956 24575,'-4'46'0,"-1"8"0,0-13 0,0 2 0,0-1 0,0 0 0,0 2 0,1-1 0,0-7 0,2-4 0,1 5 0,4-10 0,-1-20 0,0-2 0</inkml:trace>
  <inkml:trace contextRef="#ctx0" brushRef="#br0" timeOffset="99134">28649 10157 8191,'-54'-4'0,"22"10"0,-1 7 2531,-3 5 1,3 7-2532,3 12 0,8 7 0,13 10 0,10 2 0,4-18 0,4 0 0,3 1 710,7 4 0,4-1 0,2 0-710,3-3 0,2-1 0,-1-1 0,-2-4 0,-1-2 0,-1-1 906,8 8 1,-4-4-907,-4 7 6489,-26-6-6489,-10-8 0,-33-3 0,12-17 0,-1-3 0,-9 1 0,-4-5 0</inkml:trace>
  <inkml:trace contextRef="#ctx0" brushRef="#br0" timeOffset="100250">29200 10233 24575,'0'27'0,"2"20"0,0-9 0,1 4 0,1 10 0,3 1 0,-2-13 0,2 0 0,0 0 0,3 12 0,1-3 0,2-6 0,1-4 0,2-12 0,2-5 0,17-6 0,13-34 0,-22-8 0,-2-10 0,0-12 0,-3-6 0,-7 15 0,0-1 0,-2 1 0,1-7 0,-2 4 0,1-10 0,-4 49 0,-2 25 0,4 11 0,0 6 0,0-6 0,0-7 0,0-13 0,8-19 0,16-38 0,-15 14 0,1-2 0,-1-1 0,-2 2 0,8-12 0,-16 44 0,-4 20 0,-1 9 0,-2-2 0,-3-9 0,-2-6 0,-2-28 0,5-29 0,9 3 0,4-4 0,0 1 0,2 2 0,1 7 0,0 6 0,7 0 0,-15 43 0,7 24 0,-7-6 0,-1 3 0,1 6 0,0 1 0,-1 5 0,-1-2 0,-3-9 0,1-3 0,3 5 0,3-38 0,8-44 0,-5 11 0,1-3 0,1 0 0,0 1 0,-1 7 0,-1 3 0,8 1 0,-7 22 0,2 16 0,2 7 0,2 0-1696,12-2 0,-21-12 0,9-2 0</inkml:trace>
  <inkml:trace contextRef="#ctx0" brushRef="#br0" timeOffset="100484">30411 10216 8191,'7'-21'0,"0"5"5063,11 2-5063,8 11 1409,1 7 0,4 3-1409,12 4 0,4 0 0,-8-2 0,3-1 0,0 0 0,4 0 0,0 0 0,-1-2 0,13-1 0,-7 4-564,-19 9 1,-7 0-1,-2-5 1,-31 19-1</inkml:trace>
  <inkml:trace contextRef="#ctx0" brushRef="#br0" timeOffset="100734">30498 10722 24575,'-5'-5'0,"8"3"0,11 6 0,36 9 0,-14-3 0,4-1 0,9 1 0,5-3-1063,-7-8 0,3-3 0,-6 0 0,-8 4 0,-3-2 0,5-9 1,1 1-1</inkml:trace>
  <inkml:trace contextRef="#ctx0" brushRef="#br0" timeOffset="101167">31351 9686 24575,'13'6'0,"11"10"0,21 14 0,-13-7 0,3 1 0,2 0 0,0 2 0,-1 1 0,-6 5 0,-12 10 0,-10 6 0,-11-9 0,-7 2 0,-4 1-694,-6 1 0,-4 2 1,-4 0-1,-2 1 694,1-4 0,-3 1 0,-1 0 0,-2 0 0,1-2 0,-2 0 0,-1 0 0,0-1 0,0-1 0,1-1 0,-6 5 0,0-2 0,3-1 0,3-3 0,1-2 0,4-2 0,13 0 0,17 6 0,16-1 0,10-12 0,10-1 0,8 0 0,1 0-673,-2 0 1,3 0-1,4 1 1,1 0 0,1 0-1,-1 0 673,-3-2 0,1 0 0,0 1 0,1-1 0,0 1 0,1-1 0,0 0 0,-2-2 0,2 1 0,2 0 0,-1-1 0,0 0 0,-2-1 0,-3-1 0,-4-1 0,13 5 0,-6-3 0,-2-1 0,-2-1 0,3 0 0,1 1 0,-1-1 0</inkml:trace>
  <inkml:trace contextRef="#ctx0" brushRef="#br0" timeOffset="102317">20345 9974 24575,'19'52'0,"-7"-20"0,2 3 0,0-2 0,0 4 0,1-1-491,1 2 1,0 0-1,1 1 491,2 5 0,1 2 0,2 1-706,-1-2 0,1 1 1,1 2-1,1 0 706,-4-6 0,1-1 0,1 1 0,0 1 0,2 0-328,0-1 1,1 0 0,0 1 0,1 1 0,1-1-1,1-1 328,0 1 0,1 0 0,0 0 0,1-1 0,0 0 0,0-2 0,5 5 0,0-1 0,0-1 0,0 0 0,1-1-352,-1-2 0,0 0 1,1-1-1,0 0 0,-1-1 352,-3-3 0,0 0 0,-1-1 0,1 0 0,-1 0 0,1 1 0,-1-1 0,1 1 0,-1 0 0,1-1 0,-1 1 0,0-1 0,1 0 0,-1 1 0,1-1 0,1 0 0,0 0 0,1 0 0,-1-1 0,-1-1 48,3 1 1,-1 0-1,-1-3 1,-1-2-49,1 0 0,-2-3 0,-3-2 378,3-1 0,-8-6 0,-13-11 0,-1 1 0</inkml:trace>
  <inkml:trace contextRef="#ctx0" brushRef="#br0" timeOffset="112583">22002 9242 24575,'32'5'0,"2"2"0,-7-1 0,3 2 0,9 2 0,3 0 0,9 3 0,3 1-575,-10-5 1,3 1 0,1-1 574,-8-1 0,1-1 0,2 0 0,1 0-497,10 1 0,2 0 1,1 0-1,0-1 497,-10-1 0,0 0 0,0-1 0,1 0 0,1 0-476,-2-1 0,1 0 0,1 0 0,1 0 0,0-1 0,-1 1 476,0-1 0,-1 0 0,1-1 0,0 1 0,0-1 0,2 0-462,-3 0 0,1 0 1,1-1-1,1 0 1,-1 0-1,1-1 1,1 1 461,2-1 0,2-1 0,0 0 0,0 0 0,0 0 0,0 0 0,-1-1 0,-1 0 0,0 0 0,1-1 0,-2 0 0,0 0 0,-3 0 0,-2 0 0,3 0 0,-3 1 0,-1-1 0,-3-1 0,-3 1 0,6-3 0,-1 0 0,0 0 0</inkml:trace>
  <inkml:trace contextRef="#ctx0" brushRef="#br0" timeOffset="113914">27915 9389 24575,'37'9'0,"1"0"0,-1 1 0,14-2 0,3 0 0,6-1 0,-13-3 0,4 0 0,3 0 0,2-1 0,1 0 0,1 0-1229,-9-1 0,1 0 0,1 0 0,1-1 1,1 1-1,0-2 0,0 1 0,1-2 1206,-2 0 0,2 0 0,-1-1 0,2 0 0,-1 0 0,1-1 0,0 0 0,-1-1 0,1 1 23,0-1 0,2-1 0,-1 0 0,1 0 0,-1 0 0,0-1 0,-2 0 0,0-1 0,-2 0 0,5-2 0,-1 0 0,-2-1 0,0 0 0,-2-1 0,-1-1 0,0 0 122,1-1 1,1-1 0,-2-1 0,-2-1 0,-3 2 0,-4 0 0,8-2 0,-5 1 0,-7-1 0,-6-1 0,-1 0 0</inkml:trace>
  <inkml:trace contextRef="#ctx0" brushRef="#br0" timeOffset="114764">22817 11159 24575,'17'10'0,"18"11"0,-7-3 0,4 2 0,0-3 0,3 1 0,5 0-1224,2-1 1,5 1-1,3-2 1,0 0 1223,-5-4 0,1 0 0,1 0 0,1-2 0,2 0-545,1-1 1,1-1 0,2-1 0,2 0 0,-1-2 0,1-1 544,-3-2 0,2-1 0,1-1 0,-1-1 0,-1 0 0,-2 0 0,-4 0 0,8 1 0,-5 0 0,-1-1 0,0-1 0,-1-3 0,1 0 0,-1 0 0,1 0 0</inkml:trace>
  <inkml:trace contextRef="#ctx0" brushRef="#br0" timeOffset="115350">27485 11295 24575,'39'15'0,"0"-1"0,0 0 0,4-1 0,5 1 0,4-1 0,2 1 0,3 0 0,-11-3 0,2 0 0,1 1 0,2-1 0,1 0 0,2 0 0,1-1 0,2 0-894,-6-1 0,2-1 1,2 0-1,1 0 0,0 0 1,2-1-1,0 0 0,1 0 1,-1-1-1,1 0 0,0 0 779,-6-2 0,0 1 1,0-1-1,1 0 1,0 0-1,0 0 0,0-1 1,1 0-1,0 0 1,0-1-1,0 0 1,0 0-1,0-1-39,-1 0 0,-1 0 0,1-1 0,1 0 0,-1-1 0,1 1 0,0-1 0,-1 0 1,1-1-1,-1 1 0,0-1 0,-1 0 0,1 0 0,-2-1 154,6 1 0,0-1 0,0-1 0,0 1 0,-1-1 0,1 0 0,-2 0 0,0 0 0,-1-1 0,-1 0 0,-1 0 0,-1-1 57,5 0 0,-1-1 0,-1 0 0,0 0 0,-2 0 1,-2-1-1,0-1 0,-3 1 0,0-1-57,6-3 0,0 0 0,-2-1 0,-3 0 0,-4 0 0,-6 2 0,21-8 0,-13 2 0,0-8 0</inkml:trace>
  <inkml:trace contextRef="#ctx0" brushRef="#br0" timeOffset="124514">24870 11347 24575,'0'32'0,"-2"19"0,1-14 0,-2 5 0,-1 0 0,-1 4 0,-2 1-686,-1 4 1,-3 1-1,1-1 686,-1 0 0,-1-1 0,-1 0 0,0-4 0,-2 0 0,0-4 331,-1-1 0,-1-6-331,-4 8 0,8-15 0,10-21 0</inkml:trace>
  <inkml:trace contextRef="#ctx0" brushRef="#br0" timeOffset="124867">25326 11259 24575,'-2'14'0,"-2"15"0,-1 5 0,-1 2 0,-1 4 0,-3 13 0,0 4-491,2-14 0,-1 3 0,0 1 491,-1 6 0,-1 2 0,-1 0 0,0-3 0,-1 0 0,0-1 0,0-7 0,1-1 0,-1-2 179,-5 9 0,0-6-179,4-11 0,0-7 0,2-7 0,3-5 0</inkml:trace>
  <inkml:trace contextRef="#ctx0" brushRef="#br0" timeOffset="125216">24472 11870 24575,'45'-1'0,"-11"-2"0,5-2 0,-1-1 0,2 0 0,3-2-966,-4-1 1,3 0 0,1-1-1,0 0 966,10-4 0,1 0 0,0-2 0,0 2 0,-6 0 0,0 1 0,-2 0 0,-1 1 171,7-3 0,-1 1 1,-7 1-1,-6 2 0,-8 3 1,-15 5-1</inkml:trace>
  <inkml:trace contextRef="#ctx0" brushRef="#br0" timeOffset="125700">24187 12255 24575,'26'12'0,"9"-5"0,9-1 0,-4-2 0,5 0 0,3-3-1162,-6-3 1,2-1-1,3-2 1,1 0-1,0-1 1162,6-2 0,1-1 0,1-1 0,-1 0 0,0-2 0,-1-1 0,0 0 0,-1-2 0,1 0 0,-1-1 0,0 0 0,2-1 0,-1 0 0,-2 0 0,-3 0 319,-4 2 0,-3 1 0,-1 0 0,-3 1-319,2-2 0,-2 1 0,-4 2 0,15-3 0,-42 13 0</inkml:trace>
  <inkml:trace contextRef="#ctx0" brushRef="#br0" timeOffset="128914">28926 11768 24575,'3'31'0,"0"20"0,-1-2 0,0 7 0,-1-9 0,0 3 0,0 1-714,-2-9 1,1 1-1,-1 1 1,0 0 713,-1 3 0,1 1 0,-1-1 0,-1-1 0,0 6 0,-1-2 0,0-3 452,-2 10 0,0-8-452,6 4 0,-2-37 0,8-19 0</inkml:trace>
  <inkml:trace contextRef="#ctx0" brushRef="#br0" timeOffset="129250">29278 11667 24575,'10'38'0,"2"12"0,-6-20 0,0 5 0,-2 5 0,-1 4 0,0 4 0,-1-3 0,-1 3 0,0 2 0,1 1-588,0-5 0,0 2 1,1 1-1,-1-1 0,1 0 588,0 1 0,0-1 0,0 1 0,0-3 0,1-2 0,1 12 0,1-4 0,0-6 0,1-6 0,-1-9 0,-1-9 0</inkml:trace>
  <inkml:trace contextRef="#ctx0" brushRef="#br0" timeOffset="129634">28653 12405 24575,'35'-13'0,"2"1"0,6 0 0,1 0 0,4 0 0,4-1-1103,-4 2 0,4-2 0,1 1 0,0 0 1103,-8 2 0,0 0 0,0 0 0,0 0 0,0 0 0,11-2 0,0-2 0,-1 1 0,-3 1 394,4-2 1,-2 0 0,-6 1-395,3-3 0,-8 3 0,-6-2 0,-32 11 0</inkml:trace>
  <inkml:trace contextRef="#ctx0" brushRef="#br0" timeOffset="130083">28504 12640 24575,'11'5'0,"1"-2"0,44 5 0,-11-7 0,7-4 0,-1 0 0,5-3 0,3 0-734,-8-1 0,2 0 1,1-1-1,1 0 734,1-1 0,1 0 0,-1-1 0,0 0 0,-6 2 0,-1-1 0,-1 1 0,-3 0 98,4 0 1,-2 0 0,-6 2 0,-3 0 0,-6 2 0,3-1 0</inkml:trace>
  <inkml:trace contextRef="#ctx0" brushRef="#br0" timeOffset="133831">27231 12006 24575,'-12'8'0,"-10"12"0,-18 18 0,14-13 0,-4 2 0,1 0 0,-3 1 0,-1 1-564,-5 4 1,-2 0 0,-1 1 563,-2 1 0,-2 2 0,1-2 0,-2 1 0,1 0 0,4-5 0,5-3 0,4-4 0,-14 9 0</inkml:trace>
  <inkml:trace contextRef="#ctx0" brushRef="#br0" timeOffset="134217">26569 11834 8191,'27'29'0,"0"0"0,-1 0 0,7 10 0,1 1 0,1 3 858,-5-7 1,1 2 0,0 1 0,0 0-859,0 2 0,0 1 0,0 0 0,-1 0 0,-1-2 0,1 0 0,-2 0 0,-2-2 914,2 3 0,-2-1 0,-2-2-914,-2-3 0,-2-2 0,-1-1 967,1 1 0,-3-2-967,7 19 0,-13-27 0,-6-9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3:12.308"/>
    </inkml:context>
    <inkml:brush xml:id="br0">
      <inkml:brushProperty name="width" value="0.05292" units="cm"/>
      <inkml:brushProperty name="height" value="0.05292" units="cm"/>
      <inkml:brushProperty name="color" value="#FF0000"/>
    </inkml:brush>
  </inkml:definitions>
  <inkml:trace contextRef="#ctx0" brushRef="#br0">5033 8617 24575,'11'2'0,"4"2"0,1-2 0,2 2 0,-1-1 0,1-1 0,1-1 0,-1-1 0,-1 0 0,-9 0 0,-3 0 0</inkml:trace>
  <inkml:trace contextRef="#ctx0" brushRef="#br0" timeOffset="8488">2200 9044 24575,'32'25'0,"-6"-4"0,3 4 0,12 9 0,4 3-874,-13-11 0,2 2 0,1 0 0,0 0 874,2 1 0,0 1 0,1-1 0,0 0 0,2 0 0,0 0 0,1-1 0,1 0 0,2 0 0,1 0 0,-1-1 0,-1-3 0,6 3 0,-3-3 0,1-1 173,1 0 0,0-1 1,-3-1-174,-8-4 0,-1-2 0,-4-1 0,20 8 0,-17-8 0</inkml:trace>
  <inkml:trace contextRef="#ctx0" brushRef="#br0" timeOffset="8920">1634 9883 8191,'42'-25'0,"0"-1"0,-1 4 0,5-2 0,4-1 0,2-1 150,-7 3 1,3-1-1,2-1 1,2-1-1,1 0 1,0 0-151,-5 3 0,1-1 0,2-1 0,0 0 0,1 1 0,0-1 0,0 0 0,-1 1 0,-1 0 0,1 0 0,-1 0 0,1 0 0,-1 1 0,0 0 0,-1 0 0,0 0 0,2 0 0,1-1 0,0 1 0,-2 0 0,-1 2 0,-3 0 0,-4 2 0,7-4 0,-4 3 0,-4 1 0,-2 1 0,14-3 0,0 0 0</inkml:trace>
  <inkml:trace contextRef="#ctx0" brushRef="#br0" timeOffset="13600">9861 8849 24575,'6'10'0,"15"7"0,8-4 0,5 0 0,4 1 0,4-1 0,7-3 0,2-2 0,3-3 0,-1-2 0,-13-3 0,-1-2 0,-2 0 0,-1-1 0,15-3 0,-29 3 0,-1 0 0</inkml:trace>
  <inkml:trace contextRef="#ctx0" brushRef="#br0" timeOffset="52888">20970 4157 24575,'35'6'0,"9"0"0,-11-3 0,2 0 0,9-1 0,1 0 0,12-1 0,0 0 0,-4 0 0,0-1 0,-14 0 0,2 0 0,0-1-457,3 1 1,2-1 0,0 0 456,2 0 0,2 0 0,1-1 0,-6 1 0,1-1 0,1 1 0,1-1-679,3-1 0,2 0 1,-2 1-1,-5-1 1,10 1-1,-4-1 0,0 0 1,0-1-1</inkml:trace>
  <inkml:trace contextRef="#ctx0" brushRef="#br0" timeOffset="58306">6483 3422 24575,'-11'1'0,"-8"4"0,-24 4 0,12-3 0,-5 0 0,-2 1 0,-5 0 0,-2 1-1090,1 0 0,-3 0 0,-3 2 0,-2 1 1090,5-1 0,-1 1 0,-3 0 0,-1 2 0,-2 0 0,0 2-446,5-1 1,-1 0-1,-1 2 1,-1 0-1,-1 1 1,1 1-1,0-1 1,1 1 445,0 0 0,1 0 0,1 0 0,-1 1 0,0 0 0,1 1 0,1 1 0,-1 1 0,1 1 0,0 0 0,0 2 0,0 0 0,1 0 0,1 2 0,2 0 0,1 2-363,0 1 0,2 2 0,0 0 0,2 1 1,2 1-1,0 1 0,2 1 363,-3 5 0,3 1 0,1 0 0,2 2 0,-1 2 0,1 0 0,3-2 0,0 1 0,0 1 0,1 2 0,0-1 0,2 0 0,0 0 0,0 3 0,1 1 0,1-1 0,1 0 0,1 0 0,0 0 0,2-2 0,1-1 0,1 1 0,0-1 0,2 0 0,1-2-130,-1 2 1,2 0 0,1-1 0,2-2 0,1-1 129,2 10 0,2-4 0,2-3 0,-3 1 0,4-6 0,9-2 0</inkml:trace>
  <inkml:trace contextRef="#ctx0" brushRef="#br0" timeOffset="58772">6313 3604 8191,'32'19'0,"1"0"0,-2 0 0,3 1 0,4 2 628,7 3 1,4 1 0,3 1-1,1 2-628,-5-3 0,1 1 0,1 2 0,0-1 0,-1 0 0,-2-2 0,0 0 0,0 0 0,-2 1 0,0 2 319,-1 2 0,0 1 0,-1 1 0,-2 2 0,-3-1-319,-1 4 0,-2 1 0,-3 1 0,-1 2 0,-7-3 0,-2 2 0,-1 1 0,-1 2 0,0 1 0,1 5 0,-1 2 0,-1 1 0,-1 1 0,-1-1 131,-1-2 0,-2 1 0,0-1 1,-1 1-1,1 1-131,-1 2 0,1 3 0,-2 0 0,0-4 0,-1-5 0,-1 0 0,-1-5 0,0-2 0,0 7 0,0 0 0</inkml:trace>
  <inkml:trace contextRef="#ctx0" brushRef="#br0" timeOffset="59883">10974 3416 8191,'-50'23'0,"1"1"0,12-7 0,0 0 0,-2 1 1360,-8 4 0,-2 1 0,1 0-1360,2-1 0,0 1 0,-2 3 0,5 0 0,-2 3 0,1 2 0,1 0 230,4 0 1,1 0-1,1 3 1,0 4-231,8-5 0,-1 2 0,0 3 0,1 2 0,1 1 0,0 0-42,3 0 1,0 1 0,0 2 0,2 0-1,0 2 1,1-1 0,2 1 41,1-1 0,1 1 0,1 0 0,1 1 0,1 0 0,1 1 0,1 0 0,-1 2 0,1 1 0,1 1 0,0 0 0,2-1 0,3 0 0,1-1 405,3 1 0,2 0 0,2-1 0,2-1 0,2 0 0,2-2-405,5 7 0,4 0 0,2-2 0,0-3 0,-2-3 0,0 8 0,0-6 0,2-3 0,14 1 0,-1 1 0</inkml:trace>
  <inkml:trace contextRef="#ctx0" brushRef="#br0" timeOffset="60371">10410 3731 8191,'28'-28'0,"-1"1"0,1-1 0,12-2 0,6 6 992,0 7 0,7 4 0,3 6-992,-10 5 0,2 4 0,2 2 0,2 2 0,2-1 0,-5 0 0,3 1 0,0 0 0,2 0 0,1 1 0,1 0 0,1 0-99,-6-1 1,1 0 0,2 1 0,0-1-1,1 1 1,0 0 0,0 0 0,0 0-1,-1 0 99,1 0 0,0 0 0,1 0 0,-1 0 0,1 1 0,-1 0 0,0 0 0,1 0 0,-1 1 0,0 1 0,0 0 0,1 1 0,-1-1 0,0 2 0,0-1 0,-1 2 0,-1 0 0,-1 1 23,0 0 1,0 1 0,-1 0 0,-1 1 0,-1 0 0,0 2 0,-2 1 0,1 2-24,-3 1 0,0 1 0,-2 2 0,1 0 0,-2 2 0,0 0 0,0 2 0,-1-1 0,0 3 0,-1 0 0,0 1 0,0 1 0,-1 1 0,-1 0 0,-1 0 0,-1 1 0,2 2 0,-1 1 0,-2 1 0,0 0 0,0 0 0,-1-1 0,0 0 311,5 6 1,1-1-1,-1 0 1,-1 0 0,-1-2-1,-2 0-311,-2-1 0,0-2 0,-2 0 0,-2-1 0,-2 0 194,0 3 0,-3-1 1,-1-1-1,-4 0-194,-1 2 0,-3-1 0,-3 0-54,-3 1 0,-2 0 1,-1-5-1,2 20 1,-5-14-1</inkml:trace>
  <inkml:trace contextRef="#ctx0" brushRef="#br0" timeOffset="62552">9423 2721 8201,'-20'32'0,"6"7"0,1 8 1147,2-4 1,1 5-1,0 3-1147,2 0 0,1 4 0,1 2 0,0 1 0,2-4 0,0 1 0,2 1 0,-1 0 0,0 1 170,1-9 1,-1 1 0,1 1 0,0-1-1,0 0 1,0-1-171,-1 7 0,0 1 0,0-1 0,0-3 0,0-4 0,0 9 0,0-6 0,0-5 0,0-7 0,0 1 0</inkml:trace>
  <inkml:trace contextRef="#ctx0" brushRef="#br0" timeOffset="62871">8775 3772 24575,'13'4'0,"20"1"0,9-2 0,10-1 0,-1-1 0,6-1 0,4-1-1138,-16-1 0,3-2 0,2 0 1,1 0-1,-1-1 1138,5 0 0,1-1 0,0 0 0,0 0 0,-1-1 0,-4 0 0,-1 0 0,-1-1 0,0 1 0,-3-1 178,5-1 0,-1 0 1,-3 1-1,-5 0 0,6 0 1,-6 1-1,6-2 0</inkml:trace>
  <inkml:trace contextRef="#ctx0" brushRef="#br0" timeOffset="64221">6701 2547 24575,'-7'8'0,"-8"24"0,-3 8 0,-3 5 0,6-10 0,0 0 0,-1 3-663,-1 0 0,-1 2 0,-1 1 0,1 0 663,-6 11 0,1 0 0,0-1 0,2-5 0,0-1 0,0-1-987,0 0 0,1 0 0,2-6 0,4-8 0,1-4 0,-4 13 0</inkml:trace>
  <inkml:trace contextRef="#ctx0" brushRef="#br0" timeOffset="64587">6897 2580 24575,'2'16'0,"0"24"0,-6-4 0,-3 4 0,-1 9 0,-2 3 0,1-14 0,-2 1 0,-1-1 0,-8 16 0,-2-3 0,2-7 0,0-5 0,-6 10 0,9-23 0</inkml:trace>
  <inkml:trace contextRef="#ctx0" brushRef="#br0" timeOffset="64887">6386 3034 8191,'38'0'0,"16"-4"2173,-3-4 1,5-2-2174,-12 1 0,1 0 0,1-1 0,3 0 0,0-1 0,2 1 0,1 0 0,0 0 0,-5 2 0,-8 2 0,-4 1 0,-6 2 0,0 0 0</inkml:trace>
  <inkml:trace contextRef="#ctx0" brushRef="#br0" timeOffset="65238">6172 3222 24575,'-4'26'0,"7"-1"0,21-13 0,5-5 0,6-3 0,2-2 0,5-2 0,3-1-132,5-4 1,5-1 0,0-1 0,-5 1-1,-6 1 1,-5 0 0,2 0 0,5-4-1,-1 0 1,1 1 0</inkml:trace>
  <inkml:trace contextRef="#ctx0" brushRef="#br0" timeOffset="66022">13528 3069 24575,'-11'30'0,"-5"15"0,5-10 0,0 4 0,-1-4 0,-1 2 0,0 1-597,-3 4 0,0 0 1,-1 1 596,-1 4 0,-1 1 0,0-1 0,0 0 0,-1-1 0,2 0 0,2-6 0,2 0 0,2-4 0,0-3 0,1-4 0,-3 15 0</inkml:trace>
  <inkml:trace contextRef="#ctx0" brushRef="#br0" timeOffset="67888">13962 3099 24575,'-6'29'0,"-1"-1"0,-1 7 0,-1 4 0,0 10 0,-2 6-1035,1-8 1,0 5-1,-1 0 1035,2-9 0,0 1 0,-1 1 0,1-1 0,-1 1 0,-1-1 0,1 0 0,-1 0 113,-3 12 0,0 0 0,0-5-113,2-12 0,1-2 0,0-3 327,-2 4 0,1-3-327,-10 14 0,13-31 0,2-8 0</inkml:trace>
  <inkml:trace contextRef="#ctx0" brushRef="#br0" timeOffset="68352">13122 3526 24575,'31'0'0,"18"0"0,-13-1 0,6 0 0,2-1-1216,7 0 1,3 0 0,2-1 1215,-3 0 0,3 0 0,1-1 0,1 0 0,-9 0 0,1 0 0,1 0 0,-1-1 0,-3 0 0,4 0 0,-2-1 0,-2 1 0,-1-1 0,7 0 0,-2-1 0,-7 0 0,-7 1 0,-10 1 0,-11 1 0</inkml:trace>
  <inkml:trace contextRef="#ctx0" brushRef="#br0" timeOffset="68821">13101 3838 24575,'28'8'0,"15"-1"0,-13-4 0,5-1 0,3-1 0,6-2 0,2 0-879,-2-2 0,1 1 0,1-2 0,1 0 879,2 0 0,1-1 0,0 0 0,0-1 0,2-1 0,0-1 0,-2-1 0,-2 1 251,3-3 0,-3 1 1,-3-1-252,7-2 0,-5 0 0,-17 4 0,-5 1 0,1 1 0</inkml:trace>
  <inkml:trace contextRef="#ctx0" brushRef="#br0" timeOffset="79921">22071 18667 24575,'39'-28'0,"-6"9"0,7 2 0,7 0 0,8 2 0,5 0-1775,-14 6 0,4 0 0,2 1 0,3 0 0,2 1 1775,-8 2 0,2 1 0,2 0 0,2 1 0,1-1 0,2 1 0,1 1 0,1-1-284,-9 1 0,1 0 1,2 1-1,0-1 1,1 1-1,1 0 0,1 0 1,1 0-1,0 1 1,1-1-1,0 0 1,0 0 283,-5 1 0,1-1 0,1 1 0,0 0 0,1-1 0,0 1 0,1 0 0,0 0 0,0 0 0,0 0 0,0 0 0,0 0 0,-1 0 0,1 0 0,-2 0-88,0-1 1,0 1 0,0 0 0,-1 0 0,1 0 0,0 0 0,0 0 0,-1 0-1,0 0 1,1-1 0,-2 1 0,1 0 0,-1 1 0,0-1 0,-1 0 87,5 0 0,-1 0 0,1 0 0,-1 0 0,0 1 0,0-1 0,-1 0 0,-1 1 0,0-1 0,-1 0 0,-1 1 0,-2 0 0,0-1 0,7 2 0,-1-1 0,-1 0 0,-1 0 0,-1 0 0,-2 1 0,-1 0 0,-2 0 0,-2 0-140,13 1 1,-3 1 0,-3 0 0,-2 0 0,0 0 139,-3 1 0,-1-1 0,-1 1 0,-2 0 0,-4 0 646,3 2 0,-4 1 0,0-1-646,16 1 0,-2 0 0,-2-2 0,-1-1 0,1-1 0,1-1 0,-11-2 0,0-2 0,-3 1 0,-2 0 0,-2 0 0,-3-1 0,1-1 0</inkml:trace>
  <inkml:trace contextRef="#ctx0" brushRef="#br0" timeOffset="96233">14212 5556 8191,'4'29'0,"0"0"0,0 8 0,-1 4 1241,-1 0 0,0 5 1,0 2-1242,-2-2 0,-1 1 0,-1 3 0,-1 1 0,-1-3 0,-1 2 0,-1 1 0,-1 0 0,0 1 136,0-4 1,-1 0-1,0 1 1,-1 1-1,0-2 1,-1 0-137,-2 7 0,-1 0 0,0-1 0,-1-1 0,0 0 0,-1-3 0,0 1 0,-1-2 0,1-1 0,0-3 283,-5 12 1,1-3 0,1-6-1,-2 3 1,2-8 0,-1 3-1</inkml:trace>
  <inkml:trace contextRef="#ctx0" brushRef="#br0" timeOffset="144603">12376 4160 24575,'19'15'0,"3"2"0,7 5 0,5 4 0,6 6 0,-15-11 0,0 0 0,-1-1 0,0 0 0,-1 0 0,-1-1 0,12 11 0,-15-12 0,-2 0 0,-7-3 0,6 7 0,2 3 0,0 2 0,-1-2 0,-6-7 0,-3-4 0,-5-8 0,-2-4 0</inkml:trace>
  <inkml:trace contextRef="#ctx0" brushRef="#br0" timeOffset="145104">12466 4695 24575,'-4'-2'0,"6"-16"0,13-22 0,0 10 0,3-1 0,4-5 0,2 0 0,3 3 0,1 1 0,-1 3 0,0 1 0,-2 3 0,0 1 0,3-4 0,-2 1 0,-4 3 0,-1 1 0,0 2 0,-2 0 0,9-11 0,-16 20 0,-3 2 0</inkml:trace>
  <inkml:trace contextRef="#ctx0" brushRef="#br0" timeOffset="168835">12383 4186 24575,'35'26'0,"-9"-5"0,2 4 0,11 10 0,2 3-479,-10-7 1,1 0 0,-1 1 478,1 1 0,-1 1 0,0 0 0,-2-1 0,-1 2 0,-1-2 233,6 9 1,-3-2-234,-3-3 0,-1-3 118,-7-6 1,-2-3-119,6 5 0,-10-11 0,-9-13 0</inkml:trace>
  <inkml:trace contextRef="#ctx0" brushRef="#br0" timeOffset="169304">12290 4837 24575,'4'-13'0,"11"-12"0,19-17 0,-9 11 0,3-2 0,0 0 0,3-2 0,1-1-559,1-2 0,1-2 1,0 0 558,-6 6 0,0 0 0,0-1 0,-1 2 0,7-9 0,0 0 0,-4 3 203,2-3 0,-4 3-203,-4 8 0,-4 6 0,-7 7 0,-4 10 0</inkml:trace>
  <inkml:trace contextRef="#ctx0" brushRef="#br0" timeOffset="176137">10774 5067 24575,'14'10'0,"5"3"0,15 11 0,-4-6 0,5 0 0,12 4 0,6 1-664,-3-4 0,4-1 0,0-2 664,-12-4 0,-1-1 0,1-1 0,1-1 0,1-1 0,1 0 0,0-2 0,-1-1 9,9-1 0,-2-3 0,-2-2-9,-9-3 0,-3-2 0,0-1 0,19-5 0,-2-4 0,-6-5 0,-1-2 0,3 0 0,1 0 0,-2 0 0,-3 2 0,-16 7 0,-4 1 0,8-2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5:16.644"/>
    </inkml:context>
    <inkml:brush xml:id="br0">
      <inkml:brushProperty name="width" value="0.05292" units="cm"/>
      <inkml:brushProperty name="height" value="0.05292" units="cm"/>
      <inkml:brushProperty name="color" value="#FF0000"/>
    </inkml:brush>
  </inkml:definitions>
  <inkml:trace contextRef="#ctx0" brushRef="#br0">3761 15121 24575,'17'0'0,"20"0"0,0 0 0,4 0 0,8 0 0,2 0 0,3 0 0,3 0-1067,-7 2 1,2 1 0,2 0 1066,-12-1 0,0 1 0,1 0 0,3 0-646,4 1 0,2 0 0,3 1 0,0-1 0,1 1 646,-4-1 0,0 1 0,1 0 0,0 0 0,1 0 0,0 0 0,1 0 0,0 0 0,0 0 0,1 0 0,-1 0 0,1 0 0,-6-1 0,0 1 0,0-1 0,0 1 0,0-1 0,-1 0 0,0 0 0,2 0 0,0 0 0,-1 0 0,-1-1 0,1 0 0,0 1 0,-1-1 0,1 0 0,-1 0 0,0 0 0,0 0 0,0 0-220,7 0 1,-1 0 0,1 0 0,-1 0 0,1 1 219,-8 0 0,0 0 0,0 0 0,1 0 0,0 1 0,0 0 0,5 0 0,1 0 0,0 1 0,1 0 0,-1-1 0,0 1-387,0-1 1,-1 1 0,1 0 0,-1-1 0,0 0 0,1 1 386,-2-2 0,1 1 0,0-1 0,0 1 0,-1-2 0,-1 1 0,5-1 0,-1 0 0,-1 0 0,0-1 0,-2 0-34,4-1 1,-1 0-1,-1 0 1,-1-1 33,-2 1 0,-1-1 0,-1 0 0,0-1 0,-5 1 0,-2 0 0,1 0 0,0 0 0,2 0 0,1 0 0,0 0 0,-1 0 0,-2 0 0,-1 0 0,0 0 0,2 0 0,5 0 0,1 0 0,0 0 0,-1 0 0,-4 0 0,0 0 0,-2-1 0,-1 1 765,6 0 0,-2-1 0,-3 0-765,8 1 0,-8-1 613,-12 0 1,-19 0-1,-10 1 1</inkml:trace>
  <inkml:trace contextRef="#ctx0" brushRef="#br0" timeOffset="2117">4178 13706 24575,'11'0'0,"26"4"0,0-1 0,6 3 0,1-1 0,3 2 0,1 1-1515,5 0 0,2 1 0,4-1 1515,-11-1 0,2-1 0,2 1 0,2-1 0,1 1-543,-8-2 0,0 0 1,2 0-1,0 1 1,1-1-1,1 0 0,-1 0 543,3-1 0,1 1 0,0-1 0,1 0 0,0 1 0,0-1 0,1 0 0,-4-1 0,0 1 0,1 0 0,1-1 0,-1 1 0,0-1 0,0 0 0,-1 0 0,4 0 0,0 0 0,-1-1 0,0 1 0,0-1 0,0 0 0,1 0 0,-1-1 0,0 1 0,-1-1 0,1 0 0,0 0 0,0 0 0,0 0 0,1 0 0,-1-1 0,1 1 0,0 0 0,-1-1 0,0 1 0,-1-1-108,-2 0 0,-2 1 0,0-1 1,0 0-1,0 0 0,-1 0 1,0 0 107,5 0 0,-1 0 0,0 0 0,0 0 0,-1 0 0,0 0 0,-1 0 0,-1 0 0,0 0 0,-1 0 0,1 1 0,-1-1 0,-1 1 0,0 1 0,-1-1 0,1 1 0,-1 0 0,1 0-304,0 1 0,0-1 0,0 1 1,1 0-1,-1 0 0,1 1 304,1-1 0,0 1 0,0 1 0,0-1 0,0 0 0,-2 1 0,7-1 0,-1 1 0,-1 0 0,0 0 0,-1-1 101,-4-1 1,-1 0 0,0 0 0,-1-1 0,-2 1-102,4-1 0,-1 0 0,-3-1 0,-3 0 1540,13-1 0,-7 0-1540,-11 0 0,-5 0 708,10 0 0,-17 0 0,-13 0 0</inkml:trace>
  <inkml:trace contextRef="#ctx0" brushRef="#br0" timeOffset="5766">6754 16696 24575,'37'-8'0,"3"1"0,9 1 0,-11 3 0,4-1 0,5 1 0,4 0-1229,-6 1 0,4 0 0,4 1 0,2-1 1,3 1-1,2 0 0,2 0 0,1 1 1122,-14 0 1,2 0-1,2 1 1,1 0 0,1 0-1,1 1 1,1-1-1,2 1 1,-1 0 0,2-1-1,-1 1 1,1 1-1,1-1 1,-1 0-14,-7-1 0,1 1 0,1 0 1,0 1-1,0-1 0,1 0 1,1 0-1,-1 1 0,2-1 1,-1 1-1,1-1 0,-1 1 1,2-1-1,-1 1 0,0 0 1,1 0-1,-1 0 0,1 0 120,-5 0 0,0 0 0,1 0 0,0 0 0,0 0 0,1 0 0,0 0 0,0 1 0,0-1 0,0 0 0,1 1 0,-1-1 0,0 1 0,0 0 0,0-1 0,0 1 0,-1 0 0,0-1 0,0 1 0,-1 0 0,0 0-47,2 0 1,0 0 0,-1 0 0,1 0-1,-1 1 1,0-1 0,0 1 0,-1-1-1,1 1 1,-1-1 0,0 1 0,0 0 0,0-1-1,-1 1 1,1-1 0,-1 1 0,-1-1-1,1 1 1,-1-1 46,6 1 0,-1 0 0,0 0 0,-1 0 0,0 0 0,0 0 0,0 0 0,-1 0 0,0-1 0,0 1 0,0 0 0,0 0 0,0 0 0,-1 0 0,1 0 0,-1 0-136,2 0 1,0 0 0,0 1 0,-1-1-1,0 0 1,0 0 0,0 0 0,0 1 0,0-1-1,0 0 1,0 1 0,-1-1 0,1 0-1,-1 1 1,1-1 135,-1 1 0,-1-1 0,1 0 0,-1 1 0,0-1 0,1 1 0,-1-1 0,0 1 0,0-1 0,0 1 0,1 0 0,-1-1 0,0 1 0,1 0 0,-1 0 0,1 0 0,0-1 0,0 2 0,0-1 0,0 0 0,0 0 0,0 0 0,0 0 0,1 1 0,-1-1 0,0 0 0,0 0 0,1 0 0,-1 0 0,1 0 0,0 0 0,1 0 0,-1 0 0,1 0 0,0 0 0,0 0 0,0 0 0,-1 0 0,1 0 0,0-1 0,0 1 0,0-1 0,-1 1 0,0-1 0,1 0 0,-2 0 0,0 0 0,0 0 0,0 0 0,0-1 0,1 1 0,-1-1 0,-1 1 0,1-1 0,-1 0 0,0 0 0,0 0 0,-1 0 0,-1 0 0,0-1 0,6 1 0,0-1 0,-1 1 0,-1-1 0,0 0 0,0 0 0,-1 0 0,0-1 0,0 1 0,-1-1 0,0 0 0,0 0 29,5-1 0,1 1 1,0-1-1,-1 0 1,-1 0-1,0 0 1,-1-1-1,0 0 1,-2 1-1,-1-1-29,3-1 0,-2 1 0,-1-1 0,-1 0 0,0 0 0,-1 0 0,0 0 0,0 0 100,5-1 0,0 1 1,-1-1-1,1 0 1,-1 0-1,0 0 1,0 0-101,0 0 0,1 0 0,-1 0 0,1 0 0,-1-1 0,0 1 0,-1 0 0,-3 0 0,-1 0 0,0 0 0,-1 0 0,0 0 0,1 0 0,0 1 158,0-1 0,1 0 1,0 0-1,0 1 1,0-1-1,-1 1 0,0-1-158,2 1 0,0 0 0,-1 0 0,0 1 0,-1-1 0,1 0 195,1 1 1,1-1-1,0 1 1,-2-1 0,-2 1-1,-5 0 1,9-1 0,-5 1-1,-2 0 1,10 0-1,-1 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7:28.360"/>
    </inkml:context>
    <inkml:brush xml:id="br0">
      <inkml:brushProperty name="width" value="0.05292" units="cm"/>
      <inkml:brushProperty name="height" value="0.05292" units="cm"/>
      <inkml:brushProperty name="color" value="#FF0000"/>
    </inkml:brush>
  </inkml:definitions>
  <inkml:trace contextRef="#ctx0" brushRef="#br0">14807 9483 24575,'4'8'0,"6"12"0,3 22 0,-6-13 0,1 2 0,-2 8 0,-1 1 0,-1 2 0,-2-1 0,-1-5 0,0-2 0,-5 19 0,3-29 0,9-30 0,18-30 0,5 0 0,6-5 0,-5 4 0,4-1 0,0-2-359,-6 7 0,2 0 1,-1-1-1,1 1 359,-1 0 0,2 0 0,-2 0 0,-2 2 0,1-1 0,-1 0 0,-4 4 0,2-2 0,-5 6 0,-2 0 0,-18 20 0,1 1 0</inkml:trace>
  <inkml:trace contextRef="#ctx0" brushRef="#br0" timeOffset="4100">13762 2960 24575,'10'1'0,"13"-19"0,13-21 0,-13 11 0,0-3 0,1-9 0,-4-4 0,-5 0 0,-5-1 0,-7-3 0,-6 0 0,-7-3 0,-5 2 0,-3 5 0,-3 3 0,-4 2 0,-1 3 0,4 8 0,0 4 0,-18-8 0,7 14 0,8 11 0,-8 8 0,6 11 0,0 12 0,2 12 0,6 12 0,10 2 0,4 5 0,5-1 0,4 1 0,-1-14 0,1 2 0,2-4 0,7 6 0,3-5 0,10 10 0,-9-25 0,-3 1 0,-10 0 0,-6 23 0,-2-17 0,-2 2 0,-6 12 0,-3 3 0,1-12 0,-3 0 0,-1-1 0,-1-1 0,-2-1 0,-1-1 0,-2 1 0,-1-1 0,-1-2 0,-9 8 0,1-2 0,7-4 0,2 0 0,6-3 0,3 0 0,2 20 0,20 2 0,11-10 0,1-17 0,5 0 0,9 6 0,4 0 0,3 1 0,1-2 0,-11-7 0,-2-2 0,14 9 0</inkml:trace>
  <inkml:trace contextRef="#ctx0" brushRef="#br0" timeOffset="4651">14096 3226 24575,'9'-13'0,"5"-14"0,1-5 0,8-16 0,-10 17 0,1-1 0,1-3 0,1 0 0,-1-2 0,0 3 0,5-16 0,-10 25 0,-6 19 0,-1 16 0,7 42 0,-5-5 0,1 7 0,-2-7 0,-1 3 0,0 1-372,-1-8 1,0 1-1,0 1 1,-2-1 371,-1 2 0,-1 0 0,-1-1 0,0-1 0,-1 8 0,-2-2 0,-1-1-899,-4-4 0,-2-2 0,1-5 0,4-4 1,-2-6-1,-11 4 0</inkml:trace>
  <inkml:trace contextRef="#ctx0" brushRef="#br0" timeOffset="4884">13896 3808 24575,'17'13'0,"0"-1"0,33 5 0,-19-7 0,3-1 0,12 0 0,5-1 0,-11-4 0,1-2 0,-4 0 0,-6 0 0,-2-2 0,1-2 0,0 0 0</inkml:trace>
  <inkml:trace contextRef="#ctx0" brushRef="#br0" timeOffset="5467">14593 2756 8191,'5'-29'0,"-1"0"0,7-5 0,2-2 2263,9-14 0,3-2-2263,-5 13 0,0 1 0,0-1 0,0 2 0,-1 1 0,-1 3 1441,1-5 0,-1 10-1441,4 20 1784,-2 52-1784,-3-1 0,2 6 0,-5-12 0,1 3 0,1 1 0,0 2 806,0-2 1,0 2 0,1 1 0,0 0 0,0 0-807,2 2 0,0 1 0,0 1 0,-1-1 0,1-1 0,2 8 0,0 1 0,-1-2 0,-1-4 177,1 1 0,-2-4 0,-3-5-177,-3-4 0,-5-4 0,-6 2 0,-10-25 0,-3 25 0,-1 17 1313,2-16 1,-2 2-1314,-3 6 0,-4-1 0,-3-6 0,-3-3 0,-2-4 0,-2-3 0,2-9 0,0-3 0,-5 0 0,12-8 0</inkml:trace>
  <inkml:trace contextRef="#ctx0" brushRef="#br0" timeOffset="5750">15320 3791 8191,'19'32'0,"-1"15"2487,-9-16 1,1 4-2488,0 15 0,-1 6 0,-1-7 0,0 2 0,-1 1 617,-1 3 0,-1 1 0,0 0-617,-1-12 0,-1 0 0,0 0 0,0-2 0,-2 4 0,0-2 0,0-4 0,-1-3 0,0-4 0,0 3 0</inkml:trace>
  <inkml:trace contextRef="#ctx0" brushRef="#br0" timeOffset="6334">16826 2770 24575,'-8'4'0,"-23"23"0,7-5 0,-4 5 0,0 0 0,-3 2 0,-2 3-676,2-4 0,-1 1 0,-1 1 1,0-1 675,-10 8 0,0 1 0,1-2 0,4-3 0,0 0 0,3-3 429,-2 0 1,6-4-430,3 5 444,31-10-444,37 3 0,-4-15 0,7-1 0,2-2-456,7 1 1,1 0 0,2-2 455,-7-1 0,2-1 0,0 0 0,-2-2 0,11-1 0,-2-1 0,-5-1 649,1-1 1,-6-1-650,-9 0 0,-8-1 0,-11-2 0,-11 4 0</inkml:trace>
  <inkml:trace contextRef="#ctx0" brushRef="#br0" timeOffset="6634">16615 2665 24575,'8'43'0,"0"1"0,-1-7 0,0 2 0,0 2 0,2 11 0,0 4 0,0 1-1034,-1-5 1,0 2-1,0 0 1,-1 0 1033,-1-2 0,-1-1 0,0 0 0,0 1 0,-1 2 0,0 2 0,-1 0 0,0-1 0,-2-1 0,0 0 0,-2-1 0,-2-2 116,-3 7 1,-2-1-1,1-5 1,0 6-1,-1-7 1,-1-23-1,-1 1 1</inkml:trace>
  <inkml:trace contextRef="#ctx0" brushRef="#br0" timeOffset="7200">12970 1689 24575,'-9'48'0,"-1"0"0,3-5 0,0 3 0,0 4 0,1-7 0,0 3 0,0 3 0,0 2 0,0 0-1334,0 0 1,0 1-1,0 2 1,1 0-1,-1 1 1,2 1 1333,-1-5 0,2 0 0,-1 2 0,1-1 0,0 1 0,0 1 0,0 0-294,0-3 0,1 0 0,-1 1 0,1 1 0,-1-1 0,2 1 1,0-1-1,0 0 294,1-1 0,1 0 0,0-1 0,1 1 0,0-1 0,1 1 0,0-1 0,1 0 0,2 5 0,0 1 0,1-1 0,1 0 0,1 0 0,1-1 0,1-2 37,2-1 0,2 0 0,1-1 0,0-1 0,1-1 0,-1-3 0,-1-2 0,2 9 0,-1-5 0,0-2 0,2-2 0,6 1 0,0-1 0,0 1 0</inkml:trace>
  <inkml:trace contextRef="#ctx0" brushRef="#br0" timeOffset="7750">17192 1554 8191,'22'43'0,"0"1"0,0-1 0,0 0 0,-5-3 0,0 3 0,-1 3 0,1 2 0,0 2 0,0 0 0,0 1 0,0 0 0,-1-1 0,1 1 0,0 0 0,0 1 0,-1 1 0,1 1 0,-1 1 0,0 2 0,-1 1 0,-3-7 0,1 1 0,-1 2 0,1 2 0,-1 0 0,-1 1 0,1 0 0,-1 1 0,0 0 0,0 0 0,-1-1 0,0 0 0,-1-1 0,0-2 0,-1-1 0,0 1 0,0 0 0,0 0 0,-1 0 0,0-1 0,-1 0 0,0 0 0,0 0 0,0-1 0,-1 0 0,1 0 0,-1 4 0,0 0 0,-1 0 0,0-1 0,-1 0 0,0-1 0,1 0 0,-2 0 0,1-1 0,0 0 0,0-1 71,0 7 1,1 1 0,-1-1 0,0 1 0,0-2 0,0-2 0,-1-3 0,0-3 0,-1-5 0,0 12 0,-1-7-1,-1-4 1,0-3 0,0 11 0,-1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9:22.660"/>
    </inkml:context>
    <inkml:brush xml:id="br0">
      <inkml:brushProperty name="width" value="0.05292" units="cm"/>
      <inkml:brushProperty name="height" value="0.05292" units="cm"/>
      <inkml:brushProperty name="color" value="#FF0000"/>
    </inkml:brush>
  </inkml:definitions>
  <inkml:trace contextRef="#ctx0" brushRef="#br0">29831 10010 24575,'40'0'0,"-1"0"0,7 0 0,-3 1 0,3 0 0,5 0-1192,0 1 1,3-1 0,3 0 0,-1 0 1191,-9-1 0,1 1 0,-1-1 0,1 0 0,-2 0 0,8 0 0,0-1 0,-2 0 0,-2-1 414,8-1 1,-2 0-1,-6-1-414,-2-3 0,-9 1 0,1-1 0,-17 3 0</inkml:trace>
  <inkml:trace contextRef="#ctx0" brushRef="#br0" timeOffset="750">19750 11040 24575,'24'1'0,"26"11"0,-7-1 0,7 1 0,1 0 0,5 0 0,2 0-1302,-6-2 0,1 1 1,2 0-1,1-2 1302,-4-1 0,1-1 0,1-1 0,0 0 0,-1-1 0,-2 0 0,0-1 0,0 0 0,-2-1 0,-1 0 0,2 0 0,-2-1 0,-1-1 0,-5 1 0,18-2 0,-11 0 0,-13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9:48.393"/>
    </inkml:context>
    <inkml:brush xml:id="br0">
      <inkml:brushProperty name="width" value="0.05292" units="cm"/>
      <inkml:brushProperty name="height" value="0.05292" units="cm"/>
      <inkml:brushProperty name="color" value="#FF0000"/>
    </inkml:brush>
  </inkml:definitions>
  <inkml:trace contextRef="#ctx0" brushRef="#br0">8010 9465 24575,'3'-5'0,"2"-1"0,1 0 0,1-2 0,4-8 0,3-7 0,0 1 0,-3 3 0,-6 10 0,-1 10 0,1 6 0,2 9 0,-1 3 0,0 10 0,-1 13 0,-2 0 0,-1-13 0,-1 2 0,-2-2 0,1-1 0,-1 25 0,-1-1 0,0-25 0,1-10 0,0-8 0,1 0 0,-1-5 0,1 0 0</inkml:trace>
  <inkml:trace contextRef="#ctx0" brushRef="#br0" timeOffset="384">8058 9894 24575,'-2'6'0,"2"-1"0,5-1 0,3 1 0,3-1 0,3 0 0,1-2 0,-1-2 0,0 0 0,-7 0 0,-2 0 0</inkml:trace>
  <inkml:trace contextRef="#ctx0" brushRef="#br0" timeOffset="3166">8250 10299 8191,'-23'29'0,"-12"14"2506,10-12 0,-2 1-2506,-4 4 0,-2 2 0,6-6 0,-1 2 0,1-2 0,-8 10 0,0-1 1412,1 0 0,2-2-1412,7-10 0,3-3 0,0-3 0,8-8 0</inkml:trace>
  <inkml:trace contextRef="#ctx0" brushRef="#br0" timeOffset="3500">7784 10533 24575,'11'5'0,"10"12"0,15 23 0,-12-13 0,1 3 0,-3-3 0,0 0 0,-1-1 0,-1-1 0,11 15 0,-6-9 0,-7-8 0,-8-11 0</inkml:trace>
  <inkml:trace contextRef="#ctx0" brushRef="#br0" timeOffset="3950">8373 10732 8191,'31'-20'0,"0"-4"5063,10-12-5063,-16 8 0,1-3 1409,2-3 0,0-2-1409,-1-4 0,-1-2 859,-3-2 1,-3 0-860,-7 9 0,-2 2 3392,-2 4 0,-1 3-3392,0 0 0,0 30 0,2 18 0,5 23 0,-6-10 0,0 2 0,-1 8 0,-1 2 0,-1 1 0,-1 1 0,-2 4 0,-1-4 0,-2 1 0,0-8 0</inkml:trace>
  <inkml:trace contextRef="#ctx0" brushRef="#br0" timeOffset="4284">8670 10886 24575,'-2'5'0,"2"0"0,7 2 0,26 6 0,-3-6 0,5-2 0,15 1 0,6-1-196,-14-3 1,3 0-1,-1 0 196,14-3 0,-2 0 72,-13 1 1,-4-1-73,5-2 0,-34 1 0,-3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15:29.536"/>
    </inkml:context>
    <inkml:brush xml:id="br0">
      <inkml:brushProperty name="width" value="0.05292" units="cm"/>
      <inkml:brushProperty name="height" value="0.05292" units="cm"/>
      <inkml:brushProperty name="color" value="#FF0000"/>
    </inkml:brush>
  </inkml:definitions>
  <inkml:trace contextRef="#ctx0" brushRef="#br0">8885 8235 24575,'12'15'0,"21"13"0,9 1 0,-16-12 0,3-1 0,3-1 0,1-2 0,-2-5 0,2-1 0,9-1 0,2-3 0,3-3 0,2-4 0,-12-1 0,1-2 0,2-1-848,9-2 0,1-1 0,-4 0 0,-4 0 0,-3 1 0,1 0 0,-1 0 0</inkml:trace>
  <inkml:trace contextRef="#ctx0" brushRef="#br0" timeOffset="867">11912 8104 24575,'9'6'0,"16"8"0,10 8 0,-5-3 0,4 1 0,8 2 0,4 1 0,4-1 0,2 0 0,-14-8 0,2-1 0,-1-2 0,15 1 0,0-3 0,4-4 0,-2-4 0,-11-3 0,-3-4-1701,-2-7 0,-4 0 1,-1-1-1,-18-2 1</inkml:trace>
  <inkml:trace contextRef="#ctx0" brushRef="#br0" timeOffset="103636">2845 6805 24575,'19'-2'0,"24"0"0,3 2 0,8 0 0,-13 0 0,3 1 0,3 0 0,1 0-1337,0-1 0,1 1 0,3 0 0,0 0 0,2 0 1337,-1 1 0,0-1 0,2 1 0,1 0 0,1 0 0,1 0-397,-9-1 1,2 1 0,1 0-1,0 1 1,1-1 0,-1 0 0,0 0-1,0 0 397,-1 1 0,-1-1 0,0 0 0,0 0 0,1 0 0,-1 0 0,0 0 0,0 0 0,0 0 0,1 0 0,0 1 0,-1-1 0,1 0 0,-1 0 0,0 0 0,0 0-90,4 0 1,0 0 0,0-1 0,0 1 0,-1 0 0,-1-1 0,0 1 89,2-1 0,-1 1 0,0-1 0,-1 0 0,1 0 0,1 0 0,-6 1 0,2-1 0,-1 0 0,1 0 0,0 0 0,-1 0 0,0 0 0,6 0 0,0 0 0,-1 0 0,0 1 0,1-1 0,0 1 0,-5-1 0,1 1 0,0 1 0,0-1 0,0 0 0,0 0 0,-1 1 0,1-1 0,-1 1 0,1-1 0,-1 1 0,0-1 0,0 1 0,1-1 0,-1 1 0,1 0 0,-1 0 0,1 0 0,-1 0 0,-1 0 0,0 0 0,2 0 0,0 0 0,-1 0 0,-1 0 0,-2-1 0,-2 0 0,7 1 0,-3-2 0,-2 1 0,-5 0 0,16 0 0,-12 0 0,-19-2 0</inkml:trace>
  <inkml:trace contextRef="#ctx0" brushRef="#br0" timeOffset="129219">20097 6956 24575,'22'30'0,"-1"-1"0,8 11 0,3 2 0,-6-8 0,0 1 0,3 1-976,-3-2 1,2 0-1,1 2 1,2-1 975,4 5 0,2 0 0,1 0 0,0 0 0,1-1 0,0 0 0,1 0 0,0-1 0,2 2 0,1 0 0,-1-2 0,-1-1 0,-5-7 0,-2-2 0,0 0 0,0-1 131,5 7 0,-1-1 0,0-1-131,-4-3 0,-1-2 0,1 0 0,-2 0 0,1-1 0,-1 0 408,13 10 0,-2-3-408,-9-9 0,-4-3 0,10 5 0,-26-20 495,-7-4 1,-5-1 0,0-1 0</inkml:trace>
  <inkml:trace contextRef="#ctx0" brushRef="#br0" timeOffset="130953">14059 7354 24575,'29'11'0,"3"2"0,9 2 0,5 1 0,-5-3 0,2 1 0,4 0 0,4 1 0,4-1-894,-13-4 0,3 0 1,2-1-1,2 1 0,2 0 1,2-1-1,1 1 0,1-1 1,2 0-1,0 1 0,0-1 800,-7-2 1,1 1 0,2 0 0,0 0 0,1-1 0,1 1 0,1-1 0,1 1 0,0-1 0,0 0-1,1 0 1,0 0 0,0 0 0,0 0 0,0-1 0,0 0-21,-6-1 1,1 1-1,0-1 1,0-1 0,0 1-1,1 0 1,0-1-1,0 1 1,1-1 0,-1 0-1,1 0 1,-1 0 0,1 0-1,0 0 1,-1 0-1,1-1 1,-1 1 0,1-1-1,-1 1 114,1 0 0,-1-1 0,2 1 0,-1-1 0,1 0 0,0 0 0,0 1 0,-1-1 0,1 0 0,0 0 0,-1-1 0,0 1 0,-1 0 0,1-1 0,-2 1 0,0-1 0,0 0 0,-2 0 0,0 0-63,8 0 0,-1 0 0,0 0 1,-1 0-1,0-1 0,-1 1 0,-1-1 1,0 0-1,-1 0 0,0 0 0,-1 0 1,-1-1-1,0 1 0,-2 0 63,10-1 0,-2 1 0,-1-1 0,-1-1 0,-1 1 0,0 0 0,-1 0 0,-1 0 0,-1 0 0,0 0-174,6 1 0,-2 0 0,0 1 1,-1-1-1,-1 0 0,-1 1 1,0 0-1,-1 0 174,2 0 0,-2 0 0,0 0 0,-1 1 0,0 0 0,-1 0 0,0 0 190,4 1 0,0 0 1,-1 0-1,-1 1 1,0 0-1,1 0-190,-2 0 0,0 1 0,1-1 0,-2 1 0,0 0 0,0-1 0,3 1 0,-1-1 0,0 0 0,-1 0 0,1 0 390,-1 0 1,0-1 0,0 1 0,-1-1 0,-1 1-391,7-1 0,0 0 0,-2 1 0,-2-2 551,3 2 1,-4-1-1,-3 0 1,3 0-1,-8 0 1,-1 0-1</inkml:trace>
  <inkml:trace contextRef="#ctx0" brushRef="#br0" timeOffset="131670">15553 8160 24575,'35'-14'0,"-7"3"0,4 0 0,9-5 0,6-1 0,-3 1 0,5-1 0,3 0-1419,-10 3 1,2 0 0,3 0 0,1-1 0,1 1 1418,1 1 0,2-1 0,1 0 0,1 1 0,2 0 0,0 1-508,-3 0 1,1 1 0,1 0-1,0 1 1,2 0 0,0 0 0,2 1 507,-6 2 0,1 1 0,1 0 0,1 0 0,0 1 0,1 0 0,0 0 0,-1 1 0,1 0-215,-1 1 0,0 0 0,0 1 0,0 0 0,1 0 0,0 1 0,0-1 0,1 1 0,1 0 215,-6 0 0,1 0 0,0 0 0,1 1 0,0-1 0,1 1 0,0 0 0,0-1 0,1 1 0,0 0 0,1 0-202,-4 0 1,1 0-1,0 1 1,1-1 0,0 0-1,1 1 1,-1-1 0,1 1-1,0-1 1,0 1 0,-1-1-1,0 1 1,0-1 201,-1 1 0,-1-1 0,0 1 0,-1-1 0,1 1 0,-1 0 0,1-1 0,0 1 0,0-1 0,0 1 0,1-1 0,0 1 0,2-1-61,-4 1 0,1-1 0,1 0 0,0 0 0,0 1 0,1-1 0,0 0 0,0 0 0,1 0 1,-1 0-1,0 0 0,0 0 0,-1 0 0,0 0 0,0 0 61,1 0 0,1-1 0,-1 1 0,0 0 0,0-1 0,0 1 0,-1-1 0,1 0 0,-1 1 0,0-1 0,0 0 0,0 0 0,-1-1 0,0 1-22,1-1 1,0 1 0,-1-1 0,0 0 0,0 0 0,0 0 0,0-1 0,-1 1 0,0-1 0,0 1-1,-1-1 1,1 1 0,-2-1 21,7 0 0,0 0 0,-1 0 0,1-1 0,-1 1 0,-1-1 0,0 1 0,-1-1 0,-2 1 0,-1-1 0,-1 0 109,5 0 1,-2-1 0,-2 1 0,-1-1 0,-1 0 0,0 1 0,-2-1 0,1 1-110,7-2 0,0 1 0,-1 0 0,-2 0 0,-2 0 0,-2 0 508,8 0 0,-3 0 0,-3 1 0,-1 0-508,6 0 0,-1 1 0,-8 0 0,-4 1 0,-7 0 0,1 3 0</inkml:trace>
  <inkml:trace contextRef="#ctx0" brushRef="#br0" timeOffset="139536">13659 7608 8191,'-32'1'0,"12"3"5063,15-1-5063,50 6 0,-1-5 0,12-1 0,8-1-308,-21 0 0,4-1 0,4 0 0,2 0 1,2 0-1,4 0 0,2 0 308,-16 0 0,3-1 0,1 1 0,2-1 0,1 0 0,2 1 0,0-1 0,2 0 0,1 0 0,0 1 0,1-2 0,1 1 0,0 0 0,0 0-47,-7 0 1,1-1 0,0 1 0,2-1-1,-1 1 1,2-1 0,0 0 0,0 0-1,1 0 1,1 1 0,-1-1 0,1 0 0,1 0-1,0-1 1,0 1 0,0 0 0,1 0-1,-1 0 1,1-1 46,-7 1 0,0 0 0,1 0 0,-1-1 0,2 1 0,-1 0 0,1-1 0,-1 1 0,2-1 0,-1 1 0,0-1 0,1 1 0,0-1 0,0 0 0,1 1 0,-1-1 0,1 0 0,0 1 0,0-1 0,0 0 0,0 1 0,1-1 0,-1 0 0,0 0 0,-1 1 0,-1-1 0,1 0 0,0 1 0,1-1 0,0 0 0,0 0 0,1 0 0,0 1 0,-1-1 0,1 0 0,0 0 0,0 0 0,0 0 0,0 0 0,0 0 0,0 1 0,0-1 0,-1 0 0,0 0 0,0 0 0,-1 0 0,0 0 0,0 0 0,-1 0 0,0 1 0,-1-1 0,6 0 0,-1 0 0,1 0 0,-2-1 0,1 1 0,-1 0 0,0 0 0,0 0 0,-1 0 0,0 0 0,0-1 0,0 1 0,-1 0 0,1 0 0,-1 0 0,0 0 0,-1 0 0,1 1 0,-1-1 0,0 0 0,0 1 0,0-1-107,3 1 0,1-1 0,-1 1 1,1-1-1,-1 1 0,0-1 0,0 1 1,0 0-1,-1-1 0,0 1 0,0 0 1,-1 0-1,-1 0 0,0 1 0,0-1 1,-2 1-1,0-1 0,-1 1 0,0 0 107,9 0 0,0 0 0,-1 0 0,0 1 0,-1-1 0,-2 1 0,0 0 0,-1 0 0,-1 0 0,-1 0 0,-2 1 0,0 0 0,-2 0 0,10 1 0,-2 1 0,-3 0 0,-1 1 0,0-1 0,-2 1 0,2 0 0,0 0 69,1-1 0,0 1 1,1 0-1,-1 0 1,0 0-1,-1 0 1,0 0-1,-1-1-69,1 0 0,-1 1 0,0-1 0,-1 0 0,0-1 0,0 0 0,2 0 0,-4-2 0,1 1 0,0-1 0,1-1 0,0 1 0,-1-1 0,-1-1 0,-2 1 255,9-1 1,0-1-1,-2 0 1,0 0 0,-3 0-1,-1-1-255,0 0 0,-2 0 0,-1 0 0,-4 0 0,-4 0 0,21-3 0,-17 2 0,-29 3 0</inkml:trace>
  <inkml:trace contextRef="#ctx0" brushRef="#br0" timeOffset="140502">25646 6862 24575,'-30'-4'0,"-3"-1"0,-7 1 0,1 1 0,-5-1 0,-1 1-646,-6 0 0,-2 1 0,0 0 646,-2 0 0,0 2 0,4 2 0,-10 3 0,10 11 26,20 20 1,14 10-27,15-7 0,10 4 0,5 3 0,3-6 0,5 2 0,4 1 0,1 1 0,0 0-378,1 2 0,3 0 0,0 1 0,1-1 0,0-2 378,-2-4 0,2-1 0,-1-1 0,0 0 0,-1-2 0,0 1 0,-1 1 0,-2-4 0,-3-4 0,-1-1 0,-5-5 0,-6 3 851,-21-17-851,-16-1 0,-10 0 0,-2-4 0,-6-2 0,3 1 0,1 3 0,0-2 0,-9-3 0,-1 0 0</inkml:trace>
  <inkml:trace contextRef="#ctx0" brushRef="#br0" timeOffset="140802">25949 7015 24575,'10'2'0,"-1"51"0,-4-2 0,-3 8-1049,-2-17 0,0 4 1,-2 2-1,0 0 1049,1-3 0,-2 1 0,0 0 0,0 0 0,0 0 0,0 7 0,-2 1 0,1-3 0,0-1 431,-1 6 0,-1-2 0,2-7-431,0-3 0,2-9 0,2-6 0,0-32 0</inkml:trace>
  <inkml:trace contextRef="#ctx0" brushRef="#br0" timeOffset="141053">25452 7154 24575,'26'7'0,"11"-1"0,3-2 0,5-1 0,-7-2 0,2 1 0,2-1-940,8 1 0,2-1 0,2 2 940,-6-1 0,2 1 0,-1 0 0,-5-1 0,8 2 0,-4 0 0,-1 0 0,0 1 0</inkml:trace>
  <inkml:trace contextRef="#ctx0" brushRef="#br0" timeOffset="142969">26724 7215 8191,'30'6'0,"-12"-3"5063,-4 1-5063,-14-3 2818,-9 1-2818,-28 5 0,-2-1 0,-7 4 0,3 0 0,-4 2 0,0 2 293,-4 2 1,-2 2 0,2 3-294,11-2 0,1 3 0,0 1 0,4 1 0,-5 4 0,4 0 0,4 3 3184,-5 13 1,10 3-3185,10-4 0,14-1 0,17-8 0,11-5 0,17-2 0,8-9 0,-9-13 0,3-5 0,0-6-306,1-4 1,0-7 0,-3-4 305,2-10 0,-2-7 0,-4-2 0,-6 0 0,-4-3 0,-2 0 0,-5 4 0,-1 1 0,-2 2 597,1-4 0,-1 11-597,-3 24 0,-6 50 0,-7-3 0,-1 5 0,-2 6 0,1 0 0,-1-2 0,2-3 0,-2-10 0,6-8 975,17-16-975,11-43 0,5-24 0,-12 12 0,1-8 0,1-4 0,-2-1-640,-5 10 1,0-1 0,-1-2 0,0-1 0,0-1 0,-2-1 639,-3 4 0,0-1 0,0-1 0,-1 0 0,-1 0 0,-2 1 0,0 1 0,0-12 0,-1 1 0,-2 2 0,-1 1 0,-2 3-37,-1 2 0,-1 2 0,-1 3 0,-2 3 37,3-18 0,-8 17 0,-11 35 0,1 24 0,-1 14 0,1 0 0,-1 5 0,1 5 0,0 7 0,1 5 0,0 5 0,2 1-611,4-10 0,1 2 0,1 2 0,1 1 0,0 1 1,1 0 610,1-3 0,0 1 0,1 2 0,1-1 0,0 1 0,2-1 0,0 0 0,1-3 0,0 0 0,1 1 0,1-2 0,2 0 0,0-1 0,1-2 350,4 9 0,1-1 0,2-1 1,1-4-1,2-4-350,5 10 0,3-6 0,2-9 65,10-3 1,1-21-66,-6-36 0,-4-19 0,-10-7 0,-5-10 0,-4-2-376,-2 7 0,-3-2 0,-1-1 0,-3-1 376,-1 8 0,-2-1 0,-2-1 0,0 2 0,-1 3 0,-5-13 0,-2 3 0,-1 4 1887,-7-4 0,1 9-1887,-1-1 1403,24 48-1403,8 6 0,11 4 0,11-9 0,5-5 0,7-5 0,2-7 0,-5-6 0,1-7 0,-2-6 46,-7 0 0,-2-6 0,-3-2 0,-2-2-46,-4-1 0,-4-2 0,-2-2 0,-1 0 0,-1-6 0,-1-1 0,-2 0 0,-2 0 0,-4 6 0,-2-1 0,-1 2 0,0 1-206,0-7 1,1 2 0,-1 1 205,-1 2 0,1 1 0,-1 2 0,2-5 0,-1 5 0,-1 9 0,-2 6 0,-11 2 0,-13 41 0,1 27 0,0 16 0,8-17 0,-1 4 0,1 3 0,1 1-216,3-1 1,1 3 0,1 0 0,0 2 0,2 0 215,1-5 0,0 2 0,1 0 0,1 0 0,1 0 0,1-1 0,2 7 0,2-1 0,1 0 0,2-1 0,1-1-217,1-3 0,1 0 0,1-1 0,2-2 0,1 0 217,4 4 0,1-1 0,3-2 0,1-2-156,1-4 1,3-2-1,0-2 1,0-1 155,3 1 0,-1-2 0,0-4 0,6 2 0,-3-6 0,1 0 2626,-24-22-2626,3-4 1876,4-4-1876,22-21 403,-11 5 0,0-2-403,6-9 0,1-4 0,0-1 0,-2-4 0,-1-6 0,-2-2 0,-2-3 0,-2 1 0,-4 7 0,-3 1 0,-4 4 0,-5 3 0,-11-3 0,-22 0 0,-15 2 0,-6 7 0,18 24 0,-1 9 0,0 13 0,4 12 0,4 13 0,5 10 0,3 5-598,5-15 0,3 4 0,1 2 1,2 0-1,1 1 598,1 5 0,3 1 0,1 0 0,2 1 0,1-2 0,1-1 0,2 1 0,1-1 0,2-2 0,2-3-267,3 1 0,3-2 0,2-4 0,4-3 267,9 2 0,6-4 0,1-7 0,2-7 0,3-6 0,-3-3 0,2 0 0,-4-4 0,-7-9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0:10.676"/>
    </inkml:context>
    <inkml:brush xml:id="br0">
      <inkml:brushProperty name="width" value="0.05292" units="cm"/>
      <inkml:brushProperty name="height" value="0.05292" units="cm"/>
      <inkml:brushProperty name="color" value="#FF0000"/>
    </inkml:brush>
  </inkml:definitions>
  <inkml:trace contextRef="#ctx0" brushRef="#br0">15118 14688 24575,'15'5'0,"19"7"0,12 1 0,10 3 0,-16-5 0,3 1 0,3-1 0,2 0-1287,0 0 1,2-1 0,2 1-1,2-1 1,0-1 1286,-3-1 0,1 0 0,1-1 0,1 0 0,-1 0 0,-1-1 0,-1-1 0,0 0 0,-1-1 0,0 0 0,0-1 0,0 1 0,-2-1 0,1-1 0,-1 0 0,-1 0 0,0 0 0,-1 0 0,2-1 0,-1 1 0,-1-1 0,-1 1 1,0-1-1,6 1 0,-1 1 0,-1 0 0,-2-1 431,5 1 0,-2 1 1,-3-1-432,4 2 0,-5 1 0,-12-2 0,-5 1 0,-5 1 3182,-4 0-3182,-9-3 457,-3-1 1,-4-1-1,-1-1 1</inkml:trace>
  <inkml:trace contextRef="#ctx0" brushRef="#br0" timeOffset="1000">6543 14701 24575,'32'0'0,"0"0"0,18 2 0,5 1 0,-15-1 0,2 1 0,2 0 0,2 0-1286,-1 1 1,1-1 0,2 0-1,2 1 1,1-1 1285,-1 0 0,2 0 0,1 0 0,1-1 0,1 1 0,1-1-422,-3 0 0,3 0 0,0-1 0,1 1 0,0-1 1,-1 0-1,0 0 422,0 0 0,-1 0 0,0 0 0,0-1 0,0 0 0,0 1 0,-1-1 0,0 0 0,0 0 0,0 0 0,0 0 0,-1 0 0,-1 0 0,-1 0 17,3 0 1,-1 0 0,-1 0 0,-1 0 0,-1 0 0,-2 0-18,1 0 0,-2 0 0,-1 0 0,0 0 0,-2 0-120,8 1 1,-2 0 0,0 1-1,-4-1 120,1 2 0,-2-1 0,-3 2 1111,9 1 1,-5 1-1112,-10-1 0,-3 1 1008,13 0 0,-23-3 1,-15-1-1</inkml:trace>
  <inkml:trace contextRef="#ctx0" brushRef="#br0" timeOffset="12584">10861 9662 24575,'4'28'0,"1"15"0,-2-11 0,0 2 0,0 5 0,1 0 0,-1-2 0,1-1 0,2 16 0,8-35 0,12-41 0,-6-1 0,2-4 0,6-8 0,4-4 0,-3 6 0,3-1 0,0-2-393,4-4 0,1-1 0,0 0 393,-2 2 0,-1 0 0,-1 1 0,-4 4 0,-1 1 0,-4 4 0,-2-1 0,-5 5 0,-1-1 0,-7 13 0,-7 10 0</inkml:trace>
  <inkml:trace contextRef="#ctx0" brushRef="#br0" timeOffset="14733">3520 15614 24575,'17'3'0,"2"1"0,35 4 0,-19-3 0,7 0 0,-2-1 0,6-1 0,6 1 0,0-1 0,-2 0 0,-1-1 0,-1 0 0,1 0 0,1 0 0,3-1-730,-4 1 0,2 0 0,1 0 0,2-1 0,-1 1 0,0-1 0,-2-1 730,3 1 0,-2-1 0,0-1 0,0 1 0,2-1 0,4 0 0,-11-1 0,2 1 0,2-1 0,2 0 0,0 0 0,1-1 0,0 1 0,-1 0 0,-2-1 0,-1 1 0,3-1 0,-1 0 0,-2 1 0,0-1 0,-1 0 0,2 0 0,1-1 0,2 1-304,0 0 1,1-1 0,3 0 0,0 0 0,1 0 0,0 0 0,-1 0 0,-1 0 0,-3 0-1,-3 0 304,5 0 0,-4 0 0,0 1 0,-3-1 0,0 0 0,0 1 0,0 0 0,7-1 0,-1 1 0,0 0 0,-1 0 0,-1 0 0,-1 1-311,3 0 1,-1 1 0,-2 0 0,0 0 0,0 1 310,-4 0 0,0 1 0,-1 1 0,0-1 0,1 1 0,-1-1 0,1 1 0,0-1 0,-1 1 0,1 0 0,-2 0 0,0-1 0,0 1 0,1 0 0,2-1 0,-2 1 0,2-1 0,2 0 0,0 0 0,0 0 0,-1-1-329,2 1 1,-1-1 0,1 0 0,0 0 0,0 0 0,1 0 328,2 0 0,0 0 0,1 0 0,-1 0 0,1 0 0,1 0 0,-8 0 0,0 0 0,1 0 0,0 0 0,0 0 0,-1 0 0,0 0 0,5 0 0,-1 0 0,-1 0 0,1 0 0,0 0 0,1 0 0,-6 0 0,1 0 0,1 0 0,-1 0 0,1 0 0,-1 0 0,-1 0 0,4 0 0,-1 0 0,1 0 0,-2 0 0,0 0 0,0 0 186,4 0 0,-1 0 0,-1 0 0,0 0 0,-2 0-186,7 0 0,-1 0 0,-2 0 0,-1 0 573,-8 0 0,-2 0 0,1 0 0,0 0-573,4 0 0,0 0 0,1 0 0,-2 0 0,9 0 0,-2-1 0,0 0 477,-2-1 1,-2 0-1,-1 0-477,-7 0 0,-1-1 0,-5 0 1504,-5-1 1,-4 1-1505,17-2 0,-33 3 0,-6 2 0</inkml:trace>
  <inkml:trace contextRef="#ctx0" brushRef="#br0" timeOffset="16099">3879 15895 8191,'-20'0'0,"3"-1"5063,-4-2-5063,-5 0 1409,-2 6 0,-2 2-1409,-15 6 859,14 1 1,3 6-860,0 29 3392,18-20 0,2 1-3392,0 9 0,4 2 0,5 12 0,4 1 0,2-1 0,3 0 0,-1-11 0,2 1 0,1-1-136,2-2 0,2-1 0,1-1 136,2-2 0,1-1 0,1-1 0,2 2 0,0 0 0,1-3 0,9 5 0,0-3 0,-3-7 0,-2-5 0,9-3 0,2-29 0,1-23 0,-16 7 0,-1-4 0,2-11 0,-4-2 0,-4-4 0,-5-2 0,-3-5 0,-4-2 0,-5 19 0,-2-1 0,-2 0 0,-1-1 0,-3 1 0,-2 0 0,-6-14 0,-4 1 0,1 15 0,-3 1 0,-2 1 0,-6-3 0,-1 2 0,1 3 0,3 2 0,1 3 0,-3 0 0,0 0 0</inkml:trace>
  <inkml:trace contextRef="#ctx0" brushRef="#br0" timeOffset="17734">10730 9133 9853,'-6'5'0,"-7"3"5101,-4 1-5101,0-1 2557,-1 0-2557,3-3 1497,-7 0-1497,-6 2 5567,-5 2-5567,-12 7 0,2 3 0,17-5 0,-1 3 0,-3 5 0,1 2 0,1-1 0,-1 2 0,-6 10 0,-1 2 0,0 3 0,1 1 0,-1 3 0,2 1 0,11-14 0,1 1 0,2 1 0,-5 15 0,3 1 0,6-4 0,4 0 0,4-1 0,4 0 0,7 5 0,6-1 0,5-3 0,3 0 0,6 5 0,4-1 0,2-4 0,2-4 0,-2-7 0,1-4 0,0-5 0,0-4 0,0-6 0,2-4 0,8-2 0,2-3 0,-3-2 0,-1-3 0,6-5 0,0-4 0,-1-5 0,-1-5 0,-7-3 0,-3-3 0,6-9 0,-4-4 0,-6-3 0,-4-1 0,-3-4 0,-4-1 0,-2-2 0,-2-2 0,-5 0 0,-3-2-175,-3 12 1,-3-2 0,0 1 174,-1 2 0,-1 1 0,-1-1 0,-4-8 0,-1-1 0,-2 0 0,-1 4 0,-2 1 0,0 1 0,-5-10 0,-2 3 0,-1 1 0,-1 5 0,4 17 0,2 5 0,-3-2 0,3 5 0</inkml:trace>
  <inkml:trace contextRef="#ctx0" brushRef="#br0" timeOffset="29767">12699 14780 24575,'9'0'0,"0"0"0,3 0 0,7 0 0,24 0 0,6 0 0,8-1 0,-9 0 0,2 0 0,6 0-836,-7 0 0,3-1 0,2 0 1,3 0-1,0 0 836,-10 0 0,2 0 0,1 0 0,0 0 0,1-1 0,0 1 0,0-1 0,1 1 0,0-1 0,0 0 0,1-1 0,0 1 0,0 0 0,-1 0 0,1 0 0,0 0 0,1 0 0,-1 0 0,0 0 0,-2 0 0,-1 0-400,8 0 1,0-1 0,-3 1 0,0 0 0,-2 0 399,-5 1 0,-1 0 0,0 0 0,-2 0 0,1 1 0,5 0 0,-1 0 0,1 0 0,2 1 0,-3-1 0,2 1 0,2 0 0,-1 0 0,1 0-627,-1 0 1,0 0 0,1 0 0,1 0 0,3 0 626,-11 0 0,2 0 0,1 0 0,1 0 0,2 0 0,-1 1 0,2-1 0,-1 0-357,-1 0 1,1 1 0,0-1 0,2 1 0,-1-1 0,1 0 0,-1 1 0,0-1 0,-1 1 356,4-1 0,-1 1 0,0-1 0,0 1 0,0-1 0,0 1 0,-1 0 0,2-1 0,-1 1 0,2 0 0,1 0 0,-1 0 0,-1 0 0,-1 0 0,-1 0 0,-3 0 114,2 0 0,-1 0 1,-2 0-1,-1 1 0,-1-1 1,-1 0-115,3 0 0,-1 0 0,-1 0 0,-1 0 0,-1 0 136,7 0 1,-1 0 0,-1 0 0,-2 0-137,5-1 0,-1 0 0,0 0 0,-9 0 0,0 0 0,1 0 0,-1 0 0,10 0 0,0 0 0,1 0 0,0 0 0,0 0 0,1 0 0,0 0 0,1 0 0,-3 0 0,-7 0 0,-1 0 0,0 0 675,5 0 0,0-1 1,0 0-676,-2-1 0,-1-1 0,0 0 0,-6 0 0,0 0 0,-1-1 2257,14-1 1,-4-1-2258,-13 1 0,-4 1 0,-1 0 0,-18 2 0</inkml:trace>
  <inkml:trace contextRef="#ctx0" brushRef="#br0" timeOffset="35680">19736 15697 24575,'14'6'0,"14"7"0,3 1 0,8 2 0,-1-1 0,5 0 0,4 1-1160,-1-2 1,4 0 0,2-1 0,0 1 1159,-6-3 0,1 0 0,1-1 0,0 0 0,0-1 0,2 0 0,1-2 0,0 1 0,0-2 0,-1 0 0,0 0 0,-1-1 0,0-1 0,-1 0 0,-2-1 0,2 0 0,-1-1 0,-2-1 0,-1-1 426,8-2 0,-2-1 0,-4-3-426,2-2 0,-6-3 156,-12-5 1,-5 0 0,7-1 0,-17 2 0</inkml:trace>
  <inkml:trace contextRef="#ctx0" brushRef="#br0" timeOffset="36967">20533 16203 24575,'-42'-8'0,"2"3"0,-6 2 0,0 14 0,0 8 0,9 16 0,21-11 0,5 2 0,4 2 0,5 2 0,11 12 0,7 1 0,6 1 0,6-1 0,-5-13 0,3-1 0,2-1 0,1-1 0,2-2 0,-1-3 0,9 1 0,0-5 0,-4-4 0,-2-3 0,15-5 0,-12-16 0,-14-8 0,-7-21 0,-15 9 0,-4-4 0,-5-4 0,-4-2 0,-1 5 0,-2-2 0,1 4 0,2 3 0,-1 4 0,0 1 0,-1 1 0</inkml:trace>
  <inkml:trace contextRef="#ctx0" brushRef="#br0" timeOffset="60083">5448 11953 24575,'6'13'0,"2"6"0,2 9 0,-2 0 0,1 4 0,2 10 0,2 4 0,1 4 0,1 0 0,-3-13 0,0 1 0,0-3 0,2 5 0,0-4 0,8 11 0,11-33 0,15-39 0,-6-2 0,4-7 0,-6 2 0,2-4 0,2-1-468,-7 4 0,0-1 0,1-1 0,-1 0 468,0 0 0,-2-1 0,1 1 0,-2 0 0,5-6 0,-1 0 0,-3 4 0,4-5 0,-7 6 0,-3 0 0,-13 18 0</inkml:trace>
  <inkml:trace contextRef="#ctx0" brushRef="#br0" timeOffset="61384">8730 17074 24575,'-14'7'0,"-4"8"0,-5 14 0,5-7 0,-2 3 0,0 0 0,0 0 0,-7 4 0,-3 0 0,-4 3 0,-2 0 0,-4-1 0,-3 0-231,9-6 1,-2 0-1,-1-1 231,1 0 0,-1-1 0,-1 0 0,1-1 0,-1 0 0,0 1 0,-1 0 0,0 0 0,0 1 0,-4 2 0,-2 0 0,-1 2-541,2-4 0,-1 1 1,-2 1-1,1-1 541,-1-1 0,1 0 0,-2 1 0,0 0 0,4-3 0,-1 0 0,-1 1 0,-1 0 0,2 0-458,-1 0 1,0 0 0,0 0-1,0 0 1,1 0 457,3-1 0,1 0 0,0-1 0,-1 1 0,0 0 0,-4 2 0,0 1 0,-1-1 0,1 0 0,2-1-241,-2 1 1,1 0-1,2-1 1,0-2 240,-9 3 0,0-1 0,3-3 112,9-4 1,1-2 0,1-2-113,-12 2 0,2-3 903,5-3 0,1 0-903,3-1 0,0 1 1231,-2-1 1,2 0-1232,-18 2 1271,7 0-1271,20-2 0,21-3 0,2-1 0</inkml:trace>
  <inkml:trace contextRef="#ctx0" brushRef="#br0" timeOffset="62750">5265 16660 24575,'36'13'0,"0"0"0,4-5 0,6-2 0,7 1 0,-13-2 0,5 1 0,4 0 0,3 1 0,2-1 0,0 1 0,-1-1 0,-2-1-1405,5 1 1,-2 0 0,0-1-1,0 1 1,2-1 0,2 1-1,2 0 1332,-9-1 1,1 0 0,3 0-1,1 1 1,1-1 0,0 1-1,1 0 1,0-1 0,-2 0 0,0 0-1,-2 0 73,1-1 0,-2 0 0,0 0 0,0 0 0,0 0 0,-1 0 0,0-1 0,0 0 0,-1 0 0,1 0 0,4 0 0,-1 0 0,0 0 0,0-1 0,-1 0 0,1 0 0,0 0 0,0 0 0,1 0 0,-5-1 0,1 1 0,0-1 0,0 0 0,1 0 0,-1 0 0,0-1 0,0 1 0,0 0 0,-1-1 0,4 1 0,0-1 0,0 1 0,-1-1 0,0 0 0,0 0 0,-1 0 0,0 0 0,-1 0-60,1 0 0,-2 0 0,1 1 0,-2-1 0,0 0 0,0-1 0,0 1 0,-1 0 60,4 0 0,0 0 0,-1 0 0,0 0 0,-1 0 0,-2-1 0,-3 1 356,15-1 0,-3 1 0,-3-1 1,-4 0-357,-1-1 0,-4 1 0,-3 0 0,11-1 0,-3 0 0,-3 1 0,-5 1 0,3 0 0,2-1 0</inkml:trace>
  <inkml:trace contextRef="#ctx0" brushRef="#br0" timeOffset="66880">5858 11566 24575,'0'0'0</inkml:trace>
  <inkml:trace contextRef="#ctx0" brushRef="#br0" timeOffset="67530">9577 10264 24575,'5'-4'0,"-2"1"0,-1 2 0</inkml:trace>
  <inkml:trace contextRef="#ctx0" brushRef="#br0" timeOffset="68542">3890 18012 24575,'32'7'0,"2"1"0,-2-2 0,5 0 0,10 0 0,7-1-1086,-13-3 0,3-1 0,2 0 0,1-1 1086,-3-1 0,1 1 0,2-2 0,0-1 0,1-1-522,6-2 0,1-2 0,1-2 1,1 0-1,0-1 522,-6-1 0,3 0 0,-1-2 0,0 1 0,-4-1 0,-2 2 0,0-2 0,-4 2 0,-1-1 0,-2 0 0,8-5 0,-1 0 0,0 1 0</inkml:trace>
  <inkml:trace contextRef="#ctx0" brushRef="#br0" timeOffset="79513">14432 15823 24575,'45'7'0,"-7"-3"0,6 1 0,-6-2 0,5 1 0,3-1 0,1 0-1281,-2 0 0,1 0 0,1-1 0,2 0 0,2 0 1281,0 0 0,2-1 0,1 0 0,1-1 0,2 0 0,0 0-475,-3 0 0,2 0 0,0-1 0,1 0 0,1 0 0,-1 0 1,1 0 474,-7-1 0,0 1 0,0-1 0,1 0 0,0 0 0,-1 0 0,2 0 0,-1 1 0,4 0 0,-1-1 0,2 1 0,-1-1 0,1 1 0,-1 1 0,1-1 0,-2 1 0,-1 0 0,-1 1 0,-1 0 0,1 0 0,-1 0 0,1 1 0,0 0 0,1 1-194,-3 0 1,1 1-1,0 0 1,0 0-1,1 1 1,-1 0-1,1 1 1,-1-1 0,-1 1 193,5 0 0,0 0 0,-1 1 0,0 0 0,0 0 0,1 0 0,-1 0 0,1 0 0,-5-1 0,1 0 0,0 0 0,0 0 0,1 0 0,-1 1 0,-1-2 0,0 1 0,-1-1-193,2 1 1,-1-1-1,1 0 1,-2 0 0,0 0-1,-1-1 1,-1 0 0,-1-1 192,13 1 0,-1-1 0,-2 0 0,-3-1 0,-4 0 0,12 1 0,-5-1 0,-9 0 0,-16-2 0,0 0 0</inkml:trace>
  <inkml:trace contextRef="#ctx0" brushRef="#br0" timeOffset="96067">6042 11512 24575,'-5'3'0,"0"9"0,0 6 0,1 14 0,-2 19 0,4-18 0,1 2 0,-1 3 0,1 1 0,-1-2 0,1-1 0,1 21 0,1-25 0,0-14 0,0-8 0,2-7 0,2 1 0,7-5 0,27-24 0,-10 5 0,1-3 0,7-7 0,2-4 0,-11 8 0,1-2 0,-2 1 0,5-6 0,0 0 0,3-2 0,0 0 0,-4 6 0,-2 3 0,7-3 0,-8 6 0</inkml:trace>
  <inkml:trace contextRef="#ctx0" brushRef="#br0" timeOffset="96785">10893 9686 8191,'6'33'0,"0"1"0,3 5 0,3 1 1644,0-4 0,2 2 1,0-1-1645,6 13 0,1-5 1417,-6-13 0,3-5-1417,32-2 0,-19-33 0,2-11 0,4-8 0,4-7 0,0-3 72,-4 3 1,0-3 0,0-2 0,-1-1-73,0-2 0,-1-2 0,-1-1 0,-1 1 0,-1 2 0,-1-2 0,-3 2 0,-2 5 0,2-5 0,-5 5 0,-9 12 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2:05.743"/>
    </inkml:context>
    <inkml:brush xml:id="br0">
      <inkml:brushProperty name="width" value="0.05292" units="cm"/>
      <inkml:brushProperty name="height" value="0.05292" units="cm"/>
      <inkml:brushProperty name="color" value="#FF0000"/>
    </inkml:brush>
  </inkml:definitions>
  <inkml:trace contextRef="#ctx0" brushRef="#br0">13132 9664 24575,'0'15'0,"0"8"0,1 4 0,0-2 0,2-6 0,5-21 0,16-24 0,-2 0 0,5-6 0,4-5 0,2-4 0,3-1-396,-6 6 1,2-1 0,1 0-1,-1 0 396,-2 1 0,1 0 0,-1 2 0,-1 0 0,4-3 0,-2 1 0,-5 6 0,12-12 0,-27 28 0,-8 11 0</inkml:trace>
  <inkml:trace contextRef="#ctx0" brushRef="#br0" timeOffset="2882">4222 15815 24575,'-9'0'0,"-22"-5"0,-4 2 0,8 1 0,-3 1 0,-1 5 0,0 2 0,3 1 0,0 2 0,0 3 0,1 1 0,-4 5 0,1 2 0,1 0 0,1 1 0,-7 6 0,0 1 0,1 1 0,2 1 0,5-1 0,2 0 0,2 0 0,3 0 0,4-4 0,2 0 0,2 3 0,3 1 0,-5 24 0,8-20 0,3 0 0,1 2 0,2 0 0,1-5 0,2-1 0,8 26 0,4-18 0,4-9 0,3-9 0,9-5 0,12-2 0,4 0 0,-17-6 0,0-1 0,22 1 0,3-15 0,-26 1 0,-1-4 0,-3-3 0,-2-2 0,1 0 0,-3-2 0,9-13 0,-3-9 0,-6-8 0,-10 14 0,-2-4 0,-3-10 0,-3-1 0,-3-3 0,-3 0 0,-1 5 0,-2 3 0,-1 13 0,-1 5 0,-2 1 0,0 18 0,5 4 0,1 3 0</inkml:trace>
  <inkml:trace contextRef="#ctx0" brushRef="#br0" timeOffset="4399">12980 9176 8191,'-12'-11'0,"-14"0"5063,-21-3-5063,19 8 0,-2 0 1409,0 0 0,0 1-1409,2 1 0,-1 4 0,-12 9 0,-3 7 0,10-1 0,-2 3 0,-1 2 270,-8 7 1,-2 3-1,2 3-270,10-5 0,-1 2 0,2 1 0,3 0 0,-4 6 0,3-1 0,3 2 2042,5-1 1,3 2 0,5-1-2043,4 14 0,12 1 0,12 0 0,9 0 0,-2-15 0,3 0 0,3-1-267,3-1 1,3-1 0,2-1 266,4 0 0,2 0 0,0-2 0,-4-5 0,1 0 0,0-2 0,2-2 0,0-2 0,1-2-58,-1-2 1,0-3 0,0-3 57,12 0 0,0-5 636,-1-3 1,-1-5-637,-9-3 0,-4-4 210,17-12-210,-19-5 857,-16-25-857,-13 3 0,-2-5 0,-2 15 0,0-1 0,-2-2-291,-6-10 0,-2-3 1,-2 2 290,-2 2 0,-2 2 0,-2 1 0,-3 4 0,-2 3 0,2 2 0,-1-4 0,2 5 0,-7-5 0</inkml:trace>
  <inkml:trace contextRef="#ctx0" brushRef="#br0" timeOffset="16980">8164 6169 8191,'3'40'0,"-1"-11"0,-1 5 1460,0 4 1,0 5-1,0 0-1460,0 2 0,0 1 0,0 0 0,-1 3 0,0 1 0,0-2 0,-1-2 0,1 0 0,-1-4 1449,-1 5 0,0-3-1449,0-5 0,0-5 1801,-2 4-1801,1-22 6527,1-12-6527,-2-6 777,-9-18-777,-5-9 0,4 6 0,1 3 0</inkml:trace>
  <inkml:trace contextRef="#ctx0" brushRef="#br0" timeOffset="17449">7969 6658 24575,'2'12'0,"5"4"0,4 9 0,2 6 0,5 8 0,0 4 0,3 9 0,0 1 0,-8-16 0,1-1 0,-1-1 0,3 5 0,-1-2 0,-3-6 0,0-3 0,7 14 0,-3-11 0,-4-13 0,-3-7 0,-1-11 0,7-19 0,3-6 0,5-7 0,-1-1 0,3-2 0,1-4-671,3-1 1,2-4 0,2-1 0,0 0 670,-3 5 0,1-1 0,1 0 0,0-1 0,-1 0 0,0 1 0,1-2 0,-1 1 0,0 1 0,-1 1 0,3-5 0,0 1 0,-2 3 0,-3 3 0,7-9 0,-7 7 0,1-6 0</inkml:trace>
  <inkml:trace contextRef="#ctx0" brushRef="#br0" timeOffset="19066">8486 11240 24575,'2'11'0,"1"14"0,3 10 0,1 18 0,-4-24 0,1 0 0,2 14 0,2-13 0,7-29 0,14-25 0,-4-1 0,4-3 0,-2 0 0,1-3 0,0 0 0,1-2 0,0-1 0,-1 1 0,-3 2 0,0 1 0,-3 2 0,2-4 0,-5 4 0,-6 4 0,-8 15 0</inkml:trace>
  <inkml:trace contextRef="#ctx0" brushRef="#br0" timeOffset="20750">8328 16889 8191,'-36'24'0,"0"0"0,-1 1 0,-9 6 0,-3 2 0,4-3 0,2-2 0,2-1 0,-3 2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2:43.442"/>
    </inkml:context>
    <inkml:brush xml:id="br0">
      <inkml:brushProperty name="width" value="0.05292" units="cm"/>
      <inkml:brushProperty name="height" value="0.05292" units="cm"/>
      <inkml:brushProperty name="color" value="#FF0000"/>
    </inkml:brush>
  </inkml:definitions>
  <inkml:trace contextRef="#ctx0" brushRef="#br0">15308 9279 24575,'-38'-17'0,"4"1"0,-3 0 0,2 4 0,-10 3 0,0 6 0,-8 11 0,24 2 0,0 4 0,5 1 0,1 4 0,0 2 0,2 3 0,4 1 0,5 3 0,3 5 0,3 2 0,3 9 0,2 3 0,2 6 0,4 2 0,1-15 0,1 2 0,1-2 0,3 12 0,2-3 0,1-7 0,2-4 0,2-8 0,3-5 0,20 6 0,-16-16 0,2-1 0,3-4 0,2-3 0,5-7 0,1-4 0,0-5 0,0-5 0,6-10 0,-3-6 0,-1-10 0,-4-4-293,-14 10 1,0-1-1,-3-3 293,1-7 0,-3-2 0,-3-2 0,-3-1 0,-4 0 0,-3-2 0,-2-1 0,-4-1 0,-3 1 0,-2 3 0,-3 1 0,-3 2 0,-3 5 0,-2 2 0,1 3 0,1 4 0,0 4 0,-14-10 0</inkml:trace>
  <inkml:trace contextRef="#ctx0" brushRef="#br0" timeOffset="1849">4083 15694 24575,'-10'-4'0,"-2"1"0,-2 3 0,-7 3 0,-9 6 0,-1 3 0,-3 8 0,0 9 0,3 10 0,13-15 0,1 1 0,-12 22 0,6-3 0,8-1 0,13 6 0,6-18 0,3 0 0,9 24 0,-4-28 0,1 0 0,11 18 0,-1-6 0,4 8 0,-4-9 0,8 0 0,4-4 0,4-7 0,5-5 0,-10-8 0,10-7 0,-1-3 0,-3-6 0,1-5 0,-14-16 0,-2-19 0,-14 16 0,-2-3 0,-1-18 0,-4-7 0,-4 9 0,-4-2 0,-1-2-408,-2-3 0,-1-2 0,-3 0 408,0 11 0,-1 0 0,-2 0 0,-1 3 0,-4-4 0,-2 2 0,1 5 0,0 2 0,1 6 0,-10-8 0</inkml:trace>
  <inkml:trace contextRef="#ctx0" brushRef="#br0" timeOffset="5831">19659 15810 24575,'27'1'0,"27"6"0,-18-4 0,4 1 0,3-1-1390,2 0 0,2 0 1,3 0-1,3-1 1390,-9 0 0,3-2 0,1 1 0,2-1 0,-1 0 0,-1-1 0,0 0 0,0 0 0,0-1 0,0 0 0,0-1 0,-2 0 0,6-2 0,-1 0 0,0-1 0,-1 0 0,-3-1 197,5-2 1,-2 0 0,-2 0-1,-4-1-197,12-6 0,-4 0 538,-4 4 1,-3 3-539,-14 3 0,-3 3 0,11 2 0,-10 1 0,-13 0 0,-8 0 0</inkml:trace>
  <inkml:trace contextRef="#ctx0" brushRef="#br0" timeOffset="7830">10692 6095 24575,'0'38'0,"0"1"0,-1 10 0,0 3 0,0-7 0,0 2 0,0 1-733,-1 4 1,1 1 0,-2 0 732,0 0 0,0 0 0,0-2 0,0-8 0,0-2 0,0-3 352,-2 6 0,-1-7-352,-3 0 0,6-35 0,-1 2 0</inkml:trace>
  <inkml:trace contextRef="#ctx0" brushRef="#br0" timeOffset="8117">10457 6786 24575,'4'15'0,"5"12"0,3 10 0,5 7 0,1-1 0,4-6 0,3-5 0,17-10 0,7-18 0,-3-27 0,0-5 0,-2 7 0,-15-6 0,0 0 0</inkml:trace>
  <inkml:trace contextRef="#ctx0" brushRef="#br0" timeOffset="14250">10634 11057 24575,'-8'-3'0,"0"-1"0,-1 2 0,-1 0 0,-5 2 0,-12 11 0,-3 4 0,-10 6 0,-7 4 0,6-5 0,14-2 0,0 4 0,1 2 0,2 3 0,-1 8 0,1 3 0,-1 8 0,4 2 0,5 1 0,5 2 0,3 1 0,3 0 0,6-1 0,5-1 0,8-1 0,5-2 0,-1-9 0,3-4 0,4-4 0,3-4 0,1-9 0,2-4 0,0-7 0,1-3 0,9-4 0,1-3 0,-2-4 0,-1-6 0,3-7 0,-3-7 0,-11 3 0,-2-4 0,-1-3 0,1-11 0,-3-4 0,-1 4 0,2 1 0,-3 3 0,-5-4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3:16.142"/>
    </inkml:context>
    <inkml:brush xml:id="br0">
      <inkml:brushProperty name="width" value="0.05292" units="cm"/>
      <inkml:brushProperty name="height" value="0.05292" units="cm"/>
      <inkml:brushProperty name="color" value="#FF0000"/>
    </inkml:brush>
  </inkml:definitions>
  <inkml:trace contextRef="#ctx0" brushRef="#br0">12604 13170 24575,'15'-10'0,"2"-1"0,10-7 0,0-1 0,0 0 0,-1 5 0,-2 7 0,7 1 0,2-1 0,-3 2 0,-7 1 0,-1 2 0,-4 4 0,2 5 0,-4 0 0,-9 4 0,-5-2 0,-2 6 0,-6 10 0,-1 1 0,-4 1 0,-2-5 0,2-9 0,-3 0 0,0-2 0,-5 2 0,-2 1 0,0 0 0,3-2 0,5-3 0,3-3 0,3-1 0,4-3 0,11-1 0,13-2 0,14-3 0,12-2 0,-3 1 0,-8 2 0,-11 6 0,-7 14 0,-1 12 0,1 6 0,-4-1 0,-7-10 0,-11-2 0,-16 4 0,-16 9 0,7-12 0,-4 1 0,-4 2 0,-3-1 0,-8 2 0,-2-2 0,1-2 0,-1-4 0,4-5 0,2-2 0,-5 0 0,19-10 0</inkml:trace>
  <inkml:trace contextRef="#ctx0" brushRef="#br0" timeOffset="6199">13249 11448 24575,'3'14'0,"1"7"0,3 12 0,-1-5 0,-1 3 0,1 6 0,0 2 0,1 11 0,1 1 0,-2-6 0,0-2 0,-1-10 0,-1-2 0,4 7 0,4-41 0,11-17 0,0-7 0,3-6 0,-1 1 0,3-3 0,1-1-416,-3 3 0,2-2 1,-1 0-1,1-1 416,0-3 0,1 0 0,0-1 0,-1-1 0,0-2 0,0-1 0,-1 0 0,-1 1-104,2-5 1,-3 1 0,-2 3 103,4-10 0,-5 5 0,-8 19 0,-4 8 0,-6 11 0</inkml:trace>
  <inkml:trace contextRef="#ctx0" brushRef="#br0" timeOffset="7450">12944 14229 24575,'-16'-6'0,"-4"3"0,-4 1 0,-4 5 0,-2 8 0,-2 12 0,10-3 0,-1 3 0,2-2 0,0 2 0,-1 2 0,1 1 0,2 4 0,3 0 0,6 0 0,2 1 0,1 7 0,3 2 0,5-1 0,3 0 0,2-2 0,0 0 0,0 0 0,1 0 0,-2-5 0,-1 1 0,3 3 0,0 0 0,-1-3 0,2-3 0,8 20 0,5-8 0,7-12 0,6 1 0,1-4 0,4-13 0,-8-13 0,5-9 0,2-9 0,-9-2 0,3-10 0,-10-5 0,-6-17 0,-9 18 0,-2-4 0,-6-15 0,-5-5-401,1 10 0,-3-2 0,-1 0 401,-2-2 0,0-2 0,-3 1 0,-1-3 0,-3-1 0,1 4 0,3 11 0,1 3 0,-1 2 0,-4-6 0,2 6 0,-2 1 0,12 26 0</inkml:trace>
  <inkml:trace contextRef="#ctx0" brushRef="#br0" timeOffset="13617">5756 13062 8191,'-25'-13'0,"-1"2"5063,-8-1-5063,0 6 2818,-8 15-2818,6 9 1719,3 22-1719,19-11 0,4 2 3392,3 3 0,2 2-3392,-1 8 0,3 2 0,3-1 0,2 0 0,3 0 0,3-2 0,1-2 0,5-3 0,5-4 0,8-4 0,12-2 0,6-5 0,1-5 0,3-4 0,6-5 0,2-6 0,-6-7 0,-2-7 0,-11-5 0,-3-3 0,-2-4 0,-5-2 0,-8-1 0,-6-3 0,-4-2 0,-6-2 0,-2-2 0,-6-2 0,-8-14 0,-6-3 0,5 18 0,-2-1 0,-3 0-316,-4-5 0,-4 1 0,-1 0 316,-6-1 0,-2 1 0,3 5 0,4 5 0,1 3 0,-2 3 0,0 1 0</inkml:trace>
  <inkml:trace contextRef="#ctx0" brushRef="#br0" timeOffset="15430">6252 13525 24575,'2'16'0,"3"8"0,3 10 0,10 19 0,-9-26 0,1 0 0,9 18 0,5-29 0,5-48 0,-2-6 0,5-8 0,-8 12 0,2-4 0,0 0 0,-2 4 0,6-10 0,-1 4 0,-6 8 0,-1 0 0,1 0 0</inkml:trace>
  <inkml:trace contextRef="#ctx0" brushRef="#br0" timeOffset="17199">13690 14319 24575,'-14'-6'0,"0"1"0,-2 3 0,-7 5 0,-6 10 0,-1 9 0,0 10 0,6 8 0,4-2 0,8-5 0,3 3 0,4 1 0,2 1 0,0 8 0,4-8 0,1-2 0,2 0 0,2-7 0,9 5 0,1-4 0,7 0 0,4 1 0,-3-5 0,2 0 0,-5-6 0,-3-7 0,-2-3 0,-3-5 0,-2-2 0,-3-5 0,-1-14 0,-1-26 0,-3 11 0,0-3 0,-1-12 0,0-3 0,0-6 0,0-3-207,-3 16 1,0-2-1,-1 1 207,0 1 0,0 1 0,-2 0 0,-2-1 0,-2 1 0,2 4 0,0 7 0,1 2 0,-10-14 0</inkml:trace>
  <inkml:trace contextRef="#ctx0" brushRef="#br0" timeOffset="29199">15318 11148 24575,'-5'-3'0,"-1"-1"0,-2-3 0,-1 0 0,-2-1 0,1 1 0,0 0 0,-12-2 0,-8 1 0,-15 1 0,17 6 0,-2 1 0,1 4 0,-1 2 0,0 1 0,0 2 0,2 3 0,2 4 0,-1 6 0,2 3 0,3 0 0,1 2 0,1 5 0,3 2 0,1 1 0,2 2 0,3-1 0,0 1 0,0 8 0,1 1 0,1 4 0,2 1 0,1 5 0,3 1 0,1-4 0,3-1 0,0-5 0,3-3 0,2-7 0,3-3 0,9 10 0,12-3 0,11-14 0,-13-16 0,3-2 0,10-1 0,4-3 0,-9-5 0,3-3 0,0-2-214,7-4 0,1-3 0,-1-1 214,-4 0 0,-2-2 0,-2-2 0,-2-4 0,-1-2 0,-4-1 0,3-9 0,-7-2 0,-9-2 0,-4-3 0,0-9 0,-3-3 0,-5 3 0,-4-1 0,-3-6 0,-5-1 0,-4 5 0,-3 1 0,-6 2 0,0 5 0,6 16 0,0 3 0,-8-10 0</inkml:trace>
  <inkml:trace contextRef="#ctx0" brushRef="#br0" timeOffset="30832">15213 14149 24575,'-7'0'0,"-5"0"0,-4 1 0,-21 9 0,9-1 0,-3 2 0,-6 7 0,-1 2 0,1-1 0,2 2 0,6 1 0,2 2 0,7 1 0,4 1 0,-4 20 0,11-17 0,2 3 0,2-1 0,3 2 0,2 5 0,1 1 0,3 4 0,2 0 0,4-2 0,3 0 0,2 0 0,2-3 0,-3-9 0,1-1 0,10 16 0,-9-16 0,-6-12 0,5 0 0,3-3 0,9-2 0,1-4 0,13-10 0,-13-2 0,2-2 0,2 0 0,0 0 0,5-3 0,0 0 0,-6 2 0,-4-1 0,11-9 0,-14-4 0,-16-17 0,-8 7 0,-2-4 0,-4-5 0,-5-3 0,-2 8 0,-2-2 0,-3 2-179,-1-1 1,-3 2-1,-1 1 179,-5-2 0,-2 2 0,3 2 0,2 1 0,2 3 0,-15-10 0</inkml:trace>
  <inkml:trace contextRef="#ctx0" brushRef="#br0" timeOffset="36966">8531 13309 24575,'3'11'0,"1"9"0,2 18 0,0 16 0,-4-23 0,-1 2 0,1 10 0,1 1 0,-1-2 0,0-2 0,0-5 0,1-6 0,11-3 0,14-66 0,-5 4 0,2-7 0,-3 6 0,1-2 0,1-2-343,4-5 1,0-3 0,0 2 342,-3 5 0,-1 0 0,0 1 0,-3 2 0,0-1 0,-3 6 0,-3 6 0,-2 4 0,-2-3 0</inkml:trace>
  <inkml:trace contextRef="#ctx0" brushRef="#br0" timeOffset="44099">15819 14209 24575,'-18'0'0,"-5"0"0,-5 3 0,-3 4 0,-12 21 0,4 9 0,22-8 0,2 4 0,1 7 0,5 2 0,5-3 0,2 0 0,3 7 0,2 1 0,0-6 0,3-1 0,1 2 0,2 1 0,3 6 0,1 2 0,0-1 0,4 0 0,-3-11 0,3 1 0,0-2 0,5 10 0,2-3 0,0-6 0,1-3 0,-2-7 0,0-4 0,10 2 0,7-4 0,-3-14 0,-5-23 0,1-12 0,-8-1 0,-2-4 0,0-3-388,1-9 0,-2-4 0,-1-1 388,-6 7 0,-1-2 0,-2-1 0,-3 1 0,-6-10 0,-4 1 0,-2 1 0,-2 6 0,-2 1 0,-1 4 0,-2 0 0,-2 5 0,-9-6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4:39.027"/>
    </inkml:context>
    <inkml:brush xml:id="br0">
      <inkml:brushProperty name="width" value="0.05292" units="cm"/>
      <inkml:brushProperty name="height" value="0.05292" units="cm"/>
      <inkml:brushProperty name="color" value="#FF0000"/>
    </inkml:brush>
  </inkml:definitions>
  <inkml:trace contextRef="#ctx0" brushRef="#br0">19861 5880 24575,'10'-1'0,"2"0"0,9 2 0,10 1 0,6 2 0,0 0 0,4 1 0,3 0-757,1-2 0,3 1 0,3-1 1,0 0 756,-5 0 0,1-1 0,1 0 0,0 0 0,0 0 0,0 0 0,0 0 0,0 0 0,0 0 0,0 0 0,2 0 0,1 0 0,-1 0 0,0 1 0,0 0-391,-1 0 1,-1 0-1,0 1 1,0 0 0,2 1 390,4 0 0,1 0 0,1 1 0,1 0 0,-1 0-478,-6-2 1,0 1 0,0 0 0,1-1 0,0 1-1,0-1 478,1 1 0,1-1 0,-1 1 0,1-1 0,2 0 0,1 0 0,-4-1 0,2 0 0,1 0 0,1 0 0,0-1 0,-2 0 0,-1 0 0,-3 0 0,10 1 0,-3-1 0,-2 0 0,0-1 0,2 1 0,-7-1 0,3 0 0,1 0 0,-3 0 0,-5-1 0,-6 1-838,12-1 1,-12 0 0,-6 0 0,-26 0 0</inkml:trace>
  <inkml:trace contextRef="#ctx0" brushRef="#br0" timeOffset="10031">19528 10974 24575,'18'-2'0,"10"0"0,1 2 0,5 0 0,11-1 0,6 1 0,-1 0 0,3 0 0,1 0-612,-9 0 1,1 0-1,0 0 1,1 0 611,4 0 0,0 0 0,1 0 0,0 0 0,3 0 0,1 0 0,-1 0 0,-1 0 0,-4 0 0,-2 0 0,0 0 0,2 0 0,-5 0 0,2 0 0,0 0 0,0 0 0,-1 0 0,5 0 0,-1 0 0,0 0 0,1 0 0,1 0 0,0 0 0,1 0 0,0 0 0,3 0 0,1 0 0,0 0 0,-2 0 0,-8 0 0,-1 0 0,0 0 0,1 0 0,5 0 0,1 0 0,1 0 0,-2 0 0,-4 0 0,0 0 0,-1 0 0,2 0 0,1 0 0,0 0 0,1 0 0,0 0 0,-1 0 0,0 0 0,0 0 0,1 0 0,3 0 0,2 0 0,-1 1 0,2-2-427,-10 1 1,1-1-1,1 0 1,-1 0-1,2-1 427,2 0 0,0-1 0,1 0 0,0 0 0,2 0 0,-6-1 0,2 1 0,1-1 0,-1 1 0,0-1 0,-3 0 0,2 0 0,-2 0 0,-1-1 0,-1 1 0,0 0-158,7-1 0,0 1 0,-3-1 1,-3 1 157,-2 1 0,-4 0 0,-4 0 0,-3 1 0,-4 0 0,13-2 0,-35 4 0</inkml:trace>
  <inkml:trace contextRef="#ctx0" brushRef="#br0" timeOffset="19032">18649 8965 24575,'15'0'0,"0"0"0,37 10 0,-2-2 0,8 0 0,-19-3 0,3 0 0,2-1 0,2 0-904,1-1 1,3 0 0,2-1 0,0 0 0,2-1 903,-5-1 0,2 0 0,0 0 0,1-1 0,1 0 0,-1 0-380,-3 0 0,0 0 1,1 0-1,-1-1 0,2 0 1,-1 0-1,1 0 380,1-1 0,1 0 0,1 0 0,-1-1 0,1 1 0,0-1 0,0 0 0,-3 0 0,0 0 0,0 0 0,1 0 0,-1-1 0,0 1 0,-1-1 0,-1 1 0,8-2 0,0 0 0,-1 0 0,0 0 0,-2 0 0,-2 0-192,4 0 0,-1-1 1,-2 1-1,-1-1 1,-4 2 191,0-1 0,-3 1 0,-2 1 0,-7 0 0,0 1 0,-5 1 0,2-1 0,-3 1 2537,4 2-2537,-12 1-544,-6 0 0,-10 0 0,-3 0 1</inkml:trace>
  <inkml:trace contextRef="#ctx0" brushRef="#br0" timeOffset="23481">18996 10101 24575,'39'-6'0,"-6"2"0,3 1 0,15-1 0,6 1-939,-17 1 0,3 0 0,2 1 0,1-1 939,2 0 0,2 0 0,1 0 0,3 0-700,-2 1 1,3 0 0,2 0 0,1 0-1,0-1 700,-10 1 0,2 0 0,0-1 0,0 0 0,1 1 0,0-1 0,0 0-297,-1 0 0,1 0 1,-1-1-1,1 1 0,0-1 1,1 1-1,1-1 297,1 0 0,1 0 0,1 0 0,1 0 0,0-1 0,0 1 0,-1-1 0,0 1-371,-2-1 0,-1 0 0,0 0 0,0-1 0,0 1 1,0 0-1,1-1 0,-1 1 371,2 0 0,-1 0 0,1 0 0,-1 0 0,1 0 0,0 0 0,0 0 0,1 1 0,-6-1 0,1 1 0,0 0 0,0 0 0,1 0 0,-1 0 0,0 1 0,0-1 0,-1 1 0,5-1 0,-1 1 0,0 0 0,0 1 0,-1-1 0,1 0 0,0 1 0,0-1 0,2 1 0,0-1 0,-1 1 0,1-1 0,0 1 0,0 0 0,0-1 0,-1 1 0,0 0 0,-1 1 0,0-1 0,0 0 0,0 1 0,0-1 0,-1 0 0,1 1 0,0-1 0,0 0 0,0 1 0,0-1 0,-1 0 0,0 1 0,0-1 0,-2 1-102,1-1 1,-1 1 0,0-1 0,-1 1-1,0 0 1,-1 0 0,0 0 101,5 1 0,0 1 0,-1 0 0,0 0 0,-1 0 0,-2 1 209,4-1 1,-2 1-1,-1 0 1,-1 1 0,-2-1-210,-1 2 0,-2-1 0,-1 1 0,-1 0 850,11 0 0,-2 0 1,-3 0-851,5-2 0,-4 0 2007,-10-1 1,-2-1-2008,-6-1 0,-4 0 0,2 0 0,-19 0 0</inkml:trace>
  <inkml:trace contextRef="#ctx0" brushRef="#br0" timeOffset="33180">23278 10949 24575,'42'-3'0,"0"0"0,3-1 0,3 0 0,2 0 0,-9 1 0,1-1 0,2 0 0,0 1-982,8-1 1,1 1 0,2-1 0,-1 1 981,1 0 0,0-1 0,0 1 0,-2-1 0,4 0 0,-2 1 0,-3-1 0,-11 1 0,-1 1 0,-6-1 0,18-3 0</inkml:trace>
  <inkml:trace contextRef="#ctx0" brushRef="#br0" timeOffset="35865">20369 11941 24575,'28'2'0,"25"10"0,-17-2 0,5 1 0,1 1-1239,7 3 1,2 0 0,3 1 1238,-13-5 0,3 2 0,0 0 0,2 0 0,0 0-560,5 1 1,2 1 0,0 0 0,0 0 0,2-1 559,-8-1 0,0 0 0,1-1 0,0 1 0,1-1 0,1 0-317,-2-1 0,1 1 1,1-1-1,0 0 0,0 0 1,1-1-1,1-1 317,2 0 0,2 0 0,-1-2 0,2 1 0,-1-2 0,1 0 0,1 0-425,-5-1 1,0-1-1,1 0 1,0 0 0,0-1-1,1 0 1,0 0-1,1-1 425,-3 0 0,0 0 0,0 0 0,1-1 0,0 1 0,0-1 0,1 0 0,-1 0 0,1 1 0,-4-1 0,0 0 0,1 0 0,0 0 0,0 0 0,0 1 0,0-1 0,-1 0 0,0 1 0,0-1 0,3 1 0,-1 1 0,0-1 0,0 0 0,-1 1 0,0-1 0,1 1 0,-2-1 0,1 1 0,5 0 0,-1 0 0,1 1 0,-1-1 0,0 1 0,-1-1 0,-1 0 0,0 0-128,1 1 1,0-1 0,-1 0 0,0 1-1,-1-2 1,-1 1 0,0-1 127,2 0 0,-1 0 0,0-1 0,-1 0 0,-1-1 0,1 0 76,-3 0 1,0-1-1,-1 0 1,0-1 0,-1 0-1,-2 0-76,14-3 0,-3 1 0,-1-2 0,-2 0 525,-6-1 0,-1 0 1,-2 0-1,-2 0-525,0-1 0,-3 0 0,-4 1 2037,0-2 0,-4 0-2037,7-1 0,-32 8 0,-1 0 0</inkml:trace>
  <inkml:trace contextRef="#ctx0" brushRef="#br0" timeOffset="40811">25972 12165 8191,'34'9'0,"13"2"2531,-16-5 1,1 0-2532,5 1 0,-1-1 1409,-4-2 0,-1-2-1409,1 1 0,-1-2 859,1 1 1,1-1-860,8-1 0,1 0 3392,-3-1 0,-1 0-3392,1 0 0,-2-1 0,-5 0 0,-5 0 0,-6-1 0,-1 1 0</inkml:trace>
  <inkml:trace contextRef="#ctx0" brushRef="#br0" timeOffset="46328">27586 12171 24575,'10'2'0,"18"3"0,0 4 0,5 1 0,14 5 0,6 2 0,-3-3 0,5 0 0,0 1-405,-2-1 0,0-1 0,0-1 405,-2-1 0,-1-2 0,-2-2 0,12-1 0,-6-5 148,-23-4 1,-4-3-149,16-8-1620,-27-4 0,-10 9 0,-5 1 0</inkml:trace>
  <inkml:trace contextRef="#ctx0" brushRef="#br0" timeOffset="55714">20810 13966 8191,'38'13'0,"0"-1"0,14-2 0,7-2 1100,-6-1 0,4-1 0,3-2-1100,-9-1 0,2-1 0,1-1 0,2 0 0,-7 0 0,2 0 0,0-1 0,1 1 0,1-1 87,1 0 1,1 1-1,0-1 1,2 0 0,1 0-88,-4 0 0,3 0 0,0 0 0,0 0 0,1 0 0,-1 0 9,-1 0 0,-1 0 1,1 0-1,-1 0 1,2 0-1,0 0-9,-5 0 0,2 1 0,0-1 0,0 1 0,0 0 0,0-1 0,1 1 163,-1-1 1,1 1 0,0 0 0,0-1 0,0 1 0,0-1 0,0 0-164,-1 0 0,-1-1 0,1 0 0,0 0 0,0 0 0,-1 0 0,0-1 0,0 1 0,0-1 0,0 1 0,0-1 0,-1 0 0,-1 0 0,-2-1 21,10 0 1,-2-1-1,-2-1 1,-1 1-1,-3-1-21,2 0 0,-2 0 0,-3 0 0,-6 1 0,2 0 0,-6 0 0,12-1 0</inkml:trace>
  <inkml:trace contextRef="#ctx0" brushRef="#br0" timeOffset="59331">29064 14020 8191,'0'9'0,"12"3"5063,4 0-5063,24-2 1409,-5-3 0,3-2-1409,5-1 0,2-1 0,-3 0 0,3-1 0,-1 0 0,-2-1 0,0 0 0,-1-2 0,16-2 0,-1-2 859,-3-1 1,-5-3-860,-13-2 0,-4-2 3392,-3 1 0,-2 1-3392,6-8 0,-15 10 0,-12 6 0</inkml:trace>
  <inkml:trace contextRef="#ctx0" brushRef="#br0" timeOffset="66215">28373 15290 24575,'35'12'0,"-1"0"0,7 0 0,6-2 0,0-3 0,4 0 0,3-2-893,-10-3 1,1 0 0,1-1 0,1-1 892,4-1 0,1 0 0,0-1 0,1-1 0,3 0 0,1-1 0,0 0 0,-2 0 0,-3 0 0,0 0 0,-1 0 0,0 1 0,4 0 0,-1 0 0,1 1 0,0 0 0,0 0 0,0 1 0,0 0 0,0 1-317,-6-1 0,0 2 0,0-1 0,0 0 0,-1 0 317,7-1 0,0 1 0,-1-1 0,-2 1 0,-5-1 0,0 1 0,-2-1 0,-2 0 384,4 0 0,-1-1 0,-6 0-384,-4 0 0,-4-1 0,-1 1 0,-3-1 0,4-2 0,-17 3 0,-7 0 0</inkml:trace>
  <inkml:trace contextRef="#ctx0" brushRef="#br0" timeOffset="78981">19934 15986 24575,'9'0'0,"17"1"0,27 4 0,-2-1 0,7 1 0,-15-2 0,3 1 0,4 0 0,3-1-1039,-8 0 1,2-1-1,3 0 1,2 0 0,1 0-1,1 0 1,0 0 1038,0 0 0,0-1 0,1 1 0,1 0 0,0-1 0,2 1 0,1-1 0,1 1-305,-9 0 0,2 0 0,0-1 0,1 1 1,1 0-1,1 0 0,-1 0 0,2 0 1,-1 0-1,1 0 0,0 1 305,-6-1 0,2 1 0,0-1 0,0 1 0,1 0 0,-1 0 0,1 0 0,0 0 0,0 0 0,0 0 0,0 0 0,-1 1 0,0-1-273,3 1 1,0 0 0,-1 0 0,1 0 0,-1 0 0,1 1 0,-1-1 0,0 1 0,0-1 0,0 0 0,0 1 0,-1-1 272,0 0 0,0 0 0,0 0 0,0 1 0,0-1 0,0 0 0,0 0 0,-1 1 0,0-1 0,-1 0 0,0-1 0,-1 1 0,4 0 0,-1 0 0,0 0 0,0 0 0,-1 0 0,0-1 0,-1 1 0,-1-1 0,0 0 0,-1-1-171,4 1 1,0-1-1,-1 0 1,-1 0-1,-1 0 1,0-1-1,-1 0 1,0 1 170,2-1 0,-1-1 0,-1 1 0,0 0 0,-2-1 0,0 1 0,-1-1 273,10 0 1,-2 1-1,-1-1 1,-2 0 0,-2 1-274,1-1 0,-3 1 0,-1 0 0,-3 0 1089,3 0 0,-3 0 0,-4 0-1089,-1 1 0,-5 0 0,3 1 0,-30-2 0</inkml:trace>
  <inkml:trace contextRef="#ctx0" brushRef="#br0" timeOffset="84697">32138 12836 24575,'41'22'0,"-13"-6"0,3 3 0,1 5 0,3 3 0,1 0 0,0 1 0,0 0 0,-2 2-893,0 2 0,-2 2 0,-1 4 893,-4-1 0,-1 4 0,-1 2 0,-1 0-350,-3 0 1,-2 0-1,0 1 1,0 1 349,2 4 0,0 1 0,1 1 0,-2-2 0,-1-3 0,-1 0 0,0-1 0,-2-2 146,0 3 0,-1-1 0,-1-1-146,-3-4 0,0-1 0,-2 1 0,-2-1 0,0 0 0,-2 1 0,-2 0 0,0 0 0,-3 0 0,-2 14 0,-3-1 0,-3 3 0,-3-3 0,0-10 0,-2-4 611,-1-7 1,-1-3-612,-14 17 1828,-1-6-1828,8-8 0,0 2 0,-1 3 0,0 3 0,0 9 0,0 2 294,5-8 0,2-2-294,-2 12 0,6-19 0,-9-34 0,14 3 0,-8-8 0</inkml:trace>
  <inkml:trace contextRef="#ctx0" brushRef="#br0" timeOffset="85247">32287 14870 8191,'30'0'0,"1"8"5063,3 5-5063,4 14 1409,-14-8 0,-1 2-1409,15 20 859,-19-15 1,-3 3-860,-5-1 0,-3 1 3392,-2 0 0,-1 0-3392,2 25 0,-1-17 0,0-13 0,4-11 0,16-1 0,18-6 0,-15-6 0,1-1 0,7-1 0,1-1 0,3-4 0,0-1 0,1-1 0,-1 0 0,0-1 0,-3 1 0,8-3 0,-18 5 0</inkml:trace>
  <inkml:trace contextRef="#ctx0" brushRef="#br0" timeOffset="86432">31950 13089 24575,'10'-10'0,"13"-12"0,11-9 0,-11 8 0,1-2 0,-1 0 0,0 0 0,-4 2 0,0 1 0,13-20 0,-5 0 0,-4 4 0,-5 6 0,-7 9 0,-4 15 0,-2 1 0,0 4 0,0-1 0,0 1 0,1 0 0,1 0 0,0 1 0,1 1 0,4 4 0,9 7 0,9 8 0,11 7 0,-13-5 0,0 0 0,-1-1 0,-1 0 0,3 1 0,0-1 0,-4-1 0,-2-3 0,7 3 0,-9-5 0,-13-9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55:32.506"/>
    </inkml:context>
    <inkml:brush xml:id="br0">
      <inkml:brushProperty name="width" value="0.05292" units="cm"/>
      <inkml:brushProperty name="height" value="0.05292" units="cm"/>
      <inkml:brushProperty name="color" value="#FF0000"/>
    </inkml:brush>
  </inkml:definitions>
  <inkml:trace contextRef="#ctx0" brushRef="#br0">7275 14552 24575,'10'4'0,"2"1"0,1 0 0,31 3 0,0-1 0,7-1 0,-6 0 0,4 0 0,3-1-783,-9-1 0,3-1 0,2 0 0,1 0 0,0-1 783,3 1 0,1-1 0,1 0 0,-1-1 0,1 1 0,-3-1 0,1 0 0,0 0 0,-1-1 0,-1 0-81,-2 1 0,-1-1 1,-1 0-1,-1-1 1,-2 1 80,15 1 0,-3-1 0,0-1 0,-10 1 0,0-1 0,1-1 0,-1 1 0,1-1 0,0 1 0,0-1 0,1 0 0,3-1 0,2 0 0,-1 0 0,0 0 0,0-1 0,-1-1 0,0 1 0,-2-1 0,5 0 0,-3 0 0,-1-1 0,-8 2 0,-1-1 0,-5 0 0,-1 1 0,-6 0 0,-6 1 0,-17 2 0</inkml:trace>
  <inkml:trace contextRef="#ctx0" brushRef="#br0" timeOffset="27883">23136 14807 24575,'21'6'0,"16"2"0,-2-3 0,13 1 0,7 0 0,5-1 0,1 0 0,-16-2 0,3 0 0,1 0 0,3-1 0,1 1 0,1-1 0,1 0 0,2 0 0,1 1-757,-8-1 1,2 0 0,0 0 0,2 1 0,1-1 0,0 0-1,2 0 1,0 0 0,0 1 0,1-1 0,1 0 0,-1 0-1,1 0 663,-5-1 1,1 1 0,0 0 0,1-1 0,1 1 0,-1-1 0,1 1 0,1-1 0,0 1 0,0-1-1,0 0 1,0 1 0,0-1 0,0 0 0,0 1 0,0-1-34,-1 0 0,-1 0 0,1 0 1,0 0-1,1 0 0,-1 0 0,1 0 1,-1 0-1,1 0 0,0-1 1,-1 1-1,0 0 0,0 0 0,0 0 1,-1-1-1,0 1 0,0 0 127,-1 0 0,1 0 0,-1 0 0,0 0 0,-1 0 0,1-1 0,-1 1 0,0 0 0,0 0 0,0 0 0,-1 0 0,1-1 0,-1 1 0,0 0 0,0 0 0,0-1 0,6 1 0,-1 0 0,0 0 0,1 0 0,0-1 0,-1 1 0,0 0 0,-1 0 0,0-1 0,-1 1 0,0-1 0,-2 1 0,-1-1 0,-1 0 0,8 1 0,-2-1 0,-1 0 0,-1-1 0,-1 1 0,-1 0 0,-1-1 0,0 1 0,-1 0 0,-1-1 115,3 1 1,-1-1 0,0 1 0,-2-1 0,0 1-1,-2-1 1,-2 1 0,-1-1-116,9 0 0,-2 1 0,-2-1 0,-3 0 0,-2 0-69,14 0 1,-5-1 0,-3 2 68,6-1 0,-4 1 1913,-12 1 1,0 0-1914,-1 0 0,-3 1 1430,8 1 0,-25-1 1,-15-1-1</inkml:trace>
  <inkml:trace contextRef="#ctx0" brushRef="#br0" timeOffset="43899">4156 17110 24575,'0'-5'0,"1"1"0,5 1 0,6 1 0,30 1 0,-4 0 0,6 1 0,-2 0 0,4 0 0,4 0-606,-6 0 0,3 0 0,3 0 0,0 0 1,-1 0 605,2 0 0,0 0 0,0 0 0,1 0 0,3 0-552,-9 0 0,2 0 0,1 0 0,0 0 0,1 0 0,0 0 0,0 0 552,2 0 0,1-1 0,-1 1 0,1 0 0,1 0 0,-1 0 0,0 0 0,0 0 0,0 0 0,1 0 0,-1 0 0,1 0 0,1 0 0,1 0-449,-5 1 1,0-1 0,1 0 0,1 1-1,0-1 1,0 1 0,1-1 0,-1 1 0,-1-1 448,0 1 0,-1-1 0,0 1 0,0-1 0,0 1 0,0-1 0,1 1 0,0-1 0,0 1 0,4-1 0,1 1 0,0-1 0,0 1 0,1-1 0,-1 1 0,0-1 0,-1 1 0,-2-1 0,2 1 0,0-1 0,0 1 0,-1-1 0,-1 1 0,-2-1 0,0 1 0,-3-1-104,4 0 0,-1 0 1,-2 0-1,-2 0 1,-2 0-1,-2 0 104,18 0 0,-4 0 0,-13 1 0,-6-1 0,-26 1 0</inkml:trace>
  <inkml:trace contextRef="#ctx0" brushRef="#br0" timeOffset="48899">14054 17039 24575,'8'11'0,"11"5"0,16 7 0,10 4 0,6-4 0,-4-5 0,-4-9 0,14-5 0,-1-4 0,-26-5 0,1-1 0,22-8 0,-18-4 0,-7 3 0,-13 7 0,-5 2 0,-6 3 0,0 0 0</inkml:trace>
  <inkml:trace contextRef="#ctx0" brushRef="#br0" timeOffset="52663">15461 16953 24575,'10'5'0,"5"2"0,9 6 0,18 8 0,-10-8 0,4 0 0,3 0 0,4-2 0,-3-4 0,2-1 0,2-2-302,3-3 1,0-1 0,1-3 301,1-1 0,0-2 0,-1-1 0,-2 0 0,-1 0 0,-6-1 0,-3-1 0,-6 0 0,3-2 0</inkml:trace>
  <inkml:trace contextRef="#ctx0" brushRef="#br0" timeOffset="55981">16874 16520 24575,'49'5'0,"-19"-2"0,3-1 0,13 0 0,3-1 0,4 1 0,0-1 0,-3-1 0,-1 0 0,-5 0 0,-4 0 0,1 0 0,-16 0 0</inkml:trace>
  <inkml:trace contextRef="#ctx0" brushRef="#br0" timeOffset="56333">17315 16350 24575,'29'18'0,"14"8"0,1 0 0,6 3 0,-1-1 0,0 1 0,-2-1 0,-2 1 0,-9-5 0,-9 0 0,-12 5 0,-12 12 0,-14-12 0,-7 2 0,-6 11 0,-3 2 0,-3-1 0,0-1 0,6-10 0,4-3 0,-4 2 0</inkml:trace>
  <inkml:trace contextRef="#ctx0" brushRef="#br0" timeOffset="56851">18953 16117 24575,'-13'7'0,"-6"6"0,-18 14 0,6-4 0,-3 3 0,-3 2 0,-2 2 0,7-3 0,-3 1 0,2 0 0,-10 10 0,3-1 0,9-5 0,2-1 0,4-5 0,6-3 0,16-2 0,43 18 0,2-17 0,10-3 0,-11-6 0,3 0 0,4 0 0,1-2-519,-2-2 1,3 0 0,1-1-1,0-1 1,-1-2 518,-2-1 0,0-1 0,0-2 0,0 0 0,-2 0 0,10-1 0,-1 0 0,-2-1 0,-4-1-847,0-2 1,-5-1-1,-5 0 1,-8 1 0,-4 0-1,6-2 1</inkml:trace>
  <inkml:trace contextRef="#ctx0" brushRef="#br0" timeOffset="57166">19042 16205 24575,'-2'36'0,"1"0"0,2 6 0,2 6 0,0 2 0,0-1 0,1 2 0,0 2 0,0 2-1037,0-7 1,0 2 0,0 1 0,0 0 0,0 0 1036,0 2 0,0 0 0,0 0 0,0 0 0,0-3 0,-1 3 0,0-2 0,-1-1 0,0-3 223,0 6 0,-1-2 0,0-7 1,0-4-1,-1-10 0,-1-17 0</inkml:trace>
  <inkml:trace contextRef="#ctx0" brushRef="#br0" timeOffset="58314">16519 15565 24575,'47'4'0,"-15"0"0,5 1 0,7-1 0,5 0 0,3-1-833,-5 0 0,2 0 0,0-1 1,0 0 832,-1 0 0,-1-1 0,1 0 0,-1-1 0,1 1 0,1-1 0,-2 0 0,-2 0-930,0-1 0,-2 1 0,-5-1 0,-2 1 1,-4 0-1,19-1 0</inkml:trace>
  <inkml:trace contextRef="#ctx0" brushRef="#br0" timeOffset="58600">17380 15455 24575,'40'35'0,"0"-5"0,7 4 0,-6-5 0,3 0 0,0 1-368,2 0 0,-1 0 0,-1-1 368,-3-3 0,-2 0 0,-5-2 72,-6 1 0,-8-3 0,-5-4 1,-14-2-1</inkml:trace>
  <inkml:trace contextRef="#ctx0" brushRef="#br0" timeOffset="62266">18495 15402 24575,'28'-30'0,"1"5"0,5-2 0,6-3 0,3-2-952,0 5 0,4 0 0,2 0 952,-11 8 0,2 1 0,0 0 0,-1 2 0,9-3 0,-1 3 0,-2 0 301,-3 2 1,-1 1 0,-6 4-302,16 3 469,-28 24-469,-11 15 0,-4 13 0,-11 10 0,-8-26 0,-7 0 0,-12 10 0,-6 1 151,9-12 0,-3 0 0,-2 0-151,-9 5 0,-2 1 0,-1-1 0,0 0 0,-1-1 0,0-1 0,4-3 0,-1-1 0,2-2 0,4-1 0,1-2 0,4-2 0,2-2 0,4-1 0,-1 3 0,29-10 0,33 11 0,-6-8 0,6 0 0,4-3 0,4-1 0,3 0-331,-6-3 0,2 0 0,0-1 0,1-1 331,-1-1 0,0-2 0,0 0 0,-1 0 0,11-1 0,-3-1 0,-5 0 0,-5 0 0,-8-1 0,1-1 0</inkml:trace>
  <inkml:trace contextRef="#ctx0" brushRef="#br0" timeOffset="63183">17181 15372 24575,'18'8'0,"29"10"0,-18-7 0,2 0 0,14 3 0,2 0 0,-1 1 0,-1-2 0,-8-2 0,-3-2 0,-3 1 0,-4-1 0,-5 1 0,-10-1 0,-14-1 0,-30 17 0,6-7 0,-5 2 0,-3-1 0,-4 2 0,-3 2-566,0 1 0,-3 1 1,-1 1-1,0 0 566,-2 1 0,0-1 0,0 1 0,0 0 0,-2 2 0,-1-1 0,2 1 0,4-4 0,7-2 0,2-2 0,4-2 0,3-2 0,1-1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57:26.787"/>
    </inkml:context>
    <inkml:brush xml:id="br0">
      <inkml:brushProperty name="width" value="0.05292" units="cm"/>
      <inkml:brushProperty name="height" value="0.05292" units="cm"/>
      <inkml:brushProperty name="color" value="#FF0000"/>
    </inkml:brush>
  </inkml:definitions>
  <inkml:trace contextRef="#ctx0" brushRef="#br0">16547 510 8191,'-10'1'0,"-1"5"5063,-8 14-5063,2 2 0,-1 5 0,-3 2 0,-2 4 0,1 0 0,-2 4 0,-1 1 724,-1 2 1,0 2 0,0 0-725,1-3 0,1 1 0,1-1 0,1-2 0,0-1 0,2-4 903,2-3 1,3-5-904,-3 5 0,11-17 0,4-6 0,2-4 0</inkml:trace>
  <inkml:trace contextRef="#ctx0" brushRef="#br0" timeOffset="785">16734 498 24575,'22'24'0,"8"12"0,-5-3 0,1 6 0,-4-4 0,1 3 0,-1 1-557,1 3 0,0 1 0,-1 0 557,0 4 0,0 1 0,-3-1 0,-2-7 0,-2 0 0,-1-3 270,1 6 1,-2-3-271,-1-7 0,-3-5 276,2 1-276,-5-11 0,-2-7 0,-2-2 854,-2-3-854,-1-2 0,-1-2 0,-2-1 0,-1 0 0,-3-1 0,3 0 0,1 0 0</inkml:trace>
  <inkml:trace contextRef="#ctx0" brushRef="#br0" timeOffset="1302">16268 942 24575,'6'8'0,"0"0"0,9-2 0,5 0 0,18-5 0,17-6 0,-20-1 0,0-2 0,5-1 0,-2-2 0,-6 2 0,-1 0 0,18-7 0,-20 7 0,1 3 0,-18 3 0,3 2 0</inkml:trace>
  <inkml:trace contextRef="#ctx0" brushRef="#br0" timeOffset="2635">18009 1300 24575,'18'0'0,"28"0"0,-4 0 0,6 0 0,-12 0 0,2 0 0,3 0-906,2 0 0,3 0 0,1 0 0,0 0 906,3 0 0,0 0 0,0 0 0,0 0 0,-1 0 0,-1 0 0,1 0 0,-1 0 0,3 0 0,1 0 0,-2 0 0,-1 0 3,4 0 1,-2-1-1,-1 1-3,0-1 0,0 0 0,-1 0 0,-5 0 0,-1-1 0,-2 1 375,14-1 1,-2 0-376,2 1 0,-3-1 0,-10 2 0,-1-1 0,4 1 0,-1 0 0,-4 0 0,-1-1 901,-1-1 0,2-1-901,10-2 0,2 0 0,-14 1 0,0-1 0,1 1 0,3 0 0,1 0 0,-2 1 0,10-1 0,-3 1 479,-12 1 1,-4 0-480,3 0 102,-24 0-102,0 0 0,-8 1 0,0 1 0</inkml:trace>
  <inkml:trace contextRef="#ctx0" brushRef="#br0" timeOffset="7081">16213 1997 8191,'0'35'0,"0"-2"0,0 5 2399,0 9 1,0 3-2400,-1-10 0,0 0 0,0 2 0,-1 0 0,0 1 0,-1-2 0,-3 7 0,-1-3 570,0-4 0,-1-4 0,-2-2 0,3-13 0</inkml:trace>
  <inkml:trace contextRef="#ctx0" brushRef="#br0" timeOffset="7818">16213 1986 8191,'24'-10'0,"8"-3"2531,-4 6 1,4 1-2532,21 2 0,4 2 0,-4 4 0,-1 1 1409,1 1 0,-4 1-1409,-12 0 0,-8 1 1719,-12 5-1719,-3 1 6784,-13 2-6784,-13 7 0,-10 1 0,-1-6 0,-4 1 0,-11 4 0,-5 0 0,-2-1 0,-3-1 0,-5 1 0,1-4 0,9-5 0,3-3 0,-15-2 0,20-4 0,22-2 0,15-1 0,21 0 0,4 0 0,6 1 0,15-1 0,3 2 0,2 0 0,0 2 0,-5 0 0,-4 3 0,-11 2 0,-6 4 0,-2 19 0,-16-4 0,-6 5 0,-3 4 0,-6 3 0,-11 12 0,-8 1 0,2-13 0,-5 0 0,-1-2 0,-1-4 0,-2-2 0,0-2 0,1-2 0,-1-2 0,1-4-1357,-9-2 0,4-6 0,5-4 1,3-7-1</inkml:trace>
  <inkml:trace contextRef="#ctx0" brushRef="#br0" timeOffset="9148">17947 2350 24575,'2'19'0,"0"9"0,1 21 0,-1 4 0,-1-24 0,-1 0 0,1 0 0,-1-1 0,0 25 0,-1-22 0,-1 1 0,0-3 0,-1-1 0,-1 8 0,1-10 0</inkml:trace>
  <inkml:trace contextRef="#ctx0" brushRef="#br0" timeOffset="9901">17973 2714 24575,'8'1'0,"11"1"0,17 0 0,-2-1 0,5 1 0,1-2 0,4 1 0,1-1-671,5 1 0,3-1 1,1 0 670,-7-1 0,2 0 0,2 0 0,-1 0-571,4 0 1,1 0 0,0 0-1,3 0 571,-5-1 0,1 0 0,1 1 0,2-1 0,0 0-491,-6 0 1,0 1 0,1-1 0,1 0 0,0 0-1,-1 1 491,2-1 0,-1 1 0,1-1 0,-1 1 0,1-1 0,0 0 0,2 0 0,1 0 0,-1 0 0,1-1 0,-1 1 0,-1-1 0,-4 1 0,-1 0 0,0 0 0,-1-1 0,1 1 0,0 0 0,2 0 0,0 0 0,0 0 0,1 0 0,-2 0 0,0 0-319,5 0 1,-1 0 0,-1 0-1,0 1 1,-1-1 318,-5 1 0,0 0 0,0-1 0,-1 1 0,-1 0 1,8-1 1,-2 0-1,0 0 1,-2 0-2,8-2 0,-3 0 0,1 0 0,-12 1 0,1 1 0,-1-1 0,0 0 0,7 1 0,-1-1 0,0 1 576,-3 1 0,-1 0 1,-1 0-577,-4 1 0,-1 0 0,-2 0 1486,6 0 1,-1 0-1487,1-1 0,-2 1 1118,-8 1 0,1-1-1118,3 1 0,1 0 745,-1 0 0,-3 1-745,-4 0 0,-1 0 98,23 1 1,-29 0-1,-13-1 1</inkml:trace>
  <inkml:trace contextRef="#ctx0" brushRef="#br0" timeOffset="10632">18040 1098 24575,'-12'19'0,"-6"25"0,8-14 0,0 3 0,-3 12 0,0 3 0,0 4 0,1 1 0,3-4 0,0-4 0,2-13 0,1-3 0,1 6 0</inkml:trace>
  <inkml:trace contextRef="#ctx0" brushRef="#br0" timeOffset="11633">20597 1039 24575,'14'20'0,"6"32"0,-8-19 0,-1 4 0,1 14 0,-2 4 0,-4-18 0,-1 2 0,-1-2 0,0 13 0,-1-2 0,0-2 0,-1-3 0,0 9 0,0-26 0,-1-13 0</inkml:trace>
  <inkml:trace contextRef="#ctx0" brushRef="#br0" timeOffset="12533">19204 479 24575,'39'-7'0,"-8"2"0,3 0 0,4-1 0,3 1 0,2 0-332,4-1 0,1 1 1,0 1 331,-6 0 0,0 1 0,-2 0 163,9 1 0,-8 3-163,-10 8 165,-25 5-165,-19 11 0,-20 8 0,-2-8 0,-5-1 0,-4 2 0,-4 0-26,9-8 1,-1-1-1,0 0 26,0-1 0,1-1 0,1-1 0,-8 1 0,3-2 0,6-2 0,5-2 0,5-1 0,25-4 0,24-1 0,12 1 0,6 2 0,11 0 0,1 2 0,-1 0 0,-2 1 0,-7-2 0,-7 2 0,-8 5 581,-19 1-581,-5 4 0,-27 15 0,4-15 0,-6 0 0,-20 8 0,-9-1-75,4-6 1,-5 0-1,5-2 1,4-1-1,1-2 1,-6 0-1,0 0 1</inkml:trace>
  <inkml:trace contextRef="#ctx0" brushRef="#br0" timeOffset="13365">22471 2243 8191,'27'36'0,"-9"-1"5063,0 12-5063,-11 6 0,-2-13 0,0 5 0,-2-2 0,0 3 0,0 1 615,1 6 1,0 2-1,-1 0-615,0-11 0,0 0 0,0-1 0,0-1 0,0 7 0,1-3 0,0-3 924,0 0 1,1-5-925,-1 4 0,-2-28 0,-2-10 0</inkml:trace>
  <inkml:trace contextRef="#ctx0" brushRef="#br0" timeOffset="14185">20792 1461 24575,'4'21'0,"-2"9"0,-1 21 0,-1-18 0,-2 2 0,0 0 0,0 0 0,0 1 0,-1-2 0,-2 13 0,4-16 0,8-15 0,35-8 0,-5-5 0,6-2 0,5 0 0,6-1 0,2 1-405,-8-1 1,2 0-1,1 0 1,-2 0 404,-2 0 0,-1 0 0,0 1 0,-3-1 0,7 1 0,-2 0 0,-6 1 0,-8 0 0,-7 3 0,-7 8 0,-16 2 0,-13 10 0,-11-2 0,-6 1 0,-7 5 0,-5 1 0,5-8 0,-3 0 0,-1-2 0,1-1 0,-2-1 0,2-3 0,-10 0 0,3-3 809,4-5 0,3-3-809,-14-5-1696,4-8 0,22 4 0,3-1 0</inkml:trace>
  <inkml:trace contextRef="#ctx0" brushRef="#br0" timeOffset="14569">21534 1430 24575,'-18'-1'0,"-4"0"0,-4 0 0,-6 0 0,-10 0 0,-6 0 0,4 2 0,-4 1 0,-2 0-432,6 0 1,-1 0-1,-1 1 1,2 0 431,-12 1 0,2 0 0,3 0 0,-6 2 0,6-1 0,23-2 0,0-1 0</inkml:trace>
  <inkml:trace contextRef="#ctx0" brushRef="#br0" timeOffset="15315">16210 3449 8191,'21'42'0,"-9"-15"0,0-1 0,-11-21 0,0-1 0</inkml:trace>
  <inkml:trace contextRef="#ctx0" brushRef="#br0" timeOffset="15918">16801 3340 24575,'-7'-4'0,"-5"1"0,-3 2 0,-19 1 0,7 0 0,-3 0 0,-3 0 0,-2 2 0,-8 6 0,0 6 0,0 5 0,2 7 0,11 1 0,3 5 0,0 1 0,2 0 0,1 2 0,2 0 0,3 1 0,3 1 0,4 0 0,0 18 0,10-2 0,8-13 0,6-1 0,8 3 0,7-3 0,10-3 0,5-4 0,-10-10 0,1-1 0,1-1 0,1 0 0,1 0 0,0-2 0,16 7 0,-5-4 0,-19-9 0,-3-2 0,10 1 0</inkml:trace>
  <inkml:trace contextRef="#ctx0" brushRef="#br0" timeOffset="16468">18108 3505 24575,'0'56'0,"0"-16"0,0 2 0,0 12 0,1 2 0,1-12 0,0 1 0,0-2 0,1 9 0,1-3 0,-1-10 0,0-4 0,1 8 0,-4-35 0,0-1 0</inkml:trace>
  <inkml:trace contextRef="#ctx0" brushRef="#br0" timeOffset="17268">18080 3932 24575,'29'0'0,"16"-4"0,-9 0 0,7 0 0,4-1-1619,2 0 1,5-1 0,2 1-1,3-1 1619,-10 2 0,2-1 0,2 0 0,1 1 0,1-1 0,0 1-453,-1 0 1,1 0 0,1 1 0,1-1 0,0 1 0,0-1 0,0 1 452,-6 0 0,1 0 0,0 0 0,0 1 0,1-1 0,-1 1 0,0-1 0,1 0 0,-1 0 0,0 0 0,1 0 0,-1 0 0,0 0 0,0 0 0,0 0 0,0 0 0,-2-1 0,0 1 0,0-1 0,-1 0 0,1 0 0,-1 0 0,1 0 0,1 0 0,3-1 0,0 0 0,0 0 0,1 0 0,0 0 0,-1 0 0,1 0 0,-2 0 0,-1 0 0,-1 0 0,-1 1 0,0-1 0,1 0 0,0 1 0,0 0 0,0-1 0,4 1 0,1 0 0,-1 0 0,1 0 0,0 0 0,1 0 0,-1 1 0,1 0-169,-5 0 1,0 1-1,1-1 1,0 1-1,0 0 1,0 0-1,-1 0 1,0 1-1,-1-1 169,1 1 0,0-1 0,0 1 0,-1 0 0,-1 0 0,1 0 0,0 0 0,-1 0 0,8 0 0,0 0 0,0 0 0,-1 0 0,0-1 0,-2 1 0,-1 0-179,-2 0 0,0 0 0,-1 1 0,-2-1 0,-1 0 0,-2 0 179,10-1 0,-3 0 0,-1 0 0,-2 0 492,7-1 0,-2 0 0,-4-1-492,7 0 0,-4-1 0,-1-2 0,-2 1 1617,-8 1 0,-2 0-1617,0 2 0,-1 0 2353,-2 1 0,0 1-2353,-3 2 0,1 1 0,9 1 0,2 1 0,4 2 0,1 2 0,-13-2 0,0 1 0,-1 1 0,18 3 0,-1 2 0,-1 0 0,-1 1 0,-6 0 0,-2-1 1149,-8-3 1,-3-1-1150,17 5 0,-29-9 0,-19-5 0</inkml:trace>
  <inkml:trace contextRef="#ctx0" brushRef="#br0" timeOffset="17651">24702 3251 24575,'5'34'0,"5"7"0,-3 1 0,1 5 0,0 5 0,-2 5-920,-2-6 0,-1 4 1,-1 0 919,0 2 0,0 0 0,-1-1 0,-1-9 0,0 0 0,0-3 437,0 13 1,0-8-438,-1-9 0,0-22 0,0-14 0</inkml:trace>
  <inkml:trace contextRef="#ctx0" brushRef="#br0" timeOffset="18334">23052 2410 24575,'19'6'0,"20"2"0,-8-3 0,4 0 0,4-1 0,3 1 0,3-2-995,10 1 1,3-2-1,0 1 995,-12-2 0,2 1 0,-1 0 0,-2-1 0,9 0 0,-2-1 0,-5 3 471,3 1 1,-9 6-472,-15 8 0,-8 6 245,-9 7 0,-4 6-245,1 16 0,-2 5 0,-5-16 0,-1 2 0,-2 0-363,-2 5 0,-2 0 0,-2 1 363,-1 4 0,-2 2 0,-1-2 0,0-3 0,-1-2 0,1 1 0,0-2 0,0-1 0,1-2 292,-2 6 0,2-6 0,-2 8 1,9-30-1</inkml:trace>
  <inkml:trace contextRef="#ctx0" brushRef="#br0" timeOffset="18618">23319 3013 8191,'43'3'0,"-1"-1"0,1-1 0,5 0 0,2 0 512,-8-1 1,2 1 0,3-1 0,0 1-1,2-1-512,-3 0 0,1 0 0,2 0 0,-1-1 0,1 1 0,-1 0 0,6-1 0,1 0 0,-1 1 0,-1-1 0,0 0 0,-3 0 0,0 0 0,-2 0 0,-1 0 0,-5 0 0,4 0 0,-4-1 0,-4 1 0,-4-1 0,0 1 0</inkml:trace>
  <inkml:trace contextRef="#ctx0" brushRef="#br0" timeOffset="31884">19068 6199 24575,'21'6'0,"14"-1"0,11-1 0,-8-1 0,5-1 0,4 0 0,2 1-1851,2-1 0,3 1 0,2-1 0,3 1 0,3 0 1851,-15 0 0,3 0 0,1 0 0,2 0 0,1 0 0,1 0 0,0 0 0,1 0 0,-1 0-321,-3 0 1,1-1 0,0 1-1,0 0 1,0 0 0,2 0-1,-1-1 1,1 1 0,1 0-1,0 0 321,-3-1 0,-1 0 0,2 1 0,0-1 0,0 1 0,0-1 0,2 0 0,-1 0 0,1 1 0,0-1 0,1 0 0,0-1-89,-3 1 0,1 0 1,0-1-1,1 1 1,1-1-1,0 0 1,0 1-1,0-1 1,0 0-1,0 0 0,-1 0 1,0 0-1,-1-1 1,-1 1 88,4 0 0,0-1 0,-1 1 0,-1-1 0,1 0 0,-2 0 0,1 0 0,0 0 0,-1 0 0,1 0 0,-1 0 0,1 0-160,-1 0 1,0 0-1,1 0 1,-1 0 0,1 0-1,-1 0 1,0 0 0,-1 0-1,-1 0 1,0 0-1,-3 0 1,0 0 159,8 0 0,0 0 0,-2 0 0,-1 0 0,-1 0 0,-3 0 0,-1 0 0,-3 0 260,6 0 0,-3 0 0,-3 0 1,-1 0-1,-2 0-260,16 1 0,-3-1 0,-8 1 1527,-15 1 1,-4-1-1528,1 1 0,-3 0 4570,6 1-4570,9-2 5420,1 0-5420,-7-1 316,-8 0 1,-15 0-1,-5 0 1</inkml:trace>
  <inkml:trace contextRef="#ctx0" brushRef="#br0" timeOffset="48784">10022 8592 24575,'34'-4'0,"7"-2"0,-9 1 0,4 0 0,7 0 0,6 1 0,2 0-1372,-1 1 0,2 0 0,2 1 0,2 0 1372,-3 0 0,1 0 0,2 0 0,2 1 0,1 0-525,-10 0 1,1 0-1,1 1 1,1-1 0,1 1-1,0-1 1,0 1 524,-3 0 0,0-1 0,0 1 0,1 0 0,0 0 0,1 0 0,0 0 0,1 1-192,-2-1 0,0 0 0,2 0 1,-1 1-1,1-1 0,0 1 0,0-1 1,-1 1-1,0-1 192,4 1 0,-1-1 0,1 1 0,-1-1 0,-1 1 0,1 0 0,-1-1 0,-1 1 0,5 0 0,-1-1 0,-1 1 0,0 0 0,0-1 0,-2 1 0,1 0-287,3 0 0,0-1 1,-1 1-1,-1 0 0,0-1 1,-1 1 286,-6-1 0,-1 0 0,-1 0 0,0 0 0,0 0 0,2 0 0,3 0 0,0 0 0,1 0 0,0 0 0,0 0 0,-2 0 0,-2 0 0,-1 0 0,0 0 0,-1 0 0,1 0 0,-1 0 0,2 0 0,1 0 0,-1 0 0,0 0 0,0 0 0,0 0 7,8 0 1,0 0 0,0 0-1,0-1 1,-1 1-8,-3 0 0,-1-1 0,1 0 0,-1 1 0,1-1 0,2 0 0,2 0 0,-1 0 0,0 0 0,-1 0 0,-4 0 0,-1 1 0,0-1 0,1 0 0,1 0 90,-3 0 1,1 1-1,1-1 1,0 1 0,2-1-1,-1 1-90,-4 0 0,0-1 0,1 1 0,1 0 0,-1 0 0,1 0 0,-1 0 0,2 0 0,0 0 0,0 0 0,0 0 0,0 0 0,0 0 0,0 0 0,-1 0 0,0 0 0,1 0 0,-1 0 0,0 0 0,-2 0 0,0 0 375,11 0 0,-1 0 0,-1 0 0,-2 0 0,-1 0-375,1 0 0,-2 0 0,-1 0 0,-3 0 563,6 1 1,-2 0 0,-2-1-564,-2 1 0,-1 0 0,1 0 0,4 0 0,1 0 0,0 0 0,-2 0 0,0 0 0,2 0 115,-9-1 0,2 0 0,1 0 0,1 0-115,6 0 0,1 0 0,1 0 0,0 0 0,-9 0 0,-1 0 0,1 0 0,0 0 0,-1 0 0,2 0 0,0 0 0,1 0 0,-2 0 0,0 0 0,4 0 0,-1 0 0,0 0 0,1 0 0,-4 0 0,1 0 0,0 0 0,1 0 0,-1 0 195,-3 0 0,0 0 1,-1 0-1,1 0 1,2 0-196,7 0 0,1 0 0,2 0 0,0 0 0,-1 0 0,-8 0 0,0 0 0,0 0 0,-1 0 0,0 0 0,-3 0 0,13 0 0,-3 0 0,-1 0 0,-4 0 0,5 0 0,-4 0 0,-5 0 0,-6 0 0,0 0 0</inkml:trace>
  <inkml:trace contextRef="#ctx0" brushRef="#br0" timeOffset="66351">4497 10816 24575,'14'1'0,"13"6"0,7 3 0,9 1 0,2 0 0,7 1 0,4 0-1418,-11-3 1,3-1 0,3 1 0,1 0 0,1-2 1417,-7-1 0,0 0 0,1 0 0,1-1 0,2 0 0,1-1 0,3 0-437,-6 0 0,1-1 0,3-1 0,1 1 0,0-1 0,2 0 0,-1 0 0,1 0 0,-1 0 0,-1-1 437,0 1 0,0-1 0,0 0 0,0 0 0,0 0 0,0 0 0,0 0 0,1-1 0,0 1 0,1-1 0,-3 1 0,1-1 0,1 0 0,-1 0 0,1 0 0,0 0 0,0 0 0,0 0 0,0-1 0,-1 1 0,-1 1 0,2-1 0,0 0 0,0 1 0,-1-1 0,1 0 0,-2 1 0,1-1 0,-2 1 0,-1-1 0,-1 1-46,10-1 1,-3 1-1,0-1 1,-2 1 0,0 0-1,0-1 1,1 1 45,0 0 0,2 0 0,-1-1 0,-1 1 0,0 0 0,-1-1 0,-2 1-204,-1 0 0,-1 0 0,-2-1 0,0 1 1,0 0-1,-1-1 204,7 1 0,1-1 0,-1 0 0,-2 0 0,-3 0 399,-1 0 1,-3 0 0,-2 0 0,-3 0-400,3 0 0,-4 0 0,-4 0 1124,17 0 1,-33 0-1,-6 0 1</inkml:trace>
  <inkml:trace contextRef="#ctx0" brushRef="#br0" timeOffset="72617">2228 10645 24575,'10'1'0,"3"2"0,8 5 0,19 10 0,13 5 0,-12-6 0,5 0 0,4 1 0,3-1-1176,-5-2 1,4 0 0,3 0-1,1 0 1,2 0 0,2-1 1175,-13-3 0,2-1 0,0 1 0,2-1 0,1 0 0,0-1 0,1 0 0,1 0 0,0-2-314,-5 0 1,2-1-1,-1-1 1,2 0-1,0 0 1,0-1-1,1 0 1,0 0-1,0-1 1,0 1-1,-1-1 314,2 1 0,1-1 0,0 0 0,0-1 0,1 1 0,-1-1 0,0 0 0,0 0 0,0 0 0,-1-1 0,-1 0 0,1 1 0,0-2 0,0 1 0,-1-1 0,0 1 0,0-1 0,-1 0 0,0-1 0,-1 1 0,-1 0-216,7-1 0,1 0 0,-1 1 1,-1-2-1,-1 1 0,-2 0 0,-1 0 1,-3-1 215,9 1 0,-3-1 0,-3 0 0,-1 0 0,-3 0-82,1 0 0,-3 0 0,-1 0 0,-2 0 82,5 0 0,-3 1 0,-3 0-131,0 0 1,-5 2 0,19-2 0,-30 1-1</inkml:trace>
  <inkml:trace contextRef="#ctx0" brushRef="#br0" timeOffset="92667">8446 13667 10435,'-15'-12'0,"-5"-2"5054,-20-10-5054,-7-1 1230,18 15 0,-2 1-1230,-5 0 0,-1 4 0,-2 7 0,-1 6 0,-10 8 0,-2 6 133,14 0 0,0 3 0,-1 2-133,4-2 0,0 3 0,0 1 0,0-1 0,-9 8 0,1 0 0,2 2 0,2 4 0,2 2 0,3 1 0,4-2 0,3 0 0,4 0 1557,7-6 0,2 0 1,2 0-1558,0 2 0,2 0 0,3-1 0,1 4 0,4-3 0,4-4 0,3-1 0,2-2 0,5-3 0,6-4 0,6-3 0,15 3 0,7-3 0,-13-7 0,3-2 0,2-1 72,11 1 0,4-2 0,0-2-72,0-3 0,1-2 0,-2-3 0,-5-1 0,-1-2 0,-2-2 62,-3-1 0,-2 0 0,-3-3-62,-2-4 0,-5-1 0,4-1 0,-17 2 0</inkml:trace>
  <inkml:trace contextRef="#ctx0" brushRef="#br0" timeOffset="93300">8989 14188 24575,'34'0'0,"2"0"0,7 0 0,1 0 0,5 0 0,4 0 0,-9-1 0,4 0 0,1 0 0,0-1 0,-2 1-446,2-1 0,-2-1 0,-1 1 1,0-1 445,1 0 0,1 0 0,-4-1 0,-6-1-1486,-3-1 1,-8-1 0,-4 0 0,-14 3 0</inkml:trace>
  <inkml:trace contextRef="#ctx0" brushRef="#br0" timeOffset="93617">9789 13915 24575,'16'7'0,"27"20"0,1 1 0,7 5 0,-7-5 0,2 2 0,0-1 0,-2-1 0,1 0 0,-3-2 0,-6-3 0,-2-2 0,-4-2 0,16 13 0,-43-13 0,-18 1 0,-9 3 0,-17 8 0,-8 3 0,7-5 0,-2 2 0,2-3 0,-3 3 0,2-3 0,9-7 0,0 1 0</inkml:trace>
  <inkml:trace contextRef="#ctx0" brushRef="#br0" timeOffset="94017">10870 13648 24575,'17'27'0,"-1"1"0,2 14 0,-1 5 0,-3-6 0,0 2 0,-2 1-754,0 5 0,-1 1 0,-2 2 754,-2 3 0,-2 1 0,-2-1 0,0-10 0,-2-1 0,-1-2 145,-1 10 0,-1-6 0,-2 1 0,2-42 0</inkml:trace>
  <inkml:trace contextRef="#ctx0" brushRef="#br0" timeOffset="94634">11069 13497 14174,'25'-11'0,"25"3"2144,-13 4 0,2 3-2144,11 2 0,1 4 0,-1 6 0,-2 4 901,-3 2 0,-3 3-901,-6 0 0,-4 2 492,-11 0 0,-4 1-492,0 28 3327,-21-3-3327,-10-17 0,-8-1 0,-12 0 0,-8-3 0,8-10 0,-3-3 0,-2-1 0,-3 0 0,-2-1 0,1-3 0,3-4 0,1-1 0,2-2 0,-5 0 0,6 1 0,6 5 0,57 11 0,16 2 0,11 3 0,-16-4 0,4 1 0,2 1 0,-1 1-352,1 1 0,1 1 1,-1 0-1,0 1 352,-3-2 0,0 1 0,-1-1 0,-4 0 0,0 1 0,-3-1 0,-7 0 0,5 19 0,-44 10 0,-10-20 0,-8 0 0,0-7 0,-4 0 0,-3-2 0,-10-1 0,-3-1 0,4-3 0,2 1 0,2-4 0,2-9 0,0 0 0</inkml:trace>
  <inkml:trace contextRef="#ctx0" brushRef="#br0" timeOffset="95084">12352 14183 24575,'19'-8'0,"38"4"0,-23 1 0,5 2 0,2-1-888,10 1 0,2-1 0,3 1 888,-11-1 0,2-1 0,0 1 0,-1-1 0,9-2 0,0 1 0,-3-2 282,-8 0 0,-1-1 1,-3-1-283,4-2 0,-6-1-1473,5-8 1,-26 9 0,-16 6 0</inkml:trace>
  <inkml:trace contextRef="#ctx0" brushRef="#br0" timeOffset="95417">12954 13595 24575,'16'12'0,"10"11"0,-4-5 0,4 1 0,7 7 0,1 1 0,3 1 0,-2 0 0,-3-2 0,-3 0 0,-6-2 0,-6 2 0,-6 28 0,-12-20 0,-7 3 0,-7 4 0,-6 4 0,-3 0-576,2-5 0,-3 0 0,-1 1 1,-3 0 575,1-4 0,-3 2 0,-1-1 0,1-1 0,3-3 0,-5 8 0,2-4 0,1-3 0,-9 2 0,0 0 0</inkml:trace>
  <inkml:trace contextRef="#ctx0" brushRef="#br0" timeOffset="96099">15106 13247 24575,'-13'39'0,"0"-9"0,-3 3 0,0-1 0,-3 3 0,-2 1-1162,-2 0 1,-2 1 0,-1 2 0,-2 1 1161,1-2 0,-2 1 0,0 1 0,-2 1 0,0 0-376,1-2 1,-1 1-1,-1 0 1,1 1-1,-1 0 1,1-1 375,1-1 0,0 0 0,1 0 0,-1-1 0,1 0 0,1-1 0,-3 4 0,0 0 0,1 0 0,2-3 0,2-3 0,0 1 0,3-3 0,3-4 0,3-4 0,0 0 0</inkml:trace>
  <inkml:trace contextRef="#ctx0" brushRef="#br0" timeOffset="96467">15110 13451 24575,'29'31'0,"-1"1"0,-5-4 0,0 3 0,2 2 0,-1 2 0,1 3 0,0 1 0,-1-1-722,5 11 0,0 0 0,-3 1 722,-5-10 0,-2 1 0,-1 0 0,-1-1 0,-1 7 0,-3-1 0,-1 0 82,-5-6 0,-1-1 0,0 1-82,0 1 0,-1 1 0,0-3 92,-1 6 1,-1-5-1,2 10 1,-5-27-1</inkml:trace>
  <inkml:trace contextRef="#ctx0" brushRef="#br0" timeOffset="96784">14443 14362 24575,'31'-1'0,"-1"-1"0,11 1 0,3-1 0,1-1 0,4 0 0,2-1-707,-8 1 0,2-1 0,1 0 1,-1 1 706,-1-1 0,0 0 0,-1 1 0,0-1 0,11-1 0,-2 0 0,-3 0-1361,5 1 0,-8 0 0,2 0 0,-23 3 0</inkml:trace>
  <inkml:trace contextRef="#ctx0" brushRef="#br0" timeOffset="104448">5999 15942 24575,'15'2'0,"14"0"0,0-1 0,4-1 0,16 0 0,5-1 0,-11 0 0,3 0 0,0 0-192,3-2 0,1 1 1,-2-1 191,-8 0 0,-2 0 0,-2 0 71,7-1 0,-4-1-71,18-1 0,-22 3 0,-3 0 0,-13 2 0,-11 0 433,-3 8-433,0 26 0,-1 5 0,0 6 0,0 8 0,0 5-422,-2-6 0,-1 2 0,-1 1 422,0 0 0,-2-1 0,0 0 0,-2-4 0,-1-1 0,0 1-224,-2 1 1,0 1 0,-1-2 223,-1-8 0,0-1 0,-2 1 0,-1 5 0,0 3 0,-1-2 0,1-4 0,-1-1 0,1-1 0,-3 12 0,1-5 0,4-11 0,1-7 0,1-9 0,1-9 0,-1-10 0,4 0 0,-1-1 0</inkml:trace>
  <inkml:trace contextRef="#ctx0" brushRef="#br0" timeOffset="104851">6389 16899 8887,'6'-12'0,"10"1"5114,30-1-5114,-17 7 0,4 1 0,18 2 0,6 0 0,-13 0 0,3 1 0,-1-1 730,3-2 1,1 0 0,-1-1-731,-3 0 0,0-1 0,-4 1 850,4-4 1,-6 1-851,6-3 6042,-29 8-6042,-4 2 0,-8 1 0,-3 1 0</inkml:trace>
  <inkml:trace contextRef="#ctx0" brushRef="#br0" timeOffset="108347">8233 16166 24575,'-7'3'0,"1"10"0,1 11 0,1 9 0,1 6 0,1 6 0,0 2-835,0-5 0,1 3 0,0 0 0,0 2 835,-1 4 0,1 2 0,0 0 0,1-2 0,0-5 0,0 0 0,0-1 0,0-3 349,0 4 0,-1-3 0,1-2-349,0 8 0,0-4 548,0 10-548,0-21 0,0-21 0,0-8 0</inkml:trace>
  <inkml:trace contextRef="#ctx0" brushRef="#br0" timeOffset="108733">7728 16758 24575,'12'4'0,"3"1"0,11 1 0,17-1 0,5-2 0,-3-2 0,-11-1 0,-20 0 0,-7 0 0,-3-1 0</inkml:trace>
  <inkml:trace contextRef="#ctx0" brushRef="#br0" timeOffset="109781">7683 16923 24575,'16'6'0,"17"4"0,0-3 0,6-2 0,-2 0 0,3-2 0,2 0-566,7 0 0,1-1 0,0-1 566,0-2 0,1-1 0,-2 0 0,-7-1 0,-2 0 0,-3 0 275,1-1 0,-4-1-275,17-1-1554,-12 3 0,-17 3 0,2 0 0</inkml:trace>
  <inkml:trace contextRef="#ctx0" brushRef="#br0" timeOffset="110600">9084 16039 24575,'22'0'0,"16"2"0,-7 0 0,4-1 0,10 0 0,3-1 0,6 0 0,1-1 0,-3-1 0,-1 0 0,-12 0 0,-4 1 0,9 4 0,-18 20 0,-6 19 0,-5 6 0,-2 8 0,-4-8 0,0 3 0,-1 3-453,-3-8 1,-1 1 0,-1 2-1,0 0 453,0 2 0,-1 1 0,0 0 0,0-2 0,-2-5 0,1-2 0,-1 0 0,0 0-219,0 14 0,0-1 0,0-2 219,0-12 0,0-1 0,0-2 0,0 9 0,0-4 0,0 10-1492,-2-39 0,1-5 1,-1-10-1</inkml:trace>
  <inkml:trace contextRef="#ctx0" brushRef="#br0" timeOffset="110968">9159 16725 24575,'20'-2'0,"11"4"0,9 1 0,0-1 0,6 0 0,3 0 0,0 0-967,5-1 0,1 0 0,0-1 1,1 0 966,-9-1 0,1 0 0,0-1 0,-1 0 0,-3-1 0,16-2 0,-3-1 0,-8-2 600,-14-1 0,-5 0-600,14-1 632,-31 7-632,-3 2-1528,-3 2 1,-3-1 0,-1 1-1</inkml:trace>
  <inkml:trace contextRef="#ctx0" brushRef="#br0" timeOffset="115598">10985 15978 24575,'-2'52'0,"1"-20"0,0 4 0,1 13 0,0 4-855,0-6 0,0 2 1,0 1 854,0 4 0,0 2 0,0 0 0,0-12 0,-1 2 0,0-1 0,0 0 0,0-2 0,-1 1 0,0-1 0,-1-2 0,-1 5 0,0-2 0,-1-2 408,-2 12 0,-1-6-408,2-15 0,0-6 0,0 0 0,4-16 0</inkml:trace>
  <inkml:trace contextRef="#ctx0" brushRef="#br0" timeOffset="115998">10621 16854 24575,'10'-8'0,"21"2"0,0 3 0,6 1 0,5 2 0,6 0 0,1 1-989,4 0 0,3-1 0,0 0 989,-7 0 0,1-1 0,1 1 0,-3-1 0,11-1 0,-2 1 0,-3-2 469,3-1 0,-3-1-469,-2 2 0,-8 0 0,-18 2 0,4 0 0</inkml:trace>
  <inkml:trace contextRef="#ctx0" brushRef="#br0" timeOffset="116701">12123 16012 24575,'-5'-8'0,"2"2"0,7 3 0,24-5 0,18-6 0,8-3 0,-13 5 0,2-2 0,2 1-530,-2 1 1,3-1-1,1 1 1,-1 0 529,0 0 0,1 0 0,-1 1 0,-2 2 0,6-1 0,-3 2 0,-1 0 169,-5 1 0,-1 1 1,-4 0-170,19-1 0,-23 14 0,-18 14 0,0 26 0,-8 2 0,-3 9 0,-1-13 0,-1 3 0,-1 3-341,-2 0 1,0 2 0,-1 3 0,0 1 340,0-3 0,-1 1 0,1 1 0,-1 1 0,0-1 0,0 1 0,0 0 0,-1-1 0,1 1 0,0 0 0,0 0 0,-1 0 0,1 1 0,0-2 0,1-1 0,-1 4 0,0-1 0,1-2 0,-1-2-136,0 5 1,0-4 0,-1-3 135,0 7 0,-2-7 0,-1-18 0,1-5 0,1-7 0,0-18 0</inkml:trace>
  <inkml:trace contextRef="#ctx0" brushRef="#br0" timeOffset="117069">12222 17022 8191,'32'-2'0,"9"0"0,8 0 1131,1 1 1,5 0 0,2 0-1132,-7-1 0,2 1 0,1-1 0,1 1 0,-7-1 0,1 0 0,1 0 0,-1 0 0,-1-1 0,6-1 0,0 0 0,0-1 0,-2-1 0,-3 0 0,-1 0 0,-1-2 0,-1 1 893,7-2 1,-2 0-1,-2 0-893,-7 0 0,-1 1 0,-3 1 0,12-4 0,-4 2 972,-10 2 1,-3 1-973,21-4 0,-23 4 0,-21 3 0,-6 2 0</inkml:trace>
  <inkml:trace contextRef="#ctx0" brushRef="#br0" timeOffset="128598">15095 15709 24575,'6'50'0,"1"-10"0,1 6 0,-1-8 0,1 3 0,1 4 0,0 0-1035,-2-1 1,1 1 0,0 2 0,0 0 0,-1 1 1034,1 2 0,0 2 0,0-1 0,0 1 0,0 1 0,-1 2 0,0 0 0,0 1 0,-1 0 0,0-2 0,-1-4 0,0-1 0,0 0 0,-1-1 0,1-1-545,0 8 1,-1 0-1,1-3 1,-1-4 0,-1-5-1,0-4 1,-1-3 0,0 0-1,1-1 1</inkml:trace>
  <inkml:trace contextRef="#ctx0" brushRef="#br0" timeOffset="128933">14646 16565 24575,'21'-2'0,"28"0"0,-6 1 0,6-2 0,-9-1 0,3-2 0,3-1 0,2 0-1420,-1 0 0,1-1 1,2-1-1,2-1 1,1 1 1419,-8 0 0,2-1 0,1 1 0,1-2 0,1 1 0,-1 0 0,1-1 0,4 0 0,1-1 0,0 0 0,1 0 0,-1 0 0,-1 0 0,0 1 0,3-2 0,1 0 0,-1 0 0,-2 1 0,-1 0 0,-4 1 0,4-2 0,-2 2 0,-3 0 0,-5 0 0,9-2 0,1 0 0</inkml:trace>
  <inkml:trace contextRef="#ctx0" brushRef="#br0" timeOffset="131533">17063 15475 24575,'-25'45'0,"7"-6"0,0 5 0,3-6 0,0 2 0,0 0 0,1-2 0,0 1 0,2-3 0,-3 9 0,3-6 0,7-1 0,26-25 0,6-6 0,7 0 0,16 1 0,6 0-662,-5-1 0,3 0 1,2 1 661,-5 1 0,3 2 0,0 0 0,-1 0 0,-6 0 0,0-1 0,-1 2 0,-2 1-175,12 6 0,-3 1 0,-5 6 175,-13 0 0,-3 4 0,-8 2 0,-4 14 0,-9 2 0,-3-11 0,-3 2 0,-3 0 0,-9 18 0,-6-2 0,-3-3 0,-7-3 0,-7-2 0,-6-4 0,7-16 0,-4-2 0,-2-3 0,-5-2 0,-3-2 0,-1-3 0,0-2 0,-1-2 0,0-2 0,1-2 0,-1-3 0,5 0 0,4-1 0,5-2 0,-12-3 0</inkml:trace>
  <inkml:trace contextRef="#ctx0" brushRef="#br0" timeOffset="132150">17185 15432 24575,'32'1'0,"21"1"0,-13-2 0,4-1 0,-4-2 0,2-1 0,1 0-401,5-2 0,1-2 0,-1 0 401,-4-1 0,-2 0 0,-1-1 0,11-5 0,-7 0 393,4-4-393,-24 7 49,-10 7 1,-11 3 0,3 2 0</inkml:trace>
  <inkml:trace contextRef="#ctx0" brushRef="#br0" timeOffset="132667">18805 15868 24575,'16'48'0,"-6"-5"0,0 6 0,-2-1 0,1 3 0,0 2-720,-3-11 1,0 1 0,0 0 0,-2 1 719,1 4 0,-1 0 0,-1 0 0,0-1 0,-1-3 0,1-1 0,-1 0 0,-1-2 214,0 8 1,-2-1 0,1-2-215,1 13 0,-1-5-1138,-3-22 1,1-6-1,1-1 1,-4-19 0</inkml:trace>
  <inkml:trace contextRef="#ctx0" brushRef="#br0" timeOffset="132967">18220 16369 24575,'29'-6'0,"1"0"0,9-1 0,5 1 0,-1 2 0,5 1 0,2 0-966,4 0 1,3 1 0,0 0 965,-12 0 0,0 0 0,1 0 0,0-1 0,1 1 0,2-2 0,-2 0 0,-1 0 0,6-2 0,-2-1 0,-4 1 0,4-1 0,-7 0 0,0-1 0</inkml:trace>
  <inkml:trace contextRef="#ctx0" brushRef="#br0" timeOffset="133501">19996 15579 24575,'5'23'0,"-1"19"0,-4-8 0,-1 4 0,0 1 0,0 1 0,-2 9 0,0-1 0,0-7 0,1-3 0,2 18 0,10-5 0,21-30 0,21-1 0,-15-13 0,2-1 0,5 1 0,-1 3 0,1 9 0,-3 5 0,-2 8 0,-4 7-381,-14-4 1,-2 5 0,-2 2 380,-1 9 0,-4 3 0,-1 0 0,-3 1 0,-2 1 0,-3 0 0,-4 2 0,-3 0 0,-3-3 0,-2-9 0,-3-2 0,-2-3 0,-10 5 0,-4-6 0,-2-8 0,-5-7 0,-6-10 0,-5-11 0,-4-14 0,-5-10 0,6 4 0,6 9 0,2-2 0,5-9 0,0-1 0,-1 0 0</inkml:trace>
  <inkml:trace contextRef="#ctx0" brushRef="#br0" timeOffset="134183">19961 15359 24575,'57'7'0,"-1"0"0,-17-3 0,0 0 0,1-1 0,6 1 0,1-1 0,-2 0 0,-5-2 0,-1 0 0,-3 0 0,3 1 0,-4-1 0,16-1 0,-20 0 0,-8 0 0,-5 0 0,1 0 0,2 0 0,-2 0 0,0 2 0,-3 2 0,2 1 0,3 1 0,4-2 0,-10-2 0,-4-1 0</inkml:trace>
  <inkml:trace contextRef="#ctx0" brushRef="#br0" timeOffset="136600">21732 16131 24575,'2'25'0,"8"29"0,0-12 0,1 4 0,1 8 0,1 3-737,-3-13 0,0 3 1,0 0 736,0 2 0,1 2 0,-2-2 0,0 0 0,0-1 0,-2-1 236,0-3 0,0-1 1,-2-3-237,0 4 0,-2-6 0,-2 0 0,-1-17 0</inkml:trace>
  <inkml:trace contextRef="#ctx0" brushRef="#br0" timeOffset="136984">21353 16662 8191,'-15'-15'0,"6"7"5063,2 0-5063,11 7 2818,10 1-2818,18 2 859,-4-1 1,3-1-860,14 1 0,4 0 0,-8-1 0,2 0 0,1 0 2092,2 0 0,0 0 1,0 0-2093,-2 0 0,0 0 0,-4 0 0,-2 0 0,-5 0 0,7 0 0</inkml:trace>
  <inkml:trace contextRef="#ctx0" brushRef="#br0" timeOffset="138134">22754 15861 24575,'9'-17'0,"30"-18"0,-4 10 0,6-1 0,-4 6 0,2 0 0,3 1-607,10-3 0,2 1 0,-2 3 607,-6 4 0,-2 2 0,-1 1 0,-4 2 0,0 1 0,-3 2 294,7 1 0,-5 4-294,11 16 301,-6 15-301,-22 14 0,-20-10 0,-7 3 0,-4 1 0,-7 0 0,-1-4 0,-5 0 0,-3 0 20,-6 5 0,-3-1 0,-2-3-20,2-5 0,-2-2 0,-1-2 0,0-2 0,-1-1 0,3-5 0,-3-4 0,3-7 0,-11-7 0,19-6 0,20-1 0,15 0 0,46 3 0,-6 3 0,11 2 0,2 1-310,-10-1 1,2 1 0,0 1 0,2 1 309,-9 1 0,2 0 0,1 1 0,-2 1 0,-2 0 0,4 2 0,0 1 0,-3 1 0,-7 2 0,5 8 0,-8 4 0,-6 2 0,-9 2 0,-13 28 0,-17-11 0,-8 5 0,1-12 0,-3 1 0,-2 1-557,-5 4 1,-3 1 0,-4 0 556,0-4 0,-3 1 0,-3-1 0,1-3 0,5-5 0,-1-2 0,-1-2 0,-3-1 0,0-5 0,-4-1 0,-1-2 0,2-1 0,5-2 0,-15 12 0,4-6 0,0-17 0,1 0 0</inkml:trace>
  <inkml:trace contextRef="#ctx0" brushRef="#br0" timeOffset="140113">24816 16731 8191,'46'1'0,"-12"0"0,3 0 2280,13 2 1,3-1-2281,-10-1 0,3 1 0,0-1 0,6 1 0,1-1 0,-1 0 0,-5-1 0,-2 0 0,1 0 0,2-3 0,1 0 0,-3-1 0,-5-1 0,-1 0 0,-1-2 0,16-3 0,-3-2 575,-8 2 1,-5 0 0,1-2-1,-21 7 1</inkml:trace>
  <inkml:trace contextRef="#ctx0" brushRef="#br0" timeOffset="140417">24615 17399 24575,'46'14'0,"-13"-7"0,3 0 0,17 0 0,5-1-708,-12-2 0,2 0 0,0-1 708,3 0 0,1 0 0,1 0 0,-8-2 0,1 0 0,0 0 0,-6 0 0,6 0 0,-4 0 0,-1-1 0,0 0 0</inkml:trace>
  <inkml:trace contextRef="#ctx0" brushRef="#br0" timeOffset="166449">26557 16039 8191,'20'-20'0,"0"-1"0,14-3 0,4 0 1362,-7 6 0,3-1 0,2 1-1362,2 3 0,2 1 0,2 1 0,1 0 0,5-1 0,1 1 0,0 1 0,-1 2 0,-4 1 0,0 1 0,-2 2 0,0 0 0,10-1 0,-2 2 0,-6 4 1463,-4 4 1,-5 5-1464,-9 6 0,-4 5 918,-5 9 0,-4 4-918,-1 14 0,-5 5 0,-7-2 0,-3 4 0,-3 0 1828,-1-1 0,-2-1 1,-4 0-1829,-4 1 0,-5 0 0,-2-5 0,0-8 0,-2-3 0,-1-5 534,-8-5 1,0-4-535,1-2 0,2-6 0,-12-12 0,11-3 0,13-6 0,33 5 0,18 9 0,9 5 0,2 3 0,4 2 0,2 2-82,-8-2 1,1 1-1,1 1 1,-1 1 81,-2 1 0,0 1 0,-1 1 0,-3 0 0,4 4 0,-3 0 0,-6 2 0,-2 8 0,-9 2 0,-9 3 0,-9 2 0,-12 7 0,-11 3-426,-3-9 1,-7 1 0,-1-1 425,0-3 0,-3-1 0,-1-3 0,-5-1 0,-2-2 0,0-4-155,2-6 1,-1-4-1,1-5 155,-12-4 0,-2-6 0,15-4 0,-2-2 0,5-1 0,6-1 0,4-2 0,-21-8 0</inkml:trace>
  <inkml:trace contextRef="#ctx0" brushRef="#br0" timeOffset="167299">29096 15655 24575,'-33'19'0,"5"0"0,-4 4 0,1 1 0,-3 4 0,-3 3 0,0 0-1115,1 0 0,-2 2 1,0 0-1,-1 1 0,0 1 1115,-2 2 0,-1 1 0,-1 0 0,1 1 0,1-2 0,3-2 0,0 1 0,1-2 0,1 0 0,4-3 555,-6 5 0,3-2 0,4-3-555,1-2 0,5-2 901,8 5-901,43-5 0,5-14 0,10-3 0,4 0 0,1-2 0,4 0 0,4-1 0,0 0-582,-1-2 1,2 0 0,2-1-1,1-1 1,-1 0 581,-6-1 0,1-1 0,1-1 0,-1 0 0,0 0 0,-2 0 0,4-1 0,-2 1 0,0-2 0,-2 1 0,-1-1 511,2 0 1,-2 0 0,-2 0-1,-3-1-511,-1-1 0,-2-1 0,-7 1 0,13-3 0,-27 1 0</inkml:trace>
  <inkml:trace contextRef="#ctx0" brushRef="#br0" timeOffset="167766">29211 15951 24575,'-2'37'0,"0"0"0,-3 13 0,0 7 0,1-11 0,0 4 0,-1 3 0,0 3-1187,0-10 1,0 2 0,-1 1 0,1 2-1,-1 0 1,0-1 1186,-1 4 0,1-1 0,-1 2 0,0-1 0,0 1 0,0-1 0,0 2 0,0 0 0,-1 0 0,1 0 0,0-1 0,0-3 121,0 1 1,-1-1-1,1-1 1,0-3 0,0-2-122,-1 11 0,1-4 0,1-5 0,1-2 0,1-8 0,0-8 0</inkml:trace>
  <inkml:trace contextRef="#ctx0" brushRef="#br0" timeOffset="183466">27298 526 8191,'-21'38'0,"7"-9"0,-3 3 1345,0 1 0,-2 2 0,-2 3-1345,1-2 0,-2 4 0,0-1 0,0 0 0,0-2 0,0 0 0,0-1 0,-1 1 0,-2 3 0,0 1 0,-1-1 0,1-2 0,-4 6 0,1-2 0,2-2 1466,-5 4 0,2-4-1466,6-6 0,3-5 0,3-7 0,10-12 0</inkml:trace>
  <inkml:trace contextRef="#ctx0" brushRef="#br0" timeOffset="183804">27583 699 24575,'25'32'0,"-1"0"0,-3-1 0,1 2 0,-1 3 0,4 8 0,0 3 0,-1 1-270,-2-3 1,-1 0-1,-2-1 270,-4-3 0,0-1 0,-4-3 133,-2 1 0,-4-4-133,-2 11-1629,-13-8 1,6-20-1,-7-6 1</inkml:trace>
  <inkml:trace contextRef="#ctx0" brushRef="#br0" timeOffset="184038">27400 1163 8191,'43'0'0,"-6"-5"0,3-1 2522,5-1 0,2-2-2522,7-1 0,-2-1 0,-20 3 0,-4 1 0,6 0 0</inkml:trace>
  <inkml:trace contextRef="#ctx0" brushRef="#br0" timeOffset="184705">28443 925 24575,'9'3'0,"5"1"0,36 9 0,-14-8 0,6-1 0,1-1-881,10 0 0,2-2 0,2 0 881,-11-1 0,2 0 0,-1-1 0,-2 0 0,7-3 0,-2 0 0,-5 0 0,-8-1 0,-5 1 0,4 0 0</inkml:trace>
  <inkml:trace contextRef="#ctx0" brushRef="#br0" timeOffset="185073">29200 851 24575,'13'3'0,"9"3"0,31 8 0,-14-2 0,2 1 0,8 3 0,0-1 0,-2 1 0,-5-2 0,10 9 0,-30-10 0,-37 9 0,-20 13 0,6-9 0,-5 2 0,1-3 0,-1 2 0,2-3 0,4-4 0,2 0 0,-4 0 0,1 0 0</inkml:trace>
  <inkml:trace contextRef="#ctx0" brushRef="#br0" timeOffset="185473">29771 849 24575,'6'42'0,"-1"0"0,1 5 0,0 3 0,-2-10 0,-1 2 0,0-1 0,0-1 0,-1-1 0,0-1 0,-1 10 0,0-5 0,-1 6 0,0-21 0</inkml:trace>
  <inkml:trace contextRef="#ctx0" brushRef="#br0" timeOffset="186124">30118 645 8191,'34'4'0,"-1"0"0,4 3 0,2 1 2452,16 5 0,1 2-2452,-3 1 0,-4 1 1419,-16-4 0,-4 1-1419,3 20 869,-43-10 0,-10 2-869,-5 7 0,-6 1 0,3-7 0,-2-1 0,-2-1 0,-3-1 0,-1-1 0,0-4 0,-18 1 0,1-7 3362,5-7 1,5-3-3363,-13-9 179,29-3-179,25 8 0,15 10 0,21 16 0,-4-1 0,4 4 0,6 4 0,0 3 0,-4-2 0,-2 0 0,-6-3 0,-6-1 0,-1 22 0,-19-20 0,-4 3 0,-2-2 0,-2 0 0,-6 0 0,-3-2 0,-16 13 0,11-26 0,6-6 0</inkml:trace>
  <inkml:trace contextRef="#ctx0" brushRef="#br0" timeOffset="186475">30575 1160 24575,'39'1'0,"13"4"0,-14-2 0,2-1 0,1 1 0,0 0 0,3-1 0,-1-1 0,-9-1 0,-2 0 0,18 0 0,0-2 0,-27 1 0,0-1 0</inkml:trace>
  <inkml:trace contextRef="#ctx0" brushRef="#br0" timeOffset="186875">31058 985 24575,'14'15'0,"12"7"0,8 6 0,11 0 0,5-4 0,-19-15 0,2-2 0,5 0 0,0-2 0,0 0 0,-1-2 0,-3 1 0,-3-1 0,6 3 0,-18-3 0,-13-1 0</inkml:trace>
  <inkml:trace contextRef="#ctx0" brushRef="#br0" timeOffset="187093">31446 1173 8191,'-24'6'0,"-8"1"5063,-16 6-5063,-2 2 2818,-1 6-2818,24-6 0,3 0 0,1 1 0,-1 3 0</inkml:trace>
  <inkml:trace contextRef="#ctx0" brushRef="#br0" timeOffset="187609">31610 1178 24575,'-35'21'0,"1"0"0,-1 0 0,0 1 0,-1 1 0,-1 0 0,-5 5 0,-2 2 0,2 0 0,5-3 0,1 0 0,3 0 0,-8 9 0,5-2 0,10-8 0,4-3 0,-1 2 0,13-15 0</inkml:trace>
  <inkml:trace contextRef="#ctx0" brushRef="#br0" timeOffset="188243">32376 784 8191,'-35'-16'0,"0"1"5063,-4-1-5063,4 7 2818,-8 22-2818,13 5 0,0 7 0,-3 10 0,0 6 0,10-10 0,1 3 0,2 3 312,1 4 1,4 2-1,3 3-312,6 8 0,4 3 0,4 0 0,1-13 0,2 0 0,2 0 0,3 0 0,3 0 0,2 1 0,2-1 0,2-3 0,7 8 0,4-4 0,1-6 2132,-3-10 1,2-3-1,1-6-2132,13 1 0,1-11 0,0-16 0,0-11 0,-8-3 0,2-6 0,-5 2 0,-2 3 0,-3-1 0,3-4 0,0-1 0</inkml:trace>
  <inkml:trace contextRef="#ctx0" brushRef="#br0" timeOffset="192398">25693 2177 8191,'48'-20'0,"-1"3"0,8-1 1285,-9 3 0,3 0 0,2 1-1285,-9 3 0,2 0 0,0 1 0,0 2 0,9-1 0,-1 3 0,-4 2 1474,1 5 0,-7 6-1474,-12 5 0,-8 5 1861,-6 27-1861,-7 6 0,-23-5 0,-10 2 0,-1-6 0,-5 0 1804,0-6 1,-4 1 0,-3-4-1805,-5-3 0,-3-3 0,-1-3 0,4-2 0,-1-3 0,1-1 444,1-4 0,0-3 0,6 0-444,-2 0 0,17-4 0,29-4 0,22-1 0,10 2 0,7 3 0,3 2 0,4 7 0,-2 4 0,-8 3 0,-4 3 487,-11 0 0,-6 1-487,4 22 0,-24-5 0,-14 9 0,-3-20 0,-4 1 0,-6 4 0,-5 0 0,2-10 0,-5 0 0,0-3 0,-15 8 0,-2-5 0,-6-9 0,3-4 0,21-5 0,3-3 0,-9-12 0</inkml:trace>
  <inkml:trace contextRef="#ctx0" brushRef="#br0" timeOffset="192829">26679 2591 24575,'13'15'0,"9"18"0,-5-1 0,1 5 0,3 11 0,-2 3 0,0 0 0,-2 1 0,-4-1 0,-4-3 0,-5-8 0,-3-4 0,-7 15 0,2-19 0,-3-19 0</inkml:trace>
  <inkml:trace contextRef="#ctx0" brushRef="#br0" timeOffset="193079">26483 2874 24575,'22'2'0,"12"0"0,3-4 0,6-3 0,-6 0 0,1-3 0,1 1 0,2-2 0,0 1 0,-1-2 0,2-1 0,-1-1 0,-5 1 0,17-7 0,-21 6 0</inkml:trace>
  <inkml:trace contextRef="#ctx0" brushRef="#br0" timeOffset="193664">27285 2192 8191,'46'0'0,"-16"0"0,4 0 2531,11 0 1,1 0-2532,0 0 0,-3 1 1409,-12-1 0,-3 2-1409,5 5 1719,-28 14-1719,-14 4 0,-7 4 3392,-3 6 0,-4 0-3392,-9 6 0,-4-2 0,-3-3 0,0-7 0,8-12 0,1-4 0,-18 2 0,24-14 0,22 4 0,20 10 0,23 15 0,-15-11 0,0 1 0,-2 3 0,-1 2 0,9 21 0,-17-5 0,-14 0 0,-19 3 0,-2-12 0,-3 2 0,-6 2 0,-2-1 0,-4-1 0,2-4 0,-7 8 0,14-27 0</inkml:trace>
  <inkml:trace contextRef="#ctx0" brushRef="#br0" timeOffset="194082">27559 2510 24575,'19'35'0,"-6"0"0,-1 7 0,-3-5 0,0 3 0,-1 1 0,0 1 0,0 0 0,-1 0 0,0-2 0,-1-1 0,0-3 0,-1 1 0,0-4 0,1 9 0,-1-13 0,-4-16 0,-1-5 0</inkml:trace>
  <inkml:trace contextRef="#ctx0" brushRef="#br0" timeOffset="194399">27592 2997 24575,'11'0'0,"3"0"0,16-3 0,21-4 0,-14 1 0,2-1 0,7-1 0,1-1 0,4 1 0,-2 0 0,-3 0 0,-3 2 0,9 0 0,-20 2 0</inkml:trace>
  <inkml:trace contextRef="#ctx0" brushRef="#br0" timeOffset="195583">28335 2261 8191,'35'-26'0,"-1"0"0,5 4 0,1 3 2531,7 0 1,1 4-2532,-3 10 0,-2 6 1409,-4 3 0,-2 5-1409,-9 4 0,-4 2 1719,15 22-1719,-17 3 6784,-21 15-6784,-6-23 0,-5 0 0,-4 2 0,-3-1 0,-6-1 0,-1-2 0,-15 10 0,3-16 0,9-17 0,11-10 0,1-1 0,8-1 0,5 3 0,9 1 0,9 3 0,28 13 0,-16-3 0,1 2 0,3 3 0,-2 3 0,-2 1 0,-4 1 0,0 21 0,-15 4 0,-13-1 0,-6-19 0,-3 1 0,-16 18 0,4-22 0,-4-1 0,-11 2 0,-5-3 0,-7-3 0,-1-3 0,16-2 0,2-2 0,5-5 0,0 0 0</inkml:trace>
  <inkml:trace contextRef="#ctx0" brushRef="#br0" timeOffset="196267">29643 2259 24575,'3'43'0,"-4"-15"0,-2 2 0,-1 7 0,-2 4 0,-2 0 0,-2 3 0,0-1-520,0-3 0,-1 0 1,0 1 519,-3 9 0,0 1 0,-1 1 0,0 0 0,0-1 0,2-1 0,2-11 0,1-3 0,1 1 101,-6 17 0,4-7 0,3-10 1,6-21-1</inkml:trace>
  <inkml:trace contextRef="#ctx0" brushRef="#br0" timeOffset="196632">29084 2697 8191,'33'19'0,"6"0"5063,5 1-5063,9-7 1409,-19-7 0,0-2-1409,1-2 0,0-2 0,12-1 0,2-1 0,1-2 0,-1 0 0,0 0 0,-4-1 0,-13 1 0,-4 1 0,4 0 0</inkml:trace>
  <inkml:trace contextRef="#ctx0" brushRef="#br0" timeOffset="198235">29944 2565 24575,'0'14'0,"0"17"0,0 9 0,3 4 0,1-3 0,1-18 0,1-6 0,2-6 0,15-5 0,30-2 0,-12-4 0,3-1 0,3-1 0,-1 0 0,-3-1 0,-3 0 0,-9 1 0,-2 2 0,7 5 0,2 20 0,-19-1 0,-2 3 0,-2 3 0,-1 1 0,-1 6 0,-3 1 0,-7-2 0,-4 0 0,-6-1 0,-3-1 0,-4 2 0,-4-1 0,-2-3 0,-2-1 0,-3 1 0,0-2 0,4-6 0,0-4 0,-26 11 0,27-18 0,2-12 0</inkml:trace>
  <inkml:trace contextRef="#ctx0" brushRef="#br0" timeOffset="198785">30416 2435 24575,'-27'-8'0,"-1"1"0,-19-3 0,17 1 0,-2 1 0,-4 2 0,-1-1 0,-4 1 0,-3-1 0,-8-2 0,-1 1 0,2 1 0,4 0 0,17 2 0,3 0 0,-12-2 0</inkml:trace>
  <inkml:trace contextRef="#ctx0" brushRef="#br0" timeOffset="199649">30852 2491 8191,'7'25'0,"4"15"2531,-2-7 1,0 3-2532,1 10 0,0 3 0,0 1 0,-1 0 1409,0-2 0,-2-2-1409,-2-5 0,-1-3 859,-1-9 1,0-1-860,0 20 0,-2-22 0,-1-9 0</inkml:trace>
  <inkml:trace contextRef="#ctx0" brushRef="#br0" timeOffset="199986">30586 2624 24575,'11'3'0,"9"2"0,17 5 0,-6-3 0,2 0 0,1 0 0,0-1 0,1-2 0,0-2 0,-5-1 0,-2-2 0,10-4 0,-12 1 0,-15 3 0</inkml:trace>
  <inkml:trace contextRef="#ctx0" brushRef="#br0" timeOffset="200953">31321 2435 24575,'4'11'0,"-1"11"0,1 11 0,0 10 0,-3 3 0,1-7 0,0-8 0,1-13 0,3-6 0,15-5 0,17-4 0,-3-2 0,5 1 0,12 4 0,2 3 0,-1 2 0,-1 5 0,-1 5 0,-6 6 0,-12-1 0,-7 2 0,4 19 0,-15-8 0,-20-13 0,-12 5 0,-18 9 0,10-11 0,-1 2 0,2-3 0,2-1 0,3-3 0,0-4 0,-12-6 0,24-14 0,-8-8 0</inkml:trace>
  <inkml:trace contextRef="#ctx0" brushRef="#br0" timeOffset="201286">31457 2244 24575,'16'-2'0,"0"1"0,2 4 0,6 4 0,0 1 0,-7-1 0,-6-3 0</inkml:trace>
  <inkml:trace contextRef="#ctx0" brushRef="#br0" timeOffset="201921">32335 2473 24575,'8'40'0,"-3"-7"0,0 5 0,-1-2 0,1 5 0,-1-1 0,0 0 0,-1-1 0,1 1 0,-1 2 0,-1-1 0,0-2 0,0 4 0,0-4 0,-4 3 0,0-8 0,0-26 0,0-2 0</inkml:trace>
  <inkml:trace contextRef="#ctx0" brushRef="#br0" timeOffset="202204">32058 2653 24575,'9'4'0,"18"5"0,26 4 0,-10-6 0,4-1 0,2-1 0,1-1 0,2-1 0,1-1 0,-13-3 0,0 0 0,-5 0 0,17 0 0,-20 0 0,-1-1 0</inkml:trace>
  <inkml:trace contextRef="#ctx0" brushRef="#br0" timeOffset="202821">32967 2278 24575,'11'0'0,"20"3"0,-2 1 0,2 2 0,2 0 0,-1 1 0,1 2 0,-2 3 0,-7 6 0,-4 4 0,0 25 0,-11-11 0,-2 3 0,-3 6 0,-2 3 0,-2 7 0,-1 3-356,0-13 0,-1 2 0,0 1 356,-2 2 0,0 1 0,-1 0 0,0 1 0,-1 0 0,1 0 0,0-5 0,0 0 0,-1-2-16,1-1 0,-1-1 0,1-2 16,0 5 0,0-4-1283,-1-11 0,0-4 0,1 0 0,0-23 1</inkml:trace>
  <inkml:trace contextRef="#ctx0" brushRef="#br0" timeOffset="203103">32843 2965 24575,'5'-2'0,"11"0"0,21 4 0,-6-1 0,5 0 0,10 1 0,2-2 0,1 0 0,1-1 0,9-3 0,-5-1 0,-2 0 0,-2-3 0</inkml:trace>
  <inkml:trace contextRef="#ctx0" brushRef="#br0" timeOffset="203886">27628 3977 24575,'30'4'0,"9"-3"0,8 0 0,-9-2 0,3 0 0,4-1 0,3 0-1102,-4 0 0,5 0 1,1 0-1,2 0 0,0 0 1,-1 0 1101,-1 0 0,1-1 0,0 1 0,-1 0 0,-1-1 0,-1 1 0,2 0 0,-1-1 0,-2 1 0,-2 0 0,-3 0 0,5 0 0,-3 0 0,-15 1 0,-18 1 0</inkml:trace>
  <inkml:trace contextRef="#ctx0" brushRef="#br0" timeOffset="204238">27741 4460 24575,'36'-3'0,"-7"1"0,3 0 0,15 0 0,7 0 0,-9-2 0,6 0 0,3-1 0,1 0-1164,-9 0 1,2 1 0,2-2 0,0 1 0,1 0 0,0 0 1163,2 0 0,0 0 0,1-1 0,0 1 0,0 0 0,-1 0 0,-2 0 0,1-1 0,0 1 0,-1 0 0,-4 1 0,-4 0 0,12-1 0,-6 1 0,-6 1 0,-7 1 0,0 0 0</inkml:trace>
  <inkml:trace contextRef="#ctx0" brushRef="#br0" timeOffset="215258">29714 3849 24575,'19'-19'0,"3"5"0,5-1 0,19-3 0,5 2 0,-11 4 0,1 0 0,1 3 0,0 3 0,1 2 0,-2 4 0,12 5 0,-6 6 0,-13 4 0,-4 4 0,-6 1 0,-5 2 0,8 22 0,-24-11 0,-8 4 0,-4 4 0,-8 3 0,-5 0 0,-5 3 0,-4 1-426,5-9 1,-3 1 0,-1-1 0,-1-1 425,1-2 0,0 0 0,-1-1 0,0-2 0,-10 11 0,1-2 0,1-5 0,-1-1 0,2-6 0,12-10 0,3-2 0,-3 6 0,28-10 0,25 2 0,17-2 0,12 0 0,-6-2 0,5 0 0,1-2 31,-9-2 0,1 0 0,0-1 0,1 0-31,1-1 0,1-1 0,-2 0 0,-3-2 0,0 0 0,-3-1 0,-3-1 0,5-1 0,-5-2 0,12 1 0,-31-2 0,-6 1 0</inkml:trace>
  <inkml:trace contextRef="#ctx0" brushRef="#br0" timeOffset="216025">31508 3470 24575,'-52'2'0,"21"2"0,-3 2 0,-4 2 0,-1 4 0,-4 7 0,-2 5 0,9 0 0,-1 4 0,2 2-480,1 2 1,2 2-1,0 3 480,7-4 0,1 3 0,0 1 0,3 0 0,-4 11 0,3 0 0,5 2 0,6 1 0,5 2 0,5-1 0,3 2 0,5-1 0,4-1 0,4-7 0,4-1 0,3-1 0,4 0 0,3-2 0,1-3 116,0-7 1,2-4 0,1-2-117,1-3 0,1-3 0,0-4 0,11 2 0,-2-12 0,-6-16 0,-7-12 0,-6-13 0,-10-9 0,-11 8 0,-7-3 0,-2-1-177,-1-3 1,-4 0 0,-3 1 176,-5 3 0,-3 1 0,-3 3 0,0 3 0,-2 1 0,-3 5 0,-1 4 0,-4 3 0,-2 3 0,-9 2 0,-5 4 0,-1 3-252,-2 2 1,-1 4-1,-2 4 252,1 2 0,-3 4 0,2 0 0,5-1 0,10-2 0,4-1 0,0 2 0,-14 9 0,0-1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1:59.331"/>
    </inkml:context>
    <inkml:brush xml:id="br0">
      <inkml:brushProperty name="width" value="0.05292" units="cm"/>
      <inkml:brushProperty name="height" value="0.05292" units="cm"/>
      <inkml:brushProperty name="color" value="#FF0000"/>
    </inkml:brush>
  </inkml:definitions>
  <inkml:trace contextRef="#ctx0" brushRef="#br0">14732 6672 24575,'9'-2'0,"18"0"0,1 0 0,5 0 0,4 0 0,5 1 0,1 0-669,4 0 0,1 0 0,1 1 669,6 2 0,1 1 0,0 0 0,-12 1 0,0 0 0,0 0 0,-1 1 0,11 2 0,-2 1 0,2 0 0,-11-3 0,0 0 0,1-1 0,-1 0 0,10 1 0,0-2 0,-1-1 0,0 0 0,-1-3 0,0 0 0,-1-2 0,1-1 0,-1 0 0,-3 0 0,-1-1 0,-1-1 215,-6 1 1,0-2-1,-3 1-215,10-3 0,-3 0 166,-3-2 0,-2 0-166,-6 1 0,-3 0 0,13-5 0,-18 7 0</inkml:trace>
  <inkml:trace contextRef="#ctx0" brushRef="#br0" timeOffset="814">17675 6606 24575,'42'27'0,"-1"-1"0,0-2 0,2-1 0,-4-6 0,3 0 0,3-2-1127,-5-3 1,1-1 0,3-1 0,1-1 1126,0-1 0,1-2 0,2 1 0,0-1 0,0-1 0,0 1 0,0-1 0,0 0 0,-1 0 0,1-1 0,-1-1 0,0 0 0,0 0 0,-1 0 0,-2-2 158,3 0 0,-2 0 0,-2-1 0,-3-1-158,2-1 0,-4-1 0,-2 1 0,4 0 0,-6 0 0,2-5 0</inkml:trace>
  <inkml:trace contextRef="#ctx0" brushRef="#br0" timeOffset="1300">20033 6896 24575,'37'14'0,"0"0"0,9 1 0,5 0 0,-7-4 0,5 0 0,3 0 0,1-1-1387,-6-2 1,2 1 0,2-2 0,0 1 0,3-1 1386,-8-2 0,1 1 0,2-1 0,1-1 0,0 0 0,0 0 0,0-1 0,0 0 0,2-1 0,-1 0 0,1-1 0,-1 0 0,-1-1 0,-1-1 0,4 0 0,0-2 0,-1 0 0,-1 0 0,-3-1 0,-2 1 0,4 0 0,-3 0 0,-3-1 0,-4-1 0,4-6 0,0 0 0</inkml:trace>
  <inkml:trace contextRef="#ctx0" brushRef="#br0" timeOffset="2416">4322 8278 24575,'42'3'0,"-4"-1"0,9-1 0,-1 1 0,8-1 0,4-1 0,3 1-1405,-14 0 1,2-1 0,2 1-1,1-1 1,2 1 0,2-1-1,0 1 1319,-4-1 0,2 0 1,2 0-1,0 0 1,1 0-1,1 0 1,1 0-1,1 0 1,0 0-125,-10 0 1,2 0 0,0 0-1,1 0 1,0 0 0,1 0-1,0 0 1,1 0 0,0 0-1,0 0 1,0-1 0,1 1 209,-2-1 0,2 0 0,-1 1 0,1-1 0,1 0 0,-1 0 0,1 0 0,0 0 0,0 0 0,1-1 0,-1 1 0,1 0 0,-1-1-72,-1 1 0,0-1 0,1 1 0,-1-1 0,0 0 1,1 1-1,0-1 0,0 0 0,0 0 0,0 0 1,1 0-1,-1 0 0,0 0 0,1 0 72,-3-1 0,0 1 0,0 0 0,1-1 0,0 1 0,0-1 0,0 0 0,0 1 0,0-1 0,-1 0 0,1 0 0,-1 0 0,0 1 0,0-1 0,0 0-151,0 0 1,1 0-1,-1 0 1,0 0-1,0 0 1,0 0-1,0 0 1,-1 0-1,1 0 1,-1 0 0,0 0-1,0 0 1,0 0-1,0 0 151,2 0 0,0 0 0,0 1 0,-1-1 0,1 0 0,0 0 0,-1 1 0,0-1 0,0 0 0,-1 1 0,0-1 0,-1 0 0,-1 1 0,4-1 0,-1 0 0,0 1 0,-1-1 0,0 0 0,-1 1 0,0-1 0,0 1 0,-1-1 0,1 1 0,-2-1 0,3 1 0,1-1 0,0 1 0,-1-1 0,0 0 0,-1 1 0,-1 0 0,-2-1 0,-2 1 0,-3 0 0,16-1 0,-3 0 0,-4 1 0,-1-1 0,-3 1 0,-3-1 0,0 0 0,1 0 0,-1 0 0</inkml:trace>
  <inkml:trace contextRef="#ctx0" brushRef="#br0" timeOffset="4183">23665 13085 24575,'-1'4'0,"6"4"0,18 6 0,9 4 0,6 1 0,6 2 0,2 0-1191,-3-3 0,2 0 1,3 0-1,1 0 1191,0-3 0,2-1 0,2 0 0,0-1 0,-1-2 0,-4-2 0,-1 0 0,0-2 0,0-1 0,0-1 0,2-1 0,1-3 0,-1 0 0,0-1 0,1-1 0,-1 0 0,0-1 0,0-1 0,-1 0 0,-1-1 0,3-2 0,-2 0 0,0-2 0,-1 0 169,0 0 0,0-1 0,-3-1 0,-5 1 0,3-1 0,-8-1 0,8-7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2:14.848"/>
    </inkml:context>
    <inkml:brush xml:id="br0">
      <inkml:brushProperty name="width" value="0.05292" units="cm"/>
      <inkml:brushProperty name="height" value="0.05292" units="cm"/>
      <inkml:brushProperty name="color" value="#FF0000"/>
    </inkml:brush>
  </inkml:definitions>
  <inkml:trace contextRef="#ctx0" brushRef="#br0">20355 13966 24575,'13'12'0,"25"9"0,3-2 0,10 1 0,-6-2 0,8 1 0,3 1 0,1 0-1639,-12-5 1,1 0-1,1 0 1,3 0 0,1 0-1,3 0 1628,-5-2 0,2 0 0,2 0 1,2 0-1,1 0 0,2 0 0,0 0 1,2-1-1,0 0-209,-10-3 0,0 0 1,2 0-1,1 0 1,1 0-1,0-1 1,0 0-1,1 1 1,0-2-1,0 1 1,0-1-1,-1 1 0,0-1 220,0-1 0,1 1 0,-1-1 0,0 0 0,1 0 0,-1 0 0,1-1 0,-1 1 0,0-1 0,0-1 0,1 1 0,-2-1 0,1 0-75,3 0 0,0 0 0,0 1 0,0-1 0,0 0 0,0-1 1,-1 0-1,0-1 0,-1 0 0,0-2 0,-2 0 0,-1-2 75,7-2 0,1-2 0,0-1 0,-2-1 0,-1 0 0,-2-1 0,-4 0 0,-2 0 0,-5 2 0,12-1 0,-7 0 0,-4 0 0,-1-4 0,7-12 0,0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2:42.097"/>
    </inkml:context>
    <inkml:brush xml:id="br0">
      <inkml:brushProperty name="width" value="0.05292" units="cm"/>
      <inkml:brushProperty name="height" value="0.05292" units="cm"/>
      <inkml:brushProperty name="color" value="#FF0000"/>
    </inkml:brush>
  </inkml:definitions>
  <inkml:trace contextRef="#ctx0" brushRef="#br0">14286 8690 24575,'28'14'0,"-1"1"0,20 0 0,13-1 0,-21-6 0,7 0 0,4 1 0,4-1 0,2 0 0,2 0 0,-1 0-984,-10-2 1,2 0 0,0 1 0,1-1 0,1 0 0,2 0 0,0 0 0,3 0 0,1-1 0,2 1 895,-11-1 0,0-1 1,3 0-1,0 1 0,1-1 1,1 1-1,1-1 1,1 0-1,1 0 0,0 0 1,1 0-1,1 0 0,0 0 1,0 0-1,1 0 1,0-1-1,0 1-6,-7-1 0,0 0 1,1 0-1,0 0 0,1 0 1,1 0-1,0 0 0,1-1 1,0 1-1,0 0 0,0-1 1,1 1-1,0-1 0,0 1 1,0-1-1,0 1 0,1-1 1,-1 0-1,0 0 0,0 0 1,-1 0-1,1 0 0,-1 0 94,-1 0 0,-1 0 0,1-1 0,-1 1 0,1-1 0,-1 1 0,1-1 0,-1 1 0,1-1 0,0 0 0,-1 0 0,1 0 0,0 0 0,0 0 0,0 1 0,-1-1 0,1 0 0,1-1 0,-1 1 0,0 0 0,0 0 0,0 0 0,1 0 0,-1 0-36,0 0 1,0 0 0,1 0 0,0 0 0,0 0 0,0-1 0,0 1-1,0 0 1,1 0 0,-1-1 0,1 1 0,-1 0 0,1 0 0,-1-1-1,0 1 1,0-1 0,-1 1 0,1 0 0,-1-1 0,0 1 0,-1-1 0,0 1-1,-1-1 1,0 1 0,-1-1 35,6 1 0,-1-1 0,0 0 0,0 0 0,-1 1 0,0-1 0,-1 0 0,1 0 0,-1 0 0,-1 0 0,1 0 0,-1 0 0,-1 0 0,1 0 0,-1 0 0,-1 1 0,0-1 0,0 1 0,0-1 0,-1 1-136,9 0 1,-1 1 0,0-1 0,-1 0-1,0 1 1,-1-1 0,0 1 0,-1-1 0,0 1-1,-1 0 1,1 0 0,-1 0 0,-1 1-1,1-1 1,-1 1 135,3 0 0,0 0 0,0 1 0,-1-1 0,0 1 0,0-1 0,-1 1 0,0 0 0,-1 0 0,0 1 0,0 0 0,-1 0 0,0 0 0,4 2 0,-1-1 0,-1 1 0,0 1 0,-1-1 0,1 1 0,-1 0 0,0 0 0,1 1 0,0-1 0,0 1 0,-1-1 0,0 1 0,1 0 0,0 0 0,0 1 0,0-1 0,1 1 0,-2 0 0,1-1 0,-1 0 0,0 0 0,-1 0 0,1 0 0,-1 0 0,0-1 0,-1 1 0,1-1 0,-2 0 0,1 0 0,0 0 0,0 0 0,0-1 0,0 0 0,5 1 0,0-1 0,1 1 0,-1-2 0,1 1 0,-1-1 0,-1 0 0,0 0 0,-1-1 0,0 0 86,-2-1 0,1 0 0,-1-1 0,-1 0 0,0 0 0,-1-1 0,-2-1 0,0 1 0,-3-2-86,8 0 0,-1-2 0,-2 0 0,-2 0 0,-2-1 0,-1 1 0,8 1 0,-2 0 0,-3 0 0,-6-2 0,1-2 0,1 0 0</inkml:trace>
  <inkml:trace contextRef="#ctx0" brushRef="#br0" timeOffset="8334">23819 4870 8191,'-24'-8'0,"-3"3"0,-4 2 2352,-7 0 1,-3 4-2353,-3 7 0,-3 6 0,1 4 0,-3 2 0,0 5 0,2 4 292,9 2 0,0 3 0,2 3 0,3 3-292,5-4 0,1 3 0,2 2 0,3 1 0,2 0 0,1 11 0,3 1 0,4 2 0,2 0 0,3-10 0,2 1 0,1 0 0,3-1 0,4 0 0,4 6 0,5-2 0,3 0 0,4-3 258,4-2 1,3-2-1,3-2 1,2-3-259,0-4 0,1-2 0,3-3 0,2-4 1127,1-4 1,3-2 0,1-5 0,0-3-1128,12-5 0,1-7 0,-2-6 0,-7-5 0,-2-4 0,-1-4 0,-1-3 0,-1-2 0,-4-3 0,-9 0 0,-4-2 0,-3 0 0,3-15 0,-7-2 0,-4-5 0,-6-3 0,-8 13 0,-2 0 0,-3-2 284,-4-9 1,-4-2 0,-1 0-285,1 3 0,-2 1 0,-3 0 0,-4-1 0,-2 0 0,-2 3 0,-1 5 0,-2 2 0,0 4-642,0 7 0,-1 2 0,3 3 0,-5-7 0,3 6 0,-8 1 0</inkml:trace>
  <inkml:trace contextRef="#ctx0" brushRef="#br0" timeOffset="8834">25050 4116 24575,'-40'32'0,"0"-1"0,7 2 0,1 4 0,-1 4 0,3 1 0,-2 4 0,2 3 0,1 2-1256,5-4 0,2 1 0,0 1 0,2 2 0,1 1 1256,3-4 0,1 1 0,2 2 0,0-1 0,1 1 0,2-2 0,-1 5 0,1 0 0,2-1 0,2 1 0,2 0-254,1 1 1,3 1 0,2 0 0,2 0 0,1-1 253,3-2 0,1 0 0,3 0 0,1-2 0,1-1 78,5 6 0,3-2 0,1-2 0,-2-3 1,2 5-1,-2-3 0,0-7 0,4-9 1,-1 1-1</inkml:trace>
  <inkml:trace contextRef="#ctx0" brushRef="#br0" timeOffset="9384">25329 5514 24575,'2'20'0,"3"19"0,-3-9 0,0 2 0,0 8 0,0 0 0,-1-4 0,0-2 0,-1 11 0,-2-32 0,1-53 0,4 5 0,4-4 0,7-11 0,4-1 0,2 1 0,3 4 0,-4 11 0,4 10 0,18 18 0,-15 45 0,-11 1 0,0 7 0,-4-11 0,0 3 0,-1 1-339,-1 8 1,-2 2 0,0 0 338,1 2 0,-1 0 0,0-1 0,-2-7 0,0-2 0,-1-1 0,1 8 0,1-7 0,1-8 0,6-30 0,11-34 0,-10 14 0,6-11 0</inkml:trace>
  <inkml:trace contextRef="#ctx0" brushRef="#br0" timeOffset="9734">26340 4265 24575,'6'30'0,"-1"0"0,1 12 0,-2 6 0,0 2 0,-1 6 0,-1 3-1066,-1-15 1,0 1 0,-1 2-1,-1 0 1,0 1 1065,0 3 0,-1 1 0,0 0 0,-1 0 0,1 1 0,-1 0 0,0 2 0,0-1 0,0 0 0,0-2-48,-1 6 0,-1-1 1,0-1-1,1-1 48,0-8 0,0 0 0,1-2 0,0-2 407,0 2 0,0-4 1,0-3-408,0 2 0,1-6 0,1-4 0,2-27 0</inkml:trace>
  <inkml:trace contextRef="#ctx0" brushRef="#br0" timeOffset="10950">27111 5277 24575,'-17'-9'0,"-8"0"0,-4 6 0,-6 13 0,-2 25 0,19-2 0,2 6 0,-1 11 0,6 4-278,6-11 0,3 1 0,3 1 278,5 2 0,4 1 0,3-1 0,2-4 0,2 0 0,2-4 0,8 11 0,2-6 0,-6-15 0,0-6 0,3-9 0,-13-48 0,-9-8 0,-5-9 0,-3-1 0,-3-6 0,-1-1-227,1 15 1,0-2-1,-1 2 1,0 0 226,-2-8 0,-1 0 0,0 5 397,-3-3 1,5 10-398,8 17 0,14 12 0,14 18 0,26 3 0,-17-4 0,1-2 472,1-2 1,0-2-473,1-3 0,-1-4 0,16-11 0,-9-9 0,-6 0 0,-13 5 0,-10 2 0,-19 7 0,-18 5 0,-19 10 0,13 11 0,0 6 0,0 7 0,4 7 0,8-1 0,4 6 0,2 1-183,3 4 1,4 2 0,2-1 182,4 0 0,3-1 0,1-2 0,8 16 0,4-8 0,2-17 0,5-11 0,3-15 0,2-10 0,3-13 0,-2-7 0,-2-6 0,-3-3 0,-2-3 0,-5 2 0,-2-6 547,-11 28-547,-5 61 0,-4-4 0,-5 5 0,-2-7 0,-4 3 0,-2 0-423,1-6 0,-2 0 0,-2 0 1,-2 0 422,-3 2 0,-4 0 0,0 0 0,-1-1 0,2-2 0,-2 0 0,0-1 0,1-1-177,-7 7 1,1-2 0,-2-3 176,3-6 0,-1-2 0,0-7 0,-8-7 0,-1-8 0,-4-9 0,1-8 0,7-7 0,4-5 0,8 2 0,5-2 1643,5-12-1643,43-3 0,7 14 0,14-2 0,3 0 0,-10 2 0,-6-2 0,0 1 0,5 4 0,-1-1 0,1 1 0,0 0 0</inkml:trace>
  <inkml:trace contextRef="#ctx0" brushRef="#br0" timeOffset="11717">29073 5109 8191,'-17'24'0,"0"0"0,-8 23 0,-3 8 789,8-15 0,-1 4 0,-1 2 0,0 0-789,0 2 0,0 1 0,0 0 0,0-1 616,0 1 0,0-1 0,0-1 1,2-3-617,0 0 0,2-4 0,1-5 995,3-7 1,2-5-996,-3 2 5799,4-35-5799,-1-39 0,6 14 0,1-6 0,3-2-38,3-1 1,2-3 0,4-2 0,1-1 37,2 4 0,2-1 0,1-1 0,3 1 0,1 1 0,2 1 0,2 1 0,2 0 0,2 3 0,1 1 0,6-2 0,2 1 0,1 4 0,1 5 236,1 1 1,2 6 0,-2 9-237,7 7 0,-3 14 0,-3 21 0,-4 16 0,-10 3 0,-2 9 0,-3 2-526,-3-9 1,-1 1 0,-1 2 0,-3 2 525,-4-4 0,-1 3 0,-2 0 0,-2 0 0,-1-1 0,-3 6 0,-3 0 0,-2-1 0,-1-3-112,-2-7 1,-1-2 0,-1-1 0,-1-3 111,-1 6 0,-2-4 0,2-6 518,-10 9 0,14-23 0,8-22 0</inkml:trace>
  <inkml:trace contextRef="#ctx0" brushRef="#br0" timeOffset="12118">29980 3909 24575,'20'22'0,"-3"5"0,2 8 0,1 4 0,1 5 0,0 4 0,2 4 0,-2 3-1396,-4-8 0,1 4 1,-2 2-1,1 1 0,-1 2 1,-1-1 1395,-3-8 0,1 1 0,-1 0 0,0 2 0,-1-1 0,-2 1 0,0 0 0,-2 1-281,-1 0 1,-2 1 0,-1 0-1,-1 1 1,-1-1 0,-1 1-1,-1 0 1,0-1 280,-1 0 0,-1 0 0,-1-1 0,-1 1 0,0 0 0,-2-1 0,0 0 0,-2 0 0,-1-1 0,0 0 0,-2 0 0,-1-1 0,-1 0 0,0 0 0,-2 1 0,0-1 0,-3 3 0,-1 0 0,-1 0 0,-1 0 0,-1 0 0,0-1 0,0-1 0,0-1 0,-1 0 0,0-1 0,0 0 0,-1-1 0,0-2 0,-1 0 0,0-1 80,-5 5 1,0-2 0,-2 0 0,1-3 0,-1-1 0,0-3-81,0-2 0,-2-1 0,1-3 0,2-3 0,2-4 0,-12 5 0,3-6 0,5-6 0,1 1 0</inkml:trace>
  <inkml:trace contextRef="#ctx0" brushRef="#br0" timeOffset="15083">29204 10783 8191,'23'21'0,"1"1"0,-4 0 0,1 6 952,5 12 0,3 9 0,0 4-952,-9-12 0,-1 2 0,0 3 0,0 1 0,0 2 0,0-1 0,-1 0 0,1 3 0,-1 1 0,-1 2 0,-1 2-124,-4-9 0,-1 2 0,0 1 0,0 2 1,-2 1-1,1 0 0,-2 1 0,0-1 0,-2 1 124,0-4 0,-1 1 0,-1 0 0,0 0 0,-1 0 0,-1 1 0,0 0 0,-1 1 0,-1 0 0,1 1-45,-2-1 0,0 1 0,0 0 0,-1 1 0,-1 0 0,0 0 0,-1 1 0,1-1 0,-1 1 1,-1-1-1,1 0 45,-1 0 0,0 0 0,-1 1 0,0-1 0,0 1 0,0-1 0,-1 0 0,0 0 0,-1-2 0,0 0 0,0 0 0,-1 4 0,-2-1 0,1 0 0,-1-1 0,-1 0 0,0-1 0,0-1 0,0 0 0,-1 0 137,-1 3 0,0 0 0,-1-1 0,-1 0 0,1-1 1,-1-1-1,1-2 0,0-3-137,-1 3 0,1-3 0,0-1 0,-1-2 0,1-1 0,1-2-188,-5 11 1,0-2 0,1-4 0,3-6 0,-3 5 0,5-11 0,4-16 0</inkml:trace>
  <inkml:trace contextRef="#ctx0" brushRef="#br0" timeOffset="15534">28947 14274 24575,'17'38'0,"-4"7"0,-1 8 0,-2-9 0,-1 2 0,-1 4-1374,-2 2 0,1 3 1,-2 3-1,0 0 1374,-1-4 0,0 1 0,-1 0 0,0 1 0,-1-2 0,0-5 0,0 0 0,-1-1 0,0 0 0,0-2 312,0 8 1,1 0-1,0-3 1,0-6-313,1 12 0,2-11 971,6-12-971,11-30 0,21-19 0,-2-2 0,9-5 0,-6 3 0,-12 5 0,-1 0 0,5-2 0,1-1 0,0 1 0</inkml:trace>
  <inkml:trace contextRef="#ctx0" brushRef="#br0" timeOffset="16335">28969 11321 24575,'-3'-6'0,"0"-3"0,3-3 0,8-12 0,9-3 0,6-4 0,0 4 0,4-2 0,1 0-430,5-5 1,2 0 0,2 0 429,3-3 0,2 0 0,-1 3 0,-7 6 0,-1 1 0,-1 2 157,8-6 0,-2 4-157,-6 6 0,-2 4 0,14 3 0,3 11 0,-3 23 0,-10 13 0,0 11 0,-7-7 0,-1 5 0,1 6-447,-5-2 0,1 6 0,0 3 0,-1-2 0,-2-6 0,2-1 0,-2-4 0,-2 2 0,-4-3 0,-1 0 1,1 0-1,0 0 0</inkml:trace>
  <inkml:trace contextRef="#ctx0" brushRef="#br0" timeOffset="17184">31028 11794 24575,'-13'-12'0,"-11"0"0,-27 5 0,20 5 0,-2 3 0,-7 6 0,1 9 0,-3 15 0,6 12 0,14-6 0,4 5 0,2 3-452,2-3 1,2 3-1,3 1 1,2 1 451,3 3 0,2 1 0,4 1 0,4-1 0,3 3 0,5 1 0,2-1 0,2-2 0,0-4 0,2-2 0,3-1 0,3-2 0,5-2 0,4-3 0,1-1 0,1-4-163,6 4 1,1-3-1,-1-6 163,-5-10 0,0-4 0,-1-4 0,13 2 0,-7-13 0,-18-17 0,-5-10 0,0-18 0,-4-9 0,-8 5 0,-2-4 0,-3-2-445,0 5 0,-2-2 1,-1-1-1,-1 0 445,-1 2 0,-1 1 0,-2-1 0,0 2 0,-1 5 0,-2 0 0,0 2 0,-3 1 356,-5-10 1,-3 2 0,-1 4-357,-7-5 0,-1 4 0,7 11 0,2 5 0,-7-5 0</inkml:trace>
  <inkml:trace contextRef="#ctx0" brushRef="#br0" timeOffset="17585">32313 11153 24575,'-44'21'0,"0"1"0,11 3 0,0 3 0,-1 6 0,-1 2 0,0 5 0,-1 3 0,2 2-1040,7-4 0,-1 1 0,2 2 0,1 0 1,2 1 1039,1 1 0,2 1 0,0 1 0,3 0 0,1 1 0,1 2 0,2 1 0,1 1 0,3-1 0,2 0 0,4-4 0,2-1 0,1 1 0,3-1 0,0 1 0,3-1 0,1 1 0,2 0 0,0-1 0,2-2 140,2 5 0,2 0 1,0-3-1,3-3-140,4 0 0,1-3 0,-1-5 0,-1-1 0,-1-9 0,1-11 0</inkml:trace>
  <inkml:trace contextRef="#ctx0" brushRef="#br0" timeOffset="18115">32167 12211 24575,'0'19'0,"2"21"0,0-1 0,-1 6 0,0 7 0,-1 2 0,0 0 0,-1-3 0,0-9 0,-1-10 0,-1-21 0,13-63 0,4 7 0,6-3 0,1 9 0,4-1 0,1 2 0,0 3 0,0 2 0,1 4 0,7 1 0,-1 9 0,9 13 0,-27 47 0,-6-6 0,0 4 0,2 15 0,1 4-277,-3-12 1,0 3 0,1-1 276,-2-3 0,1-1 0,0-2 0,5 12 0,3-11 0,15-14 0,-13-58 0,-1-12 0,5 8 0,-13-4 0,0-1 0</inkml:trace>
  <inkml:trace contextRef="#ctx0" brushRef="#br0" timeOffset="18384">32885 11216 24575,'3'37'0,"-1"1"0,3 6 0,1 7 0,-1 3 0,-1-10 0,0 2 0,0 2 0,0 1 0,0 2-1094,-1-4 0,1 3 0,0 0 0,-1 1 0,0 0 0,0 0 1094,-2 3 0,1 0 0,-1 0 0,-1 1 0,-1-1 0,0-1 0,-2-4 0,0 0 0,0 0 0,-2-1 0,0 0 0,-1 0-214,-2 7 0,-1 0 0,-2 0 0,0-2 0,-2 1 214,-2-1 0,-1 0 0,-1-1 0,0-2 0,2-4 0,-1 6 0,0-6 0,0-1 0,1-8 0,0-1 0,0 1 0</inkml:trace>
  <inkml:trace contextRef="#ctx0" brushRef="#br0" timeOffset="19915">30350 8346 24575,'4'44'0,"1"-1"0,-1-2 0,1 2 0,1 5 0,0-6 0,1 4 0,0 2 0,0 2 0,1-2-1152,0 4 0,-1 0 0,1 1 1,0 0-1,1 1 1152,-2-6 0,1 0 0,0 1 0,0 0 0,0 0 0,0-1 0,1 8 0,0-1 0,1 0 0,-1-2 0,-1-2 184,1 1 0,-1-2 0,-1-2 0,0-1-184,1 7 0,-2-2 0,0-7 0,0-11 0,-3-8 0,-5 0 0</inkml:trace>
  <inkml:trace contextRef="#ctx0" brushRef="#br0" timeOffset="20184">29640 9325 8191,'-11'-14'0,"22"10"5063,35 7-5063,-2 1 0,9 1 0,-5-3 0,5-1 0,4 0 0,2-1-40,-14-1 1,1 0-1,2 0 1,0-1-1,2 0 1,0-1 39,-2-1 0,2 0 0,1-1 0,1 0 0,-1-1 0,-1 1 0,0 0 0,4-1 0,-1 0 0,1 0 0,-2 0 0,-2 0 0,-2-1 232,10-2 0,-3 0 1,-4 0-1,-5 1 1,11-3-1,-12 3 1,-11 4-1</inkml:trace>
  <inkml:trace contextRef="#ctx0" brushRef="#br0" timeOffset="21417">23996 16443 24575,'-10'-2'0,"-28"29"0,6 4 0,-3 6 0,6-5 0,-1 4 0,1 2-791,4-4 1,1 2 0,0 2 0,2 1 790,1 4 0,1 1 0,2 1 0,2 1 0,2 1 0,2 1 0,1 1 0,2 0 0,1 2 0,2 0 0,2 1 0,2 0 0,4 1 0,3 1 0,2-1 0,3-2 0,2-6 0,2-1 0,3-2 0,0-2 0,4 6 0,1-2 0,4-6 497,10 3 1,4-18-498,-4-28 0,-1-17 0,-8-7 0,-2-9 0,-2-5-430,-1 1 1,-2-4 0,0-3 0,-3-1 429,-3 5 0,-1-2 0,-1-1 0,-2-2 0,-1 1 0,-1-3 0,-2-1 0,-2 0 0,-1 0 0,-1 2 0,-2-6 0,-1 1 0,-3 1 0,-3 1-342,-3 2 1,-3 0-1,-3 1 1,-1 2 341,0 5 0,-2 2 0,-1 2 0,1 4 0,-7-10 0,0 5 0,2 7 0,0 0 0</inkml:trace>
  <inkml:trace contextRef="#ctx0" brushRef="#br0" timeOffset="21851">25380 15878 24575,'-26'32'0,"6"-2"0,-3 6 0,0 4 0,0-2 0,-1 3 0,0 3 0,-1 2-1112,5-6 1,0 2 0,-1 1 0,1 2 0,0 0 0,0 0 1111,0 4 0,0 0 0,1 0 0,0 1 0,1 1 0,1-1 0,2-1 0,1 1 0,0-1 0,2 1 0,0-1 0,1 0-26,-2 7 1,2 0-1,0 0 1,1-2-1,2-2 26,1 1 0,2-3 0,1 0 0,2-3 207,4 7 0,1-2 1,1-7-1,-2-11 1,2-5-1,10 15 0</inkml:trace>
  <inkml:trace contextRef="#ctx0" brushRef="#br0" timeOffset="22367">25351 16752 24575,'11'38'0,"-4"-6"0,-1 4 0,0 1 0,0 4 0,0 0 0,-1 2 0,-1-1 0,-1 0 0,-3 16 0,-1-4 0,0-10 0,-2-6 0,-6-3 0,5-20 0,14-47 0,6 5 0,7-1 0,9-7 0,6 2 0,-5 10 0,3 3 0,0 3 0,16-2 0,-1 9 0,-10 6 0,-3 11 0,-5 20 0,-5 12 0,-13-3 0,-4 5 0,-1 3-416,-2-4 1,0 2 0,-1 2 0,0 0 415,-1 6 0,0 1 0,-1 1 0,-1-2 0,-1-6 0,0 0 0,-2-1 0,1-2 0,0 7 0,-1-1 0,2-5 0,0 1 0,6-10 0,13-20 0,-10-12 0,4-22 0</inkml:trace>
  <inkml:trace contextRef="#ctx0" brushRef="#br0" timeOffset="22717">26528 16279 8191,'5'34'0,"-2"-7"0,-1 3 2250,2 17 1,-2 5-2251,-1-7 0,0 2 0,-2 4 0,0 0 0,-2 3 0,0 1 0,0 1 220,-1-11 0,0 1 1,0-1-1,-1 1 1,0 1-221,-1 2 0,-1 1 0,1 0 0,-1-1 0,1-1 0,-2 5 0,1-1 0,-1-2 0,2-3 655,0 1 0,1-3 1,2-3-656,2 12 0,7-8 1444,16-2 1,-4-18-1,-2-20 1</inkml:trace>
  <inkml:trace contextRef="#ctx0" brushRef="#br0" timeOffset="23467">27472 16979 8191,'-33'0'0,"1"0"0,-5 1 0,-2 3 2531,-6 0 1,1 5-2532,5 8 0,5 7 1409,11 8 0,7 6-1409,3 8 0,7 3 0,4 7 0,8 1 341,2-16 0,4 0 0,3 0-341,8 4 0,5 0 0,0-2 0,0-5 0,1-3 0,1-2 2146,1-4 0,1-3 1,-2-5-2147,3 1 0,-3-11 0,8-30 0,-19-5 0,-4-7 0,-5-17 0,-6-8 0,-1 10 0,-2-3 0,-2 0-346,-6-4 0,-3-1 1,-1 2 345,-3 0 0,-1 2 0,-2 3 0,3 8 0,-2 3 0,1 3 492,-1-2 1,1 6-493,4 5 0,9 20 0,1 2 0</inkml:trace>
  <inkml:trace contextRef="#ctx0" brushRef="#br0" timeOffset="24351">28313 16894 8191,'-31'7'0,"1"-1"0,-7 7 0,-3 5 1436,5 2 0,-2 4 0,0 2-1436,-1 4 0,1 3 0,3 3 0,4 2 0,4 3 0,3 1 0,3 0 0,3 0 0,6 0 1453,5 12 0,11-2-1453,8-3 0,8-6 0,7-9 0,7-7 0,16-7 0,6-9 0,-1-6 0,0-10 357,-13-11 1,0-9 0,-2-3-358,-1-6 0,-3-4 0,-4-3 0,-6-3 0,-3-1 0,-2 1 2044,-2 6 1,0 1 0,-3 10-2045,4 8 813,-8 67-813,-12-4 0,-5 8 0,-1-7 0,-2 3 0,-3 3-669,0-7 0,-2 3 1,-2 0-1,-2 3 669,-1-2 0,-3 2 0,-2 1 0,0 0 0,-1 0 0,2-5 0,0 0 0,-1 0 0,-1 1 0,0-2 0,-1-1 0,-3 6 0,-2-1 0,0-2 0,1 0 0,-1-3 0,-2 4 0,0-2 0,0-3 0,3-4 495,-9 8 1,4-9-496,-11-6 0,32-25 0,4-13 0</inkml:trace>
  <inkml:trace contextRef="#ctx0" brushRef="#br0" timeOffset="25300">29069 16780 24575,'-4'31'0,"-1"-1"0,0 18 0,-1 7 0,2-13 0,0 3 0,-1 3 0,0 0-1054,-2 7 1,0 1 0,0 1 0,-1 0 1053,1-12 0,0 1 0,0 0 0,-1-1 0,1 0 0,-3 5 0,-1 0 0,1-1 0,-1-4 432,-2 2 1,0-3 0,1-5-433,-1 1 0,0-9 687,-1-13-687,19-65 0,8 9 0,5-6 0,3-2-589,0 2 0,2-3 0,2 0 0,3 0 589,-1 6 0,1-1 0,2 0 0,2 0 0,-1 2 0,3-1 0,0 0 0,1 2 0,0 1 0,0 3 0,2-1 0,0 2 0,-1 4 0,0 4 646,1 3 1,0 4 0,-2 9-647,0 7 0,-5 12 0,-6 23 0,-5 12 0,-7-9 0,-2 3 0,-1 2-285,0 6 0,-2 3 1,0 0 284,-1 3 0,-2 1 0,-1-2 0,-2-8 0,-1-1 0,0-3 0,0 9 0,-1-7 0,-1-2 0,1-30 0</inkml:trace>
  <inkml:trace contextRef="#ctx0" brushRef="#br0" timeOffset="25734">30515 15720 8191,'16'47'0,"0"0"0,-3-2 0,-2 4 0,0 5 346,-3-6 1,0 3 0,-1 3 0,-1 1 0,-2 2-347,-1-8 0,0 0 0,-2 3 0,0 0 0,-1 0 0,-1 1 0,-1-1 0,0 2 0,-2-1 0,0 1 0,-1 0 0,-1 1 0,0-1 0,-2 1 0,1-5 0,-1 0 0,0 1 0,-1 0 0,-1-1 0,0 0 0,-1 0 0,0-2 0,-2 2 0,0-1 0,-1 0 0,-1-1 0,0-1 0,0-1 0,0-1 0,-5 9 0,0-2 0,0-1 0,-1-2 0,1-3 366,-2 2 0,0-3 0,1-2 1,1-7-1,-4 6 0,2-9 1,-1-4-1</inkml:trace>
  <inkml:trace contextRef="#ctx0" brushRef="#br0" timeOffset="49264">22961 6217 24575,'47'5'0,"0"1"0,0 1 0,5 0 0,8 3 0,-18-3 0,4 2 0,4 0 0,2 1 0,3 0 0,0 1 0,2 0 0,0 0-894,-8-2 0,2 0 1,0 1-1,2 0 0,0 1 1,1-1-1,2 0 0,0 0 1,2 1-1,0-1 0,2 0 806,-10-2 0,1 0 1,0 1-1,2-1 0,1 0 1,0 0-1,1 1 1,1-1-1,0 0 0,1 0 1,0 1-1,0-1 0,1 0 1,-1 0-1,1 0 1,-1-1-1,0 1-26,-3 0 1,1-1-1,1 0 1,-1 1 0,1-1-1,0 0 1,1 1-1,-1-1 1,1 0 0,0 0-1,-1 0 1,1 0 0,0 0-1,0 0 1,-1-1-1,0 0 1,1 0 0,-2 0-1,1 0 114,1 0 0,0-1 0,-1 1 0,1-1 0,0 0 0,-1 0 0,1 0 0,-1-1 0,0 1 0,0-1 0,0 1 0,0-1 0,0 0 0,0 0 0,0 0 0,-1 0 0,1 0 0,-1 0-52,2-1 0,0 1 0,0 0 1,0 0-1,0-1 0,1 1 1,-1-1-1,0 0 0,0 0 1,-1 0-1,0 0 0,-1 0 1,-1 0-1,0 0 0,-2-1 1,0 0-1,-1 1 52,7-1 0,-2 0 0,0 0 0,-1 0 0,-1 0 0,-1-1 0,0 1 0,-2-1 0,1 0 0,-2 0 0,0 0 0,0 0-113,9 0 0,-1-1 0,0 1 1,-1-1-1,-1 0 0,-2 0 1,-1 0-1,-4 0 0,-3 0 1,8 1-1,-3-1 0,-4 0 1,-3 0-1,-4-1 0,0-1 1,0 1-1,-1-1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19:55.003"/>
    </inkml:context>
    <inkml:brush xml:id="br0">
      <inkml:brushProperty name="width" value="0.05292" units="cm"/>
      <inkml:brushProperty name="height" value="0.05292" units="cm"/>
      <inkml:brushProperty name="color" value="#FF0000"/>
    </inkml:brush>
  </inkml:definitions>
  <inkml:trace contextRef="#ctx0" brushRef="#br0">3364 11827 24575,'40'-3'0,"-5"2"0,8 1 0,5-1 0,3 1 0,4 0 0,5-1 0,2 1-1298,-16 0 0,2 0 1,1 0-1,2 0 1,1 0-1,1 0 1,0 0 1297,-1 0 0,1 0 0,0 0 0,2 0 0,0 0 0,0 0 0,0 0 0,0 0 0,1 0 0,0 0 0,1 0 0,0 0 0,-1 0 0,1 0 0,-1 0 0,0 0 0,-1 0 0,0 0 0,0 0 0,0 0 0,0 0 0,-1 0 0,0 0 0,-1 0 0,4 0 0,0 0 0,-1 0 0,-1 0 0,1 0 0,-2 0 0,1-1-167,-4 1 1,-1 0 0,0-1 0,0 1 0,0-1 0,0 1 0,-1-1 166,1 1 0,-1-1 0,1 1 0,-1-1 0,1 0 0,-1 1 0,0-1 0,7 0 0,-1 0 0,1 0 0,-1 0 0,0 1 0,-1-1 40,-1 1 0,-1-1 0,0 1 0,-1 0 0,0 0 0,-2 1-40,6-1 0,-1 2 0,0-1 0,-3 0 0,-1 1-112,-2-1 0,-1 1 0,-2 0 1,-1 0 111,4 0 0,-1 1 0,-4-2 682,4-1 1,-7 0 0,5-2 0,-24 0 0</inkml:trace>
  <inkml:trace contextRef="#ctx0" brushRef="#br0" timeOffset="26484">5948 14864 24575,'0'26'0,"0"7"0,0-3 0,0 5 0,0 11 0,0 5 0,0-11 0,0 1 0,0 1-370,0 6 0,0 0 0,0 1 370,-1-1 0,0 0 0,0 1 0,-1 6 0,-1 1 0,0-2 0,1-6 0,-1-2 0,0-1 0,-1 13 0,0-5 136,2-16 0,0-7-136,0-15 0,2-3 0,-1-11 0</inkml:trace>
  <inkml:trace contextRef="#ctx0" brushRef="#br0" timeOffset="26884">5652 15696 24575,'25'27'0,"-3"-3"0,2 4 0,5 7 0,1 4 0,-7-7 0,0 2 0,0 1-271,0 3 0,-1 1 0,-2 0 271,4 14 0,-3-2 133,-4-8 1,-1-4-134,0 5 135,1-40-135,11-33 0,-2-2 0,4-7 0,-1 1 0,2-3 0,1-3-665,-2 5 0,2-3 0,-1 0 1,-2 4-1,-3 1 0,-1 3 0,-1 2 1,10-12-1,0 0 0</inkml:trace>
  <inkml:trace contextRef="#ctx0" brushRef="#br0" timeOffset="27718">5514 14599 24575,'29'-10'0,"1"-1"0,14-9 0,5-6 0,-4 1 0,2-3 0,0-2-613,-10 6 1,0 0 0,0-2 0,-1 0 612,-1-1 0,0 0 0,-2-1 0,-2-1 0,2-6 0,-2-1 0,-5 1 391,0-4 0,-6 2-391,-6 8 0,-5 3 403,-6 1-403,-10 25 0,-15 26 0,4-1 0,-2 6 0,2 1 0,-1 5 0,0 1 167,-2 6 1,-1 1 0,3 0-168,1-1 0,1 0 0,2 0 0,1-3 0,2-1 0,2-2 0,1-1 0,3-4 0,2 11 0,6-27 0,5-15-1633,7-7 0,-7 4 0,3-6 0</inkml:trace>
  <inkml:trace contextRef="#ctx0" brushRef="#br0" timeOffset="28485">6188 14180 24575,'-2'11'0,"-3"29"0,3 1 0,0 6 0,0-9 0,1 2 0,0 1 0,-1 1 0,1 1 0,0-2 0,1 9 0,0-6 0,1 6 0,1-25 0,3-11 0,12 5 0,8 0 0,1-9 0,4-4 0,15-8 0,1-4 0,7 4 0,-22-7 0,1 0 0</inkml:trace>
  <inkml:trace contextRef="#ctx0" brushRef="#br0" timeOffset="28802">6562 13779 24575,'-2'-4'0,"0"2"0</inkml:trace>
  <inkml:trace contextRef="#ctx0" brushRef="#br0" timeOffset="39417">12209 14913 24575,'-2'41'0,"0"-1"0,2 2 0,3 3 0,-1 4 0,1-4 0,1 4 0,0 0 0,1 0-892,0 3 0,1-1 0,0 1 1,1 1 891,0 2 0,0 0 0,1 0 0,-1-4 0,1 2 0,-1-4 0,0-3 557,2 11 0,-2-5-557,-3-13 0,-2-6 584,-4-5-584,-8-7 0,5-15 0,-3-4 0</inkml:trace>
  <inkml:trace contextRef="#ctx0" brushRef="#br0" timeOffset="39785">11877 15649 24575,'10'29'0,"0"-1"0,5 14 0,0 3 0,0-5 0,0 3 0,1 0-383,1 5 0,1 0 0,-1-1 383,-2-5 0,1-2 0,-2-3 188,1 4 0,2-7-188,27 1 0,-8-28 0,6-8 0,3-7 0,5-5 0,2-6-618,-11 1 1,2-3 0,2-3-1,-1-2 1,-2-3 617,-3 1 0,-1-4 0,0-2 0,-1-1 0,-1 2 0,-2 1 0,6-3 0,-2 2 0,-2 0 0,-3-1 0,-3-7 0,1 0 0,-1 0 0</inkml:trace>
  <inkml:trace contextRef="#ctx0" brushRef="#br0" timeOffset="40368">13464 13953 24575,'-4'16'0,"0"12"0,1 8 0,-1 5 0,2 4 0,-1 5-1267,1 1 1,0 4-1,0 2 1,1 0 1266,0-7 0,0 1 0,0 1 0,1 0 0,-1 0 0,0 0 0,0 0 0,0 0 0,0 0 0,-1-2 0,0 4 0,0 0 0,-1-2 0,-1-3 510,0-2 1,-1-3-1,-1-4-510,-5 3 0,-2-9 822,-11-6-822,-1-18 0,-26-25 0,13-5 0,-5-8 0,8 2 0,-3-5 0,0-1 0,3 4 0,-9-6 0,2 2 0,11 3 0,-1 0 0,1 0 0</inkml:trace>
  <inkml:trace contextRef="#ctx0" brushRef="#br0" timeOffset="40719">13437 13665 8191,'1'-9'0,"1"6"125,2 5 0,-2 1 0,1 2 1</inkml:trace>
  <inkml:trace contextRef="#ctx0" brushRef="#br0" timeOffset="43915">11533 17480 24575,'21'21'0,"19"14"0,-2-3 0,7 4 0,-12-12 0,2 2 0,2 1 0,0-2-698,1 0 1,1 0 0,1-1-1,0-1 698,1 0 0,2 0 0,0-2 0,-1-4 0,9 0 0,0-6 0,-3-7 63,-9-9 1,-2-6 0,-1-4-64,3-7 0,-2-4 0,-2-3 0,-3-3 0,-2-2 0,0-1 0,0 0 0,-1-1 0,-2 1 0,8-12 0,-4 3 0,-13 18 0,-2 4 0,6-12 0</inkml:trace>
  <inkml:trace contextRef="#ctx0" brushRef="#br0" timeOffset="46835">6052 17990 24575,'5'19'0,"4"17"0,9 17 0,-4-17 0,2 2 0,3 3 0,1 0 0,4 0 0,0-3 0,-2-5 0,-1-1 0,4 1 0,1 0 0,8 4 0,2-2 0,-1-2 0,3-3 0,5 3 0,2-4 0,-7-11 0,0-5 0,-4-4 0,2-3 0,0-2 0,4 0 0,1-2-604,8 1 0,2-1 1,2 0 603,-3 0 0,3 1 0,0 1 0,1-1-519,2 0 0,1 0 0,0 0 1,0 0 518,-12-1 0,1 0 0,0 1 0,0-1 0,0 0 0,4 0 0,0 0 0,0-1 0,-1 0 0,1 0 0,7-1 0,-1 0 0,0-1 0,2 0-529,-4 0 1,1 0 0,1-1 0,0 0-1,-1 0 529,0-1 0,0 0 0,0 0 0,-1-1 0,1 0 0,0-1 0,-1 1 0,1-2 0,0 1 0,0 0 0,0-1 0,2 0 0,-1 0 0,-1 0 0,-2-1-325,5 0 0,-2 0 1,-1 0-1,0 0 325,-4 1 0,0 0 0,0 1 0,-1 0 0,-4 0 0,-1 1 0,1 1 0,1 0 0,-3 0 0,2 2 0,1-1 0,0 1 0,0 0 0,1 0 0,0 0 0,1 0 0,0 1 0,0-1 0,4 1 0,0 0 0,1-1 0,-1 1 0,-1 0 0,6 0 0,-2 0 0,0 0 0,-3 0 0,-5 0 0,-2 1 0,-1-1 0,0-1 129,-1 0 0,0 0 0,0-1 1,-2-1-130,5-2 0,-2 0 0,1-2 0,6-1 0,0-2 0,-2-2 0,-9-1 0,-2-1 0,1 0 0,7 0 0,1 0 0,0 0 0,0 1 0,-1 1 0,1 0 0,2 1 0,0 0 0,0 1 0,0 0 0,-1 1 0,-1-2 0,-8 1 0,-1-1 0,-1 0 548,0-2 1,-1 0 0,-2-1-549,4-5 0,-4-2 1402,-7 2 1,-3-4-1403,-6-11 0,-4 1 0,2 3 0,-7-16 0</inkml:trace>
  <inkml:trace contextRef="#ctx0" brushRef="#br0" timeOffset="49502">11830 18194 24575,'17'7'0,"31"1"0,-11-5 0,7-1 0,3 1-750,6-1 1,3 0 0,1-1 749,0 0 0,0-1 0,-2 1 0,-9-2 0,-1 1 0,-7 0 360,-6-2 0,-5 5-360,16 27 371,-13 14-371,-17-10 0,-3 4 0,-1 10 0,-4 2 0,-3 0 0,-3 1 0,-1-13 0,-1 2 0,-1 0 0,-1-2 0,-2 1 0,0-1 0,-6 15 0,-2-2-1281,0-4 1,0-5 0,-2 9 0,16-48 1137</inkml:trace>
  <inkml:trace contextRef="#ctx0" brushRef="#br0" timeOffset="50718">5529 18397 24575,'4'-12'0,"13"-14"0,16-12 0,-9 14 0,2-1 0,9-4 0,2-1 0,3 1 0,1-1 0,-1 1 0,-1 1 0,-6 4 0,-2 2 0,12-10 0,-10 8 0,13-3 0,-15 9 0,2 1 0,-3 1 0,-1 0 0,-2 2 0,-2 1 0,10-3 0,-9 12 0,13 0 0,17 5 0,-17 5 0,3 4 0,2 1 0,1 4 0,-8 0 0,1 2 0,0 1-249,3 3 0,0 2 1,0-1 248,-2-1 0,0-1 0,1 1 0,10 2 0,1-1 0,-5-2 0,-11-5 0,-3-1 0,2-3 0,0 0 0</inkml:trace>
  <inkml:trace contextRef="#ctx0" brushRef="#br0" timeOffset="53051">12320 1226 8191,'11'-28'0,"0"-11"5063,-1-5-5063,-19 0 1409,-11 20 0,-6 2-1409,-10 0 0,-5 3 0,4 2 0,-4 0 0,0 1 454,-3 0 0,0 1 0,0 2-454,3 3 0,1 1 0,1 2 0,-16 2 0,4 6 3303,15 5 1,5 6-3304,6 6 0,4 5 0,-7 25 0,22-17 0,7 4 0,13 13 0,9 1 0,4-2 0,4 0-472,-6-13 0,3 1 0,3 0 472,2-2 0,3-1 0,1 1 0,0-1 0,-4-3 0,1 0 0,-1 0 0,0-1 0,10 10 0,1 0 0,-4-2 165,-7-8 0,-2 0 0,-9-5-165,-7 6 0,-22 9 0,-17-7 0,-9 1 0,4-6 0,-4 0 0,-3-2-287,0-2 1,-2-2-1,-2-1 1,0-1 286,-12 1 0,-2-3 0,2-4 0,6-5 0,1-3 0,1-4 683,-10-4 1,4-7-684,15-5 0,4-4 0,-1-1 0,4-1 0,5-1 0,3-3 0,3-3 0,7-4 0,9-8 0,9-2 0,9-7 0,7-1 149,-4 11 0,3-2 0,2 2-149,0 2 0,3 1 0,-2 0 0,-2 5 0,-2 0 0,0 1 0,7-11 0,-3 2 0,-7 7 0,-3 1 0,-3 5 0,-2 1 0,2-8 0,-8 12 0,-4 15 0,0 1 0</inkml:trace>
  <inkml:trace contextRef="#ctx0" brushRef="#br0" timeOffset="53984">12906 1044 24575,'-9'-6'0,"-7"-3"0,-9-2 0,-5 1 0,-17 17 0,0 11 0,4 12 0,23-7 0,3 4 0,1 27 0,11-23 0,3 3 0,2 1 0,5 1 0,5-6 0,4-2 0,6-1 0,5-4 0,-1-4 0,2-7 0,4-10 0,1-8 0,2-11 0,-2-8 0,-1-10 0,-1-4 0,-1-1 0,-3 2 0,-7 8 0,-2 3 0,0-1 0,-10 22 0,2 25 0,-1 7 0,0 7 0,2 9 0,-2 4 0,-4-3 0,-2 3 0,-2 1-514,-2 6 1,-3 1 0,-3 1 513,-1-11 0,-2 1 0,-2-1 0,-1 0 0,1-1 0,-2 1 0,-1-2 0,0-1 0,-7 7 0,-1-2 0,-1-3-12,2-7 1,-1-1 0,0-5 11,-6 2 0,-3-5 0,-7-6 0,2-4 0,3-3 0,-5-12 0</inkml:trace>
  <inkml:trace contextRef="#ctx0" brushRef="#br0" timeOffset="54868">12037 833 24575,'11'21'0,"7"14"0,5 9 0,-10-18 0,-1 1 0,-3 4 0,-1-1 0,-1 20 0,-12-20 0,-5 0 0,-8 2 0,-7-2 0,-6 0 0,-6-2 0,7-6 0,-3-1 0,-1-1-185,-3-2 0,-2-1 0,0-2 185,-1-1 0,0-2 0,-1 0 0,-6 1 0,-2-1 0,6-2 0,5-2 0,4-1 0,3-1 0,-1-1 0</inkml:trace>
  <inkml:trace contextRef="#ctx0" brushRef="#br0" timeOffset="55469">13739 1680 24575,'23'4'0,"22"4"0,-12-2 0,6-1 0,0 0 0,3 1 0,1-2-302,-1 0 0,0 0 1,1-1 301,0 0 0,2 0 0,-3-1 0,11 1 0,-6-2 74,1-3 0,-21 1 0,-23-1 1</inkml:trace>
  <inkml:trace contextRef="#ctx0" brushRef="#br0" timeOffset="55835">14174 1413 24575,'33'19'0,"1"0"0,4 5 0,2 3 0,-6-3 0,2 3 0,-1-1 0,10 11 0,-3-2 0,-11-8 0,-3-2 0,7 10 0,-25-22 0,-2 6 0,-8 7 0,-12 8 0,-8 7 0,1-3 0,-3 3 0,-1 2-417,1-4 0,0 1 0,-2 1 1,0 1 416,-1 2 0,-1 1 0,0-2 0,3-3 0,-7 10 0,5-7 0,6-11 0,1-1 0</inkml:trace>
  <inkml:trace contextRef="#ctx0" brushRef="#br0" timeOffset="57116">15958 876 24575,'-5'3'0,"-4"9"0,-12 17 0,-9 8 0,6-9 0,-4 2 0,-7 7 0,-2 3-328,9-10 1,0 1-1,0 1 328,-2 4 0,0 1 0,2 0 0,2 0 0,1 0 0,2 0 0,3-3 0,2 1 0,1-2 120,-2 5 1,4-2-121,-5 15 0,37-31 0,11-4 0,18 1 0,10-2 0,-6-3 0,5 0 0,2-2-359,-8-3 1,2-1 0,1-2 0,-2-1 358,7-2 0,-1-2 0,-2-2 0,-8-1 0,-1-2 0,-4-2 344,1-2 0,-6-3-344,3-6 0,-21 9 0,-9 2 0</inkml:trace>
  <inkml:trace contextRef="#ctx0" brushRef="#br0" timeOffset="57435">16146 1343 24575,'-2'16'0,"-1"31"0,2-5 0,-1 5 0,1-10 0,0 2 0,0 0 0,-1 3 0,0 0 0,0-1 0,-1 17 0,-1-4 0,0-9 0,0-3 0,1-7 0,0-4 0,2 3 0,0-19 0</inkml:trace>
  <inkml:trace contextRef="#ctx0" brushRef="#br0" timeOffset="57918">16796 1153 24575,'3'34'0,"0"0"0,-1 3 0,-1 1 0,-1 11 0,0 3 0,-3 1 0,0 1 0,0-1 0,-1-2 0,0-9 0,1-4 0,2 15 0,45-19 0,-6-20 0,6-1 0,-1 1 0,5 2 0,0 1-250,5 3 0,1 1 0,-4 0 250,-8-3 0,-3 0 0,-4 3 0,10 11 0,-10 4 0,-19-2 0,-8 1 0,-5 3 0,-5 0 0,-2 3 0,-4-1 0,-4-5 0,-5-2 0,-14 0 0,-5-3 0,-5-3 0,-5-5 0,5-12 0,-4-4 0,5 0 0,4 4 0,2-3 0,3-12 0,-1 0 0</inkml:trace>
  <inkml:trace contextRef="#ctx0" brushRef="#br0" timeOffset="58202">17037 1085 24575,'29'9'0,"25"4"0,-6-7 0,6 0 0,-9-3 0,2 0 0,0-2-1405,2 0 1,1-2 0,-4 0-1,3-1 1,-6 0 0,12-3-1</inkml:trace>
  <inkml:trace contextRef="#ctx0" brushRef="#br0" timeOffset="58602">17762 1482 24575,'14'5'0,"18"1"0,19-2 0,10-2 0,-14 0 0,2 0 0,2-1-824,-3 0 0,3 0 0,0 0 0,0 0 824,-1-1 0,0 0 0,-1 0 0,-3-1 0,-2 1 0,-3-2 0,-2 1 0,7 1 0,-9-2 0,-18-1 0</inkml:trace>
  <inkml:trace contextRef="#ctx0" brushRef="#br0" timeOffset="58935">18497 1229 24575,'34'12'0,"18"10"0,-12-6 0,4 2 0,-10-3 0,2 0 0,1 0 0,0 2 0,0 0 0,-1-1 0,10 4 0,-6 0 0,-11-4 0,-10 2 0,-22 25 0,-25-3 0,-13 5 0,11-9 0,-3 3 0,-3 2 0,0 1-188,1-2 0,-1 2 1,-1 1-1,1-1 1,2-3-1,1-2 0,2-2 1,1-1-1,1-1 1,-2 3-1,0 0 0,0 1 1</inkml:trace>
  <inkml:trace contextRef="#ctx0" brushRef="#br0" timeOffset="59718">20079 1132 24575,'-21'-6'0,"-19"1"0,-12 5 0,20 8 0,-1 5 0,-4 8 0,2 9 0,10 2 0,1 6 0,1 4-764,2 1 1,0 4 0,1 2 0,1 1 763,1 2 0,1 1 0,2 2 0,1 1 0,4-6 0,2 2 0,0 0 0,3 0 0,1-1 0,2 6 0,1 0 0,4-2 0,3-1 0,4-5 0,3-1 0,2-1 0,2-3 150,4 9 0,4-2 0,3-9-150,14-6 0,4-12 0,-5-11 0,-4-14 0,-9-20 0,-6-10 0,-4-7 0,-7-5 0,-6 4 0,-7-1 1150,-7-2 0,-7 2-1150,-6 6 0,-4 4 151,-6 4 1,-3 4-152,-12-3 0,2 5 0,1 3 0,-3 3 0</inkml:trace>
  <inkml:trace contextRef="#ctx0" brushRef="#br0" timeOffset="60519">20787 1426 24575,'-21'-8'0,"-9"0"0,-13 3 0,-12 13 0,28 7 0,3 7 0,2 5 0,6 4 0,12 16 0,10 4 0,5-14 0,5 1 0,5 0-582,3-2 1,4 1 0,3 1 0,0 0 581,-3-2 0,1 1 0,1 0 0,0 0 0,-1-1 0,4 5 0,0-1 0,-2 0 0,-1 0-41,4 8 0,-2-1 0,-6-3 41,-6 0 0,-8-3 0,-6 15 0,-7-27 0,-5 0 0,-8 3 0,-7 1 0,-15 5 0,-6-2 0,1-4 0,-1-3 1154,-2-6 0,2-5-1154,11-8 0,4-5 140,2-10-140,10-19 0,21-4 0,7-6 0,0-1 0,2-5 0,0-2-591,0 0 0,2-2 0,-1-2 0,0-1 591,-2 2 0,-1-1 0,0-1 0,0-1 0,-3 0 0,0-1 0,-1-1 0,-2 1 0,0 0 0,-2 1 0,0-5 0,-2 0 0,-1 3 0,-2 2 0,-2-3 0,-1 4 0,-3 6 0,-1 7 0,-2 7 0,-7 8 0,-13 18 0,15 1 0,-7 5 0</inkml:trace>
  <inkml:trace contextRef="#ctx0" brushRef="#br0" timeOffset="61135">21535 1828 24575,'30'4'0,"17"2"0,-13-5 0,7-1 0,1 0-621,7-2 0,1 0 0,0-1 621,2-3 0,0-1 0,-2 0 0,-5 0 0,-2 0 0,-6 0 602,17-8-602,-25 7 0,-25 7 0,1 1 0</inkml:trace>
  <inkml:trace contextRef="#ctx0" brushRef="#br0" timeOffset="62201">22945 1405 24575,'-1'-7'0,"-4"-1"0,-18-6 0,-19 1 0,-12 2 0,18 12 0,-2 6 0,-3 11 0,1 7 0,7 2 0,1 4 0,1 3-229,0 3 1,1 1 0,4 3 228,4 2 0,4 2 0,5-1 0,-1 13 0,12-4 0,16-12 0,12-6 0,18-6 0,9-12 0,-12-11 0,3-7 0,0-5-401,10-7 1,0-6 0,-2-6 400,-4-4 0,-3-5 0,-5-2 0,-9 1 0,-5-1 0,-3 0 0,3-9 0,-7 5 0,-11 8 644,-5 42-644,-1 19 0,-2 10 0,-3 15 0,-2 6-303,0-14 1,-2 1 0,-2 1 302,-2 2 0,-3 1 0,-2-2 0,-2-3 0,-2-2 0,-2-2 0,-3 0 0,-3-1 0,0-1 0,-3 0 0,-1-2 0,-1-1 0,0-3 0,-1-3 0,-2-1 0,0-5 0,-1-1 0,1-3 197,-8 1 0,3-4 0,12-7 1,3-3-1,-3-2 0</inkml:trace>
  <inkml:trace contextRef="#ctx0" brushRef="#br0" timeOffset="62801">21933 1550 24575,'18'23'0,"2"-5"0,5 0 0,9 5 0,5 0 0,7 2 0,4 1 0,-12-7 0,1 1 0,-1-1 0,9 6 0,-4-2 0,-9-5 0,-6 0 0,1 9 0,-44-7 0,-24 13 0,2-5 0,-7 4 0,10-9 0,-3 2 0,-2 2 0,0-2-89,-2 2 1,0 1 0,-1-1 0,3-2 0,-5 4 0,2-3-1,4-1 1,-3 1 0,1-1 0</inkml:trace>
  <inkml:trace contextRef="#ctx0" brushRef="#br0" timeOffset="63518">23797 1530 8571,'-25'-3'0,"-12"2"5099,-19 5-5099,21 5 0,-1 5 0,-7 11 0,1 7 0,13-7 0,1 1 0,1 3 610,-2 7 1,1 3 0,3 3-611,1 8 0,2 3 0,4 1 152,6-10 0,2 0 0,2 1 0,3 2-152,1 4 0,2 1 0,3 1 0,3-2 0,2-2 0,2-1 0,4-1 0,2-3 1677,7 7 0,4-4 1,4-5-1678,2-8 0,4-4 0,1-7 0,16-4 0,1-14 0,2-17 0,-3-11 0,-6-5 0,-5-8 0,-15 1 0,-4-5 0,-3-3 0,-2-8 0,-4-2 0,-3-1-311,-3-1 0,-3-1 0,-1 1 311,-3-3 0,-2 0 0,-1 6 0,1 5 0,-2 8 0,-7-10 0</inkml:trace>
  <inkml:trace contextRef="#ctx0" brushRef="#br0" timeOffset="63952">24612 2105 24575,'46'-13'0,"3"-2"0,-20 8 0,0-1 0,15-3 0,-2 4 0,-28 6 0,-2 1 0</inkml:trace>
  <inkml:trace contextRef="#ctx0" brushRef="#br0" timeOffset="64385">24872 1587 24575,'29'23'0,"-1"-1"0,12 8 0,4 2 0,-5-1 0,3 2 0,-1 1 0,-2-3 0,0 0 0,-3-1 0,7 9 0,-6-3 0,-12-9 0,-8-4 0,-15-3 0,-24 23 0,-2-12 0,-4 3 0,2-3 0,-3 3 0,-1 1-294,-4 4 0,-2 2 0,1-1 294,3-4 0,0 0 0,1-1 0,3-5 0,1 0 0,3-4 0,-15 15 0,18-19 0</inkml:trace>
  <inkml:trace contextRef="#ctx0" brushRef="#br0" timeOffset="65019">25897 1448 14644,'16'2'0,"28"19"2074,-13-2 1,0 2-2075,3 4 0,-3 4 859,-4 9 1,-7 4-860,-12-2 0,-9 3 0,-8-6 0,-6 3 0,-4 1-202,-2-3 1,-3 2 0,-3 1 0,0-1 201,-4 1 0,-1 0 0,-1-1 0,-2 1 0,5-6 0,-1 0 0,-2-1 0,1 0 0,1-1 0,-4 2 0,0-1 0,1-1 0,1 0 769,-5 7 1,1 0 0,3-2-770,5-7 0,3-1 0,4 0 0,0 7 0,12 0 0,20 0 0,15-4 0,16-6 0,12-6-530,-4-5 0,6-2 1,2-3 529,-8-5 0,2-1 0,1-3 0,-1-1 0,-5-2 0,1-2 0,-2-1 0,0-1 259,10-3 1,-2-2 0,-6 1-1,-8 0 1,-6 0 0,3-7-1</inkml:trace>
  <inkml:trace contextRef="#ctx0" brushRef="#br0" timeOffset="65735">27016 1332 24575,'-40'8'0,"16"7"0,1 5 0,-6 12 0,2 7 0,9-4 0,3 5 0,2 1-638,2 6 0,2 2 0,6 0 638,7 3 0,5 0 0,4-2 0,4-1 0,5-2 0,5-3 0,4-5 0,6-4 0,3-4 0,2-5 0,3-4 0,1-6 0,-4-6 0,0-4 0,-1-8 47,-2-7 0,-1-6 0,-4-6-47,-5-7 0,-4-5 0,-3-2 0,-5-1 0,-3-1 0,-2 1 214,5-11 1,-2 5-215,-1 6 0,-7 63 0,-5 1 0,-1 4 0,1 9 0,-2 3 0,-3-6 0,-2 3 0,-2-1 20,-1-1 0,-1 0 1,-4 1-21,-5 9 0,-4 1 0,-3 0-310,1-11 0,-2 1 0,-2-2 0,-1-1 310,0-2 0,-1 0 0,-1-2 0,-2-1 0,-1-1 0,-3-1 0,2-2 0,2-3 0,-6 4 0,3-5 0,9-11 0,0-1 0</inkml:trace>
  <inkml:trace contextRef="#ctx0" brushRef="#br0" timeOffset="66535">24414 2106 24575,'9'5'0,"20"6"0,26 1 0,-12-6 0,5 0 0,-11-4 0,2 0 0,0-1 0,15-1 0,-1-3 0,0 0 0,-3 0 0,-9-1 0,-2 0 0,-7 0 0,-1 0 0,20-4 0,-28 3 0,-9 1 0</inkml:trace>
  <inkml:trace contextRef="#ctx0" brushRef="#br0" timeOffset="67865">25449 1717 24575,'5'-8'0,"33"-11"0,-1 4 0,6-2 0,-6 3 0,2-1 0,2-1 0,4 0 0,1-1 0,-1 1 0,-7 2 0,-2 2 0,-3 0 0,1 1 0,-6 1 0,4 1 0</inkml:trace>
  <inkml:trace contextRef="#ctx0" brushRef="#br0" timeOffset="73367">12150 3253 8191,'4'35'0,"0"1"0,1 7 752,-2-5 1,0 4 0,0 4 0,0 1-753,-1-2 0,1 2 0,-1 2 0,0 1 0,0-1 0,-1 2 0,1 1 0,-1-1 0,0 1 0,-1-2 0,1 8 0,-2 0 0,1-2 0,-1-3 1002,0-2 0,0-3 0,-1-4-1002,0-1 0,0-7 487,-3 1 1,3-25 0,0-10 0</inkml:trace>
  <inkml:trace contextRef="#ctx0" brushRef="#br0" timeOffset="73985">11805 3529 24575,'2'-9'0,"11"-11"0,7-5 0,2 2 0,4-4 0,5-4 0,1 0 0,2-1 0,0 1 0,-2 1 0,-2 2 0,6-4 0,-11 12 0,-10 15 0,0 1 0,-2 6 0,0 8 0,4 12 0,1 10 0,4 6 0,-1 0 0,-5-8 0,-1-3 0,0-1 0</inkml:trace>
  <inkml:trace contextRef="#ctx0" brushRef="#br0" timeOffset="75568">12093 5264 24575,'8'8'0,"-1"0"0,0-1 0,-2-4 0,0-4 0,1-7 0,-1-11 0,-1-2 0,-1 1 0,0 8 0,0 14 0,-1 22 0,-1 27 0,-1-9 0,-1 5 0,0-7 0,0 2 0,-1 2-230,1 5 1,-1 2-1,1-1 230,-1-5 0,1-1 0,0-3 0,-1 7 0,2-6 0,2 3 0,6-41 0,14-10 0,13-16 0,10-8-1219,-20 8 0,-1 1 0,3-1 0,-7 0 0</inkml:trace>
  <inkml:trace contextRef="#ctx0" brushRef="#br0" timeOffset="75818">12244 5144 24575,'0'-5'0,"0"2"0,1 2 0</inkml:trace>
  <inkml:trace contextRef="#ctx0" brushRef="#br0" timeOffset="76815">26939 3248 24575,'0'53'0,"0"0"0,0-13 0,0 2 0,0 3 0,0 1 0,0-1 0,0 2 0,0 1 0,0 1 0,0 0-781,0 1 1,0 0 0,0 1 0,0-1 0,-1-1 780,0 8 0,0 0 0,0-2 0,-1-3 0,-1-1 0,1-4 0,-1-5 0,-1-4 0,1-6 0,-3 3 0</inkml:trace>
  <inkml:trace contextRef="#ctx0" brushRef="#br0" timeOffset="77468">26457 3707 9786,'6'-8'0,"16"-20"2476,2 1 1,3-5-2477,7-6 0,5-3 0,-2 8 0,3-1 0,3 0 331,-8 7 0,2 0 1,1 0-1,-1 1-331,11-6 0,0 1 0,-2 2 0,-4 2 0,0 2 0,-5 2 860,-2 0 0,-5 5-860,0 10 5165,-8 17-5165,0 8 134,-2 0-134,-5-5 1492,-7-5-1492,-2 6 0,12 26 0,0 0 0,0 2 0,5 8 0,-8-19 0,-1 1 0</inkml:trace>
  <inkml:trace contextRef="#ctx0" brushRef="#br0" timeOffset="78135">26998 4979 24575,'2'37'0,"0"0"0,1 7 0,-2 5 0,0 0 0,-1 5 0,-1 0-855,0-11 0,0 1 1,-1 0-1,-1 2 855,-2 4 0,-2 2 0,-1-1 0,-1 1 0,0-2 0,-1 1 0,-2-1 0,0-3 0,-5 6 0,-1-3 0,-2-2 357,3-7 0,-2-2 0,0-5-357,0-4 0,-3-9 560,-20-7-560,14-23 0,-2-7-885,-11-12 1,1-3-1,13 12 1,2 0-1,-1-3 1,0-1 0</inkml:trace>
  <inkml:trace contextRef="#ctx0" brushRef="#br0" timeOffset="78551">27447 4618 24575,'-6'-4'0,"1"-1"0,2 3 0,2 0 0</inkml:trace>
  <inkml:trace contextRef="#ctx0" brushRef="#br0" timeOffset="83098">10075 1545 24575,'33'7'0,"-1"-1"0,6 2 0,3-2 0,12 3 0,4-1-509,-13-3 0,1-1 1,-1-1 508,-1 0 0,0-2 0,1 0 0,-1-1 0,0-1 0,-1-1 165,-2 0 0,-1 0 0,-2-1-165,6 0 0,-3-2 126,-2 1 1,-1-1-127,-6 2 0,-2 0 0,2-2 0,-4 1 0</inkml:trace>
  <inkml:trace contextRef="#ctx0" brushRef="#br0" timeOffset="83435">11001 1287 24575,'36'12'0,"-1"0"0,5 6 0,0 2 0,-5-2 0,1 1 0,-1 1 0,-2 1 0,-1 0 0,0 0 0,15 10 0,-5-1 0,-12-8 0,-8 2 0,-15 7 0,-8 2 0,-4 1 0,-8 2 0,-10 1 0,-6 3 0,4-5 0,7-4 0,-1-3 0,-9 1 0,-1 0 0</inkml:trace>
  <inkml:trace contextRef="#ctx0" brushRef="#br0" timeOffset="85118">11447 2736 24575,'53'-3'0,"-5"-1"0,7 0 0,-7-1 0,3 0 0,2-1-505,-10 1 0,0-1 0,1 1 1,-1-1 504,9-2 0,-2 1 0,-2-1 0,6-2 0,-6 1 324,-16 2 1,-6 6-325,3 21 167,-26 8 0,-5 6-167,0 3 0,-3 1 0,-8 8 0,-6-1 0,-7-5 0,-6-4 0,-5-8 0,-4-4 0,8-5 0,-2-1 0,-1-1 141,-2-3 1,0-1 0,-1-1-142,-4 2 0,0 0 0,1 0 0,5-2 0,0 0 0,2-1 0,-6 3 0,4-1 0,1 4 0,40-8 0,34 3 0,11-1 0,10 1 0,-8-2 0,5 1 0,2 0-530,-7-3 1,3-1 0,0 0 0,1 0 529,1 0 0,0 0 0,0-1 0,-1-1 0,-9-2 0,0 0 0,-2-1 0,-1 0-788,10 0 0,-3-2 0,-5 1 0,-9 1 0,-6 0 1,15-2-1</inkml:trace>
  <inkml:trace contextRef="#ctx0" brushRef="#br0" timeOffset="85818">13017 2513 8191,'-37'-15'0,"-1"2"5063,-10 4-5063,6 18 2818,13 40-2818,19-6 0,6 6 0,4-9 0,4 2 0,3 0 0,2 0 0,2-1 0,3-3 0,11 12 0,6-10 859,3-14 1,5-13-860,10-18 0,1-13 0,0-5 0,-2-8 0,-18 7 0,-2-4 0,-3 1 3392,4-9 0,-7 3-3392,-7-4 0,-3 31 0,3 45 0,-6-5 0,-1 6 0,-1-2 0,-2 4 0,-2 2-396,-3 10 1,-3 2-1,-2-1 396,-1-2 0,-2-1 0,-4-2 0,-4 1 0,-5-2 0,-3-5-26,-1-8 0,-3-5 1,-2-4 25,-9 0 0,-1-6 0,-1-1 0,-1-6 0,-7-12 0,4-3 0,5 2 0,10-4 0,0 0 0</inkml:trace>
  <inkml:trace contextRef="#ctx0" brushRef="#br0" timeOffset="92267">25853 1449 24575,'25'18'0,"0"0"0,5 2 0,4 1 0,6 3 0,5 3 0,5 0-1316,-12-6 1,3 0-1,1 0 1,2 1 0,1 1 1315,0-1 0,1 1 0,1 0 0,1 0 0,0 0 0,1 0 0,2 2 0,1-1 0,0 1 0,1-1 0,-2 0 0,-1-1 0,4 2 0,-1-1 0,0 0 0,-3-1 0,-1 0 223,4 2 0,-2 0 0,-2 0 0,-5-2-223,-3-2 0,-3-1 0,-5 0-813,2 1 0,-6-3 1,-2 1-1,-24-16 1</inkml:trace>
  <inkml:trace contextRef="#ctx0" brushRef="#br0" timeOffset="92684">25656 2821 24575,'3'-8'0,"17"-19"0,2 0 0,5-5 0,3-4 0,4-5 0,4-2-1533,-8 9 0,1-1 1,2-1-1,2-1 0,3 0 1533,-2 3 0,2-1 0,2 0 0,1 0 0,1-1 0,2 0 0,-1 0-356,-1 2 0,1-1 0,1 0 0,1 0 0,0 0 0,1 0 1,-1 0-1,-1 1 356,-1 0 0,0 1 0,1 0 0,-1 0 0,0 0 0,0 0 0,-1 0 0,-1 0 0,4-3 0,0-2 0,0 1 0,-1 0 0,-2 1 0,-3 2 0,-3 2 0,1-1 0,-3 3 0,-3 1 0,-2 0 0,-3-2 0,0 0 0,1-1 0</inkml:trace>
  <inkml:trace contextRef="#ctx0" brushRef="#br0" timeOffset="93751">26448 0 17327,'3'20'0,"21"18"0,9 0 0,2-1 0,6-1 1684,1-8 1,4-1 0,1 0-1685,-8-6 0,0 0 0,1 0 0,0-1 0,0-2 0,0 0 0,0 0 0,0 0 0,0 2 0,1 1 0,-2 0 0,-2 0 213,-2 1 1,-2-1 0,-2 2-214,6 11 0,-7 3 0,-10-7 0,-6 0 0,-4-1 0,-5 1 0,-6 0 0,-5 0 0,-4-4 0,-5 0 0,-14 6 0,-7 0 0,6-11 0,-4-1 0,-2-1 57,-10 2 1,-3 0 0,-2-2-58,9-5 0,-1 1 0,0-2 0,0-2 0,-11 0 0,-1-2 0,1-2-70,3-4 1,1-2 0,3-3 69,-2-4 0,5-3 0,10 2 0,10-5 0,29-30 0,17 14 0,10-3 0,0-2 0,3-3 0,3-2-479,-3 4 1,2-2 0,1 0 0,0 0 478,-1-1 0,1 1 0,-1-1 0,0 1 0,-1 0 0,0 0 0,-2 1 0,-2 2 409,1-2 0,-3 2 0,-3 1-409,0-7 0,-5 2 200,-3-10-200,-21 12 0,-22 2 0,-1 15 0,-6 2 0,-12-6 0,-6-1 0,10 8 0,-2-1 0,3 3 0,0-2 0,2 2 0,6 4 0,20 6 0</inkml:trace>
  <inkml:trace contextRef="#ctx0" brushRef="#br0" timeOffset="94518">28499 81 24575,'-8'-2'0,"-21"0"0,-25 2 0,11 5 0,-5 4 0,6 1 0,-3 1 0,1 3-234,2 1 1,-1 3-1,3 2 234,1 3 0,2 3 0,3 0 0,-6 9 0,7 1 86,15-3 1,5 0-87,6-3 0,4-1 0,15 20 0,5-22 0,6-3 0,8-1 0,7-6 0,2-9 0,7-4 0,1-5-424,-5-3 0,2-4 0,0-1 0,1-3 424,0-1 0,1-3 0,-1-2 0,-1 0 0,-3-1 0,1-2 0,-3 0 0,-4 0 241,14-14 1,-9 3-242,3-2 0,-22 52 0,-14 14 0,-6 9 0,0 0 0,-1 5 0,-2 3-511,-2 1 0,-1 4 0,-2 1 0,-1 0 511,0-4 0,-1 1 0,-2-1 0,-1 0 0,-3 2 0,-2 0 0,-3 0 0,-1-4 202,0-7 0,-2-1 0,-1-4 0,-2-3-202,-5-2 0,-2-4 0,2-2 0,-2 5 0,2-7 0,-11-5 0</inkml:trace>
  <inkml:trace contextRef="#ctx0" brushRef="#br0" timeOffset="111435">3078 6824 24575,'40'34'0,"-16"-15"0,1 2 0,2 2 0,0 1 0,-1-3 0,-3-1 0,4 3 0,-10-6 0,17 14 0,-1-1 0,5 2 0,-6-5 0,4 1 0,2 1-664,1-1 1,3 2 0,3-1 0,0 1 663,-4-4 0,2 1 0,0-1 0,1 0 0,0 0 0,2 0 0,0 1 0,1-2 0,0 1 0,1 1 0,1 0 0,1 0 0,0 0 0,0 0 0,-1 0 0,-2-1 0,-2 0 0,1 0 0,-1 0 0,0-1 0,0 1 0,0 0 0,-1 0 0,0 0 0,-1-1 0,5 4 0,-2 0 0,-1-1 0,-2-1-844,7 5 0,-3-2 1,-6-4-1,-5-3 1,-8-5-1,-9-4 1</inkml:trace>
  <inkml:trace contextRef="#ctx0" brushRef="#br0" timeOffset="111767">1143 8829 24575,'41'-26'0,"0"0"0,0 0 0,0 0 0,1 1 0,1-2 0,3 0 0,2-1 0,3-1 0,3-2-820,-15 9 1,2 0 0,1-1 0,2 0 0,2-1-1,0-1 1,2 0 0,0 0 0,2-1 0,0 0 0,1 0-1,0 0 732,-5 3 0,1 0 1,1-1-1,0-1 0,2 1 1,1-1-1,0 0 1,1-1-1,0 1 0,0-1 1,1 1-1,-1-1 0,0 1 1,0 0-1,0 0 1,-1 0-1,0 1 31,-2 0 0,1 1 0,0-1 1,0 0-1,0 0 0,0 1 1,0-1-1,0 0 0,0 1 1,-1 0-1,0 0 0,0 0 1,-1 0-1,0 1 0,-1 0 0,0 0 1,-1 1-1,5-3 0,1 1 1,-1-1-1,0 1 0,-1 0 1,0 1-1,-1-1 0,-1 1 1,-1 1-1,-1 0 0,-1 1 0,-1 0 1,-2 0-1,8-4 0,0 1 1,0-1-1,0 0 0,0 1 1,0-1-1,1 0 0</inkml:trace>
  <inkml:trace contextRef="#ctx0" brushRef="#br0" timeOffset="114001">7657 6434 24575,'-11'-3'0,"11"-8"0,8-6 0,22-9 0,3 3 0,5-2 0,-5 4 0,2-1 0,0-1 0,1 0 0,0 0 0,-2 1 0,10-8 0,-5 4 0,-4 3 0,-30 48 0,-5 3 0,0 6 0,0 1 0,0 4 0,0 2 0,0 3 0,-1 2 0,3-1 0,0-3 0,2-2 0,2-1 0,4 12 0,5-7 0,3-16 0,6-6 0,8-5 0,6-8 0,-1-10 0,3-7 0,3-5-777,4-6 0,2-6 0,3-3 1,-1-2 776,-6 2 0,0-2 0,1-2 0,-1-1 0,0-1 0,-6 3 0,0-1 0,0-2 0,-1 0 0,-1 0 0,-2 2 0,1-2 0,-2 0 0,-1 1 0,-2 1 0,-3 2 0,1-5 0,-3 3 0,-3 5 0,19-8 0,-40 72 0,-2-1 0,-3 6 0,-1-1 0,-2 3 0,-1 3-595,-2-3 1,-1 1 0,-1 2 0,-2 2 594,-1 1 0,-1 1 0,-1 3 0,0-1 0,-2 0-71,3-7 0,0-1 0,-1 1 0,-1 0 0,0 0 0,-2 0 71,-1 4 0,-3 0 0,0 1 0,0-1 0,-2 0 0,1 0 0,0-3 0,0 0 0,0 0 0,-1-2 0,-1 0 0,0-2 0,-4 3 0,-1-2 0,0-2 0,-1-1 0,0 0-202,1-4 0,-1 1 0,0-2 0,-1-3 0,1-3 202,-12 5 0,0-5 0,-2-6-55,2-9 1,0-5 0,1-6 54,-9-6 0,4-7 1061,7-5 1,6-6-1062,3-24 0,65-2 0,6 20 0,14 1 0,6-1-315,-18 9 1,3 0 0,4-1 0,1 1 0,2-1 0,2-2 314,-8 4 0,1-1 0,3-1 0,0 0 0,2-1 0,0 0 0,0 0 0,1 0 0,0 0-371,0 0 1,0-1-1,1 0 1,1 0-1,0 0 1,1-1-1,-2 1 1,1-1 0,-1 0-1,-1 0 371,-3 2 0,-1-1 0,1-1 0,-1 1 0,0 0 0,0-1 0,-1 0 0,-1 1 0,-1-1 0,-1 0 0,5-2 0,-1-1 0,0 1 0,-1-1 0,-2 0 0,-1 1 0,-3 0 0,-2 1-13,14-10 0,-3 2 0,-6 0 0,-7 2 13,4-8 0,-13 2 0,-16 2 0,-63 17 0,18 9 0,-5 2 0,-5 4 0,-1 5 0,-6 4 0,-3 3 0,0 2 0,3 1 362,1 0 0,2 2 0,0 1 0,0 3 0,0 2-362,3 0 0,-2 3 0,0 2 0,2 1 0,3 2 0,4 1 0,2 2 0,4 3 0,2 1 0,6 1 0,4 1 926,4 7 1,5 1 0,7 0 0,8 0-927,8-4 0,7-1 0,6 1 0,3-2 0,2-2 0,4-1 0,4-1 0,3-2 0,3-2 0,1-2-367,-1-5 1,4-1 0,1-1 0,1-2-1,0-2 1,-1-2 366,6-1 0,1-3 0,0-2 0,-3-2 0,-4-2 0,5 0 0,-5-3 0,-2-4 0,5-6 0,0 0 0</inkml:trace>
  <inkml:trace contextRef="#ctx0" brushRef="#br0" timeOffset="114485">11760 6925 24575,'-41'2'0,"11"2"0,-3 3 0,-6 2 0,-3 3 0,-4 1-825,2 1 0,-2 0 1,-1 2-1,0-1 825,3 0 0,0 0 0,0 0 0,2 1 0,-11 3 0,1 1 0,10 5 518,7 9 0,15 5-518,27 3 0,13 4 0,3-5 0,5 1 0,4 0-325,-2-7 0,2-2 0,3 1 0,0-1 325,6 3 0,1-1 0,1 0 0,-1-2 0,-4-3 0,1-1 0,-1-1 0,-3-2 0,2 3 0,-2-2 0,-5 0 0,-1 5 0,-12 0 1552,-31 6-1552,-4-14 0,-5-1 0,-7-1 0,-6-3 0,3-7 0,-4-2 0,-3-3-612,-3-2 0,-4-3 0,0-1 1,4 1-1,-8 0 0,3-1 0,8-3 1,0-1-1,0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4:37.314"/>
    </inkml:context>
    <inkml:brush xml:id="br0">
      <inkml:brushProperty name="width" value="0.05292" units="cm"/>
      <inkml:brushProperty name="height" value="0.05292" units="cm"/>
      <inkml:brushProperty name="color" value="#FF0000"/>
    </inkml:brush>
  </inkml:definitions>
  <inkml:trace contextRef="#ctx0" brushRef="#br0">1965 6089 24575,'30'9'0,"14"2"0,6 1 0,-19-5 0,2 0 0,5 1 0,1 1 0,-3-1 0,0 0 0,9 3 0,1 0 0,3 1 0,1 1 0,4 1 0,2 0-176,-15-4 1,2 0-1,0 0 176,-4-2 0,1-1 0,-1 0 0,17 3 0,-1-1 0,-12-2 0,-2-1 0,-6-1 0,1 1 0,5 0 0,2-1 0,6 0 0,3-1-404,-5-2 1,3 0 0,2-2 403,3-1 0,1-1 0,-1-1 0,-4-1 0,0 0 0,-2-1-887,-5-1 0,-1 0 0,-5 1 0,-6-1 0,-4 1 0,6 0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6:02.013"/>
    </inkml:context>
    <inkml:brush xml:id="br0">
      <inkml:brushProperty name="width" value="0.05292" units="cm"/>
      <inkml:brushProperty name="height" value="0.05292" units="cm"/>
      <inkml:brushProperty name="color" value="#FF0000"/>
    </inkml:brush>
  </inkml:definitions>
  <inkml:trace contextRef="#ctx0" brushRef="#br0">13187 5477 24575,'13'0'0,"19"4"0,10 1 0,10 0 0,-8-2 0,4 1 0,4 0-1572,-6-1 0,4-1 0,2 1 0,2 0 1,2 0 1571,-6-1 0,2 1 0,1-1 0,2 0 0,1 1 0,0-1 0,1 0-429,-7 0 1,1 0 0,0 0 0,2 0 0,0-1 0,0 1 0,1 0 0,0-1 0,0 1 428,0-1 0,0 1 0,1-1 0,0 1 0,1-1 0,-1 1 0,1-1 0,0 0 0,0 0 0,-1 0 0,1-1 0,-1 0 0,0 0 0,1 1 0,-1-2 0,1 1 0,-1 0 0,0-1 0,0 0 0,0 0 0,-1-1 0,1 0 0,-1 1 0,1-2 0,-1 1 0,0-1 0,0 1 0,0-1 0,-2 0 0,0 0 0,2 0 0,-1-1 0,-1 0 0,0 0 0,-1 0 0,0 0 0,0 0 0,-1 0 0,-1 0 50,9-1 0,0 0 0,-1 0 0,0 0 0,-2 0 0,-2 0 1,-1 1-51,7-1 0,-2 0 0,-1 1 0,-4 0 0,-4 0 0,6 1 0,-5 0 0,-6 1 0,-1 1 0,-9 1 0,-16 0 0</inkml:trace>
  <inkml:trace contextRef="#ctx0" brushRef="#br0" timeOffset="19133">10145 10015 24575,'-5'28'0,"2"6"0,2-1 0,0 5 0,0 15 0,0 4-814,-1-10 0,1 1 1,-1 2 813,1 6 0,-1 2 0,1-1 0,-1-5 0,-1-1 0,1-2 259,1-8 1,0-1 0,0-4-260,0 2 0,-1-6 403,-1 4-403,3-29 0,8-28 0,11-26 0,-2 11 0,2-2 0,4-5 0,3-3 23,-4 11 0,1-2 0,1 0-23,6-8 0,0-1 0,1 0 0,-3 3 0,0 0 0,0 0-80,-2 0 0,0 1 1,-2 1 79,2-7 0,-5 4 0,-1-8 0,-8 17 0,-9 23 0</inkml:trace>
  <inkml:trace contextRef="#ctx0" brushRef="#br0" timeOffset="21382">10840 10190 24575,'27'20'0,"3"0"0,7 8 0,-7-1 0,3 2 0,-2 1 0,1 0 0,3 6 0,-1-1 0,-3-3 0,-3-3 0,0 3 0,-4-3-1696,-16-15 0,-3-7 0,-3-1 0</inkml:trace>
  <inkml:trace contextRef="#ctx0" brushRef="#br0" timeOffset="21717">10484 10836 24575,'4'-13'0,"7"-11"0,7-1 0,4-2 0,13-11 0,6-3-954,-10 14 1,3-1 0,3-1-1,0 0 954,3-1 0,3-1 0,0 1 0,-1 1 0,-2 3 0,0-1 0,0 2 0,-2 0 395,7-4 0,-1 2 0,-6 1-395,-3 3 0,-7 2 0,2-1 0,-20 13 0</inkml:trace>
  <inkml:trace contextRef="#ctx0" brushRef="#br0" timeOffset="23584">11952 10056 24575,'1'20'0,"3"8"0,9 19 0,-3-16 0,2 3 0,1 2 0,2 1 0,-2-1 0,0-1 0,5 16 0,-7-23 0,-3-27 0,10-29 0,6-12 0,4-8 0,-2 5 0,3-4 0,2-1-582,-7 11 0,2 0 0,1-2 0,1 0 0,1 0 582,4-3 0,2-2 0,1 0 0,-2 2 0,-2 4 0,2-5 0,-2 3 0,0 3 0,-2 5 0,0 0 0,0 1 0</inkml:trace>
  <inkml:trace contextRef="#ctx0" brushRef="#br0" timeOffset="25047">13155 10237 24575,'-11'15'0,"1"4"0,3 0 0,10 0 0,24-5 0,3-8 0,6-3 0,6-1 0,3-3 0,-4-3 0,1-3 0,1-1 0,0-1 0,-1 0 0,-1-1 0,15-5 0,-2 0 0,-6 1 0,-4 3 0,4 1 0,-18 4 0,-20 5 0,-5 1 0</inkml:trace>
  <inkml:trace contextRef="#ctx0" brushRef="#br0" timeOffset="25398">13517 9992 24575,'19'30'0,"-2"2"0,2 5 0,-2-3 0,2 2 0,0 3-772,2 7 1,1 3-1,-1 1 772,1 3 0,0 0 0,-2-1 0,-4-5 0,-1-1 0,-2-1 247,-2-5 0,-1-1 0,-2-3-247,0 7 0,-2-5 0,-1 2 0,-3-19 0</inkml:trace>
  <inkml:trace contextRef="#ctx0" brushRef="#br0" timeOffset="26067">14562 10092 24575,'8'21'0,"1"8"0,-1 20 0,-4-12 0,-1 5 0,-1 1 0,0 3 0,-1 1 0,1-1 0,-1 0 0,-1-1 0,0-2 0,0 0 0,0-3 0,1 5 0,-1-9 0,2-14 0,2-11 0,11-38 0,1-3 0,5-5 0,0 4 0,2-3 0,3-1-517,-1 1 0,2 0 0,2-1 0,2-1 517,5-4 0,2-1 0,1 0 0,1 0 0,-6 7 0,1 0 0,0 0 0,0 0 0,-1 1 0,6-6 0,0 1 0,-2 1 0,-3 3 0,0 0 0,-3 3 0,-3 4 0,-7 4 0,0 1 0</inkml:trace>
  <inkml:trace contextRef="#ctx0" brushRef="#br0" timeOffset="32466">8939 12216 24575,'20'0'0,"15"2"0,21 3 0,-20-1 0,6 2 0,2 0-773,-3 0 1,1 0-1,2 1 1,-1-1 772,4 1 0,0-1 0,1 0 0,-1 0 0,-2 0 0,1 0 0,-1 0 0,-4-2 487,18 0 0,-6-2-487,-16-2 0,-6-1 0,-1-2 0,-18 0 0</inkml:trace>
  <inkml:trace contextRef="#ctx0" brushRef="#br0" timeOffset="33251">8694 12314 24575,'31'16'0,"0"1"0,5 2 0,1 3 0,5 2 0,2 2-890,-4-3 0,2 1 0,1 1 0,-1 0 890,2 2 0,0 0 0,-1-1 0,-1 0 0,6 4 0,-1-2 0,-4-2 556,4 3 0,-7-5-556,2 4 583,-29-18-583,-22 18 0,-29 6 0,10-11 0,-5 1 0,-3 2-412,1-3 0,-2 1 0,-2 0 1,0 0 411,-4 0 0,0 0 0,-1 0 0,-1 0 0,-3 2 0,-1 0 0,-1-1 0,2-2 0,6-3 0,0-1 0,0 0 0,3-1 492,-7 4 0,2-1 1,3 0-493,-11 6 0,6-2 0,17-8 0,5-1 0,3 5 0,37 4 0,29 2 895,-19-13 1,4 0-896,19 0 0,4-2 0,3-4 0,1-2 0,-16-2 0,0 0 0,-1 0 0,-1-1 0,0 1 0,-2 0 48,2 2 1,-6-1 0,1 1 0,-13-1 0</inkml:trace>
  <inkml:trace contextRef="#ctx0" brushRef="#br0" timeOffset="35967">5719 13233 8191,'39'39'0,"-17"-10"0,0 2 2531,3 4 1,-2 2-2532,-4 5 0,-2 1 1409,0 5 0,-2-1-1409,-8-11 0,-2-1 859,-1-3 1,-1-4-860,-2 1 6784,-6-26-6784,0-26 0,4-6 0,4-6 0,2-12 0,5-2 0,0 13 0,3-1 0,3 1 0,3-1 0,2 2 0,3 3 0,12-4 0,2 7 0,-4 8 0,0 8 0,22 13 0,-31 19 0,-3 7 0,-1 3 0,-2 5 0,-2 8 0,-2 3 0,-4-5 0,-5-2 0,-5 16 0,-7-19 0,-1-27 0,-1-15 0,2-13 0,5-28 0,4 18 0,4 0 0,4 1 0,3 2 0,4 2 0,3 6 0,19 6 0,-1 18 0,-8 18 0,-6 19 0,-5 9 0,-8-3 0,-6-8 0,-6-19 0,0-21 0,4-28 0,6-22 0,-1 18 0,2 0 0,3 1 0,2 1 0,1 5 0,1 3 0,14-9 0,-5 18 0,-9 11 0,6 21 0,5 19 0,-10-4 0,-1 4 0,2 8 0,-2 4 0,-5 5 0,-2 1 0,-4-17 0,-2 0 0,0-2 0,-1 8 0,-1-4 0,-1-10 0,0-4 0,1-3 0,-1-20 0</inkml:trace>
  <inkml:trace contextRef="#ctx0" brushRef="#br0" timeOffset="37034">7267 13432 13662,'-14'-7'0,"-4"2"4431,-11-1-4431,1 7 1893,8 7-1893,10 16 1040,16 15-1040,11 13 1774,-5-22 1,4-1-1775,2-2 0,3-1 0,1-2 0,1-2 0,15 8 0,-9-12 0,-12-13 0,-10-6 0,1 1 0,-1-1 0,0 2 0,-1 0 0,-2 0 0,-1-6 0,-2-7 0,-1-16 0,-4-15 0,-6-10 0,-1 4 0,1 21 0,8 20 0,10 31 0,2 3 0,1 5 0,3 5 0,0 2 0,1 1 0,-1-1 0,-2-6 0,0-5 0,0 1 0,-4-18 0,-3-7 0,-3-6 0</inkml:trace>
  <inkml:trace contextRef="#ctx0" brushRef="#br0" timeOffset="37301">7474 13296 24575,'28'2'0,"18"14"0,-15-2 0,3 4 0,6 8 0,-1 4 0,0 6 0,-4 3 0,-7-6 0,-6 2 0,-7 2 0,-7 1 0,-7-7 0,-4-1 0,-5 0 0,-2-1-1357,-2 0 0,-1-3 0,-4 1 1,3-7-1</inkml:trace>
  <inkml:trace contextRef="#ctx0" brushRef="#br0" timeOffset="37667">7894 13384 24575,'-9'9'0,"2"24"0,7 24 0,6-8 0,4 7 0,-1-12 0,2 2 0,1 0-363,2 0 1,1 0-1,3 0 363,0 1 0,2-1 0,2-2 0,0-7 0,1-1 0,3-4 0,0-3 0,2-2 0,7-8 0,9-14 0,10-10 0,4-4 0,-3-1 0,-8 5 0,3 7 0,-1-4 0,3-15 0,-1 0 0,1 0 0,-1 0 0</inkml:trace>
  <inkml:trace contextRef="#ctx0" brushRef="#br0" timeOffset="46467">13579 8468 24575,'14'21'0,"2"5"0,6 22 0,-10-16 0,0 0 0,0 1 0,-2-1 0,-1-2 0,-1-3 0,-1 5 0,-3-16 0,3-13 0,17-24 0,13-14 0,8-7 0,-12 10 0,2-2 0,2-2-437,-3 3 0,1-3 0,1 0 0,-1 0 437,0 0 0,-1-1 0,-1 0 0,-2 2 0,0-4 0,-1 2 0,-2 0 0,-3 4 0,0 1 0,-5 4 0,5-14 0,-13 27 0</inkml:trace>
  <inkml:trace contextRef="#ctx0" brushRef="#br0" timeOffset="52332">10192 8674 24575,'6'7'0,"2"4"0,2 6 0,6 15 0,4 11 0,0 2 0,-3-7 0,-5-18 0,8-26 0,21-29 0,-6 1 0,6-5 0,-11 10 0,3-3 0,0 1 0,-4 2 0,9-8 0,-3 2 0,4-3 0,-1 0 0</inkml:trace>
  <inkml:trace contextRef="#ctx0" brushRef="#br0" timeOffset="55217">12002 11894 24575,'0'16'0,"0"13"0,0 8 0,2 11 0,6 1 0,12-14 0,30-9 0,-3-19 0,8-4 0,-2-2 0,4-2 0,2 0-301,-13 0 0,1 0 1,0 1-1,-1 0 301,12 2 0,-2 1 0,-4 2 0,6 1 0,-10 8 0,-25 7 0,-6 6 0,-7 1 0,-4 3 0,-5-2 0,-4 0 0,-4 4 0,-4-1 0,-5-6 0,-3-3 0,-7 0 0,-3-2 601,-4 0 1,-1-4-602,5-5 0,-1-3-1357,-3-6 0,3-2 0,1 1 1,5-9-1</inkml:trace>
  <inkml:trace contextRef="#ctx0" brushRef="#br0" timeOffset="55501">12320 11748 8191,'44'-14'0,"-1"0"0,8-2 0,1 0 1496,-9 3 1,2-1 0,-1 1-1497,-2 1 0,-2 0 0,0 0-376,17-3 1,-6 1 0,1-1-1,-18 9 1</inkml:trace>
  <inkml:trace contextRef="#ctx0" brushRef="#br0" timeOffset="55734">13511 12333 8191,'5'50'0,"0"0"0,-1-8 0,0 1 0,0 2 1593,0 4 1,0 1 0,-1-1-1594,1-6 0,-1 0 0,0-6 570,-1-4 1,0-7 0,0-5-1,0-13 1</inkml:trace>
  <inkml:trace contextRef="#ctx0" brushRef="#br0" timeOffset="56100">13747 12389 8191,'32'-39'0,"0"0"0,0 0 0,-2 5 0,2-1 0,0-1 0,3-1 551,-1 1 1,1-1-1,2-1 1,0 1 0,0-1-552,1 1 0,0-1 0,1 1 0,0 1 0,-2 2 672,0 0 1,0 2-1,-2 1 1,-1 3-673,1-2 0,-2 3 0,-3 7 2007,17 3-2007,-36 44 0,-6 13 0,2 9 0,-3 7 0,-3-13 0,-2 5 0,-1 1 0,0 1 696,0-5 0,-1 2 0,-1 0 1,0 0-1,-1 1-696,0 1 0,-2 0 0,0 0 0,0 1 0,0-1 0,-1-1 0,1 0 0,-1 0 0,0-2 0,0-1 332,-4 14 0,0-4 1,2-5-1,0-2 0,1-8 1,0-3-1</inkml:trace>
  <inkml:trace contextRef="#ctx0" brushRef="#br0" timeOffset="56599">15455 11666 24575,'-8'-7'0,"-2"5"0,-12 33 0,5-2 0,0 5 0,-1 18 0,2 4-537,4-12 0,1 1 0,4 2 537,7 8 0,4 2 0,5 0-322,0-9 0,3 2 0,1-1 0,2-2 322,2-3 0,0 0 0,3-1 0,0-2 0,8 11 0,2-3 0,-1-5 0,0 1 0,1-16 0,16-34 0,-29-25 0,-7-13 0,-4 0 0,-4-6 0,-1-1-305,1-4 0,-2-2 0,-2 1 305,-4 1 0,-2 1 0,-3 0 0,-3 2 0,-3 0 0,2 7 0,3 7 0,0 4 0,-3 1 0,0 0 0</inkml:trace>
  <inkml:trace contextRef="#ctx0" brushRef="#br0" timeOffset="57183">16604 12337 24575,'43'-2'0,"-11"0"0,4-1 0,6-2 0,6-2 0,2 0-967,-6-1 1,2 0 0,1 0 0,0-1 966,6-1 0,2 0 0,-1-1 0,0 0 0,-3 1 0,1-1 0,-3 0 0,-4 2 0,10-3 0,-6 1 0,-17 5 0,0 0 0</inkml:trace>
  <inkml:trace contextRef="#ctx0" brushRef="#br0" timeOffset="57517">16527 12414 24575,'17'10'0,"11"0"0,10-3 0,8-1 0,2-2 0,4 0 0,4-2-1156,-12-1 0,3-1 0,1-1 0,2 0 1,-1-1 1155,-2 1 0,1-1 0,0 0 0,1 0 0,-1-1 0,0 0 0,5-1 0,1-1 0,-1-1 0,-2 1 0,-4 0 0,9-1 0,-4 1 0,-5-1 0,-4 1 0,0 0 0</inkml:trace>
  <inkml:trace contextRef="#ctx0" brushRef="#br0" timeOffset="57851">17786 12085 24575,'41'15'0,"-7"1"0,4 3 0,-3 0 0,2 2 0,2 1-511,5 5 0,2 2 0,-1-1 511,-6-3 0,-2 0 0,-1-1 0,7 5 0,-6-2 498,2 7-498,-32-18 253,-37 21-253,-6-8 0,-9 1 0,11-9 0,-2 0 0,-4 0 0,-3-1-467,-2-2 1,-5 0 0,-4 0 0,1-1 0,2-1 0,6-1 0,-8 6 0,4-3 0,-2-1 0,1-5 0,0-1 0,-1 1 0,1-1 0</inkml:trace>
  <inkml:trace contextRef="#ctx0" brushRef="#br0" timeOffset="58483">19375 11443 24575,'26'0'0,"20"3"0,-6 0 0,4 0 0,-5-1 0,2 1 0,1-1 0,0-1 0,1 0 0,-2 0 0,14-1 0,-6-1 0,7-2 0,-36-1 0</inkml:trace>
  <inkml:trace contextRef="#ctx0" brushRef="#br0" timeOffset="59083">18878 11660 24575,'54'17'0,"-8"-5"0,6 1 0,-6-1 0,3-1 0,2 2-885,-6-2 0,3 1 0,1 0 1,-1 1 884,0 0 0,0 1 0,0 0 0,-1 1 0,-3 0 0,0 1 0,-2 0 0,-1 0 368,5 2 1,-3 1 0,-4-1-369,0 1 0,-7 0 579,-3 5-579,-27-10 0,-22 13 0,-3-4 0,-6 0 0,-15 9 0,-6-1 123,7-6 1,-3 0 0,-2-2-124,8-5 0,-1-1 0,-2-1 0,-1 0 0,-4 2 0,-2 0 0,0 0 0,1 0 0,3-1 0,0-1 0,1 1 0,2 1 0,-7 3 0,2 2 0,4-1 0,-5 4 0,11 0 0,10 5 0,47 1 0,9-15 0,9-4 0,3 0 0,6-1 0,2-1-80,1-2 0,4 0 0,-1-1 0,-4-2 0,-6 0 1,-3-1-1,-1-1 0,3-2 0,-1 1 0,1-1 1</inkml:trace>
  <inkml:trace contextRef="#ctx0" brushRef="#br0" timeOffset="59384">20491 12231 24575,'44'6'0,"2"2"0,-13-3 0,3-1 0,12 1 0,2-3 0,6-2 0,0-1 0,-16 0 0,0 0 0,-3-1 0,2 1 0,-5-1 0,5-1 0</inkml:trace>
  <inkml:trace contextRef="#ctx0" brushRef="#br0" timeOffset="59701">20227 12721 24575,'31'4'0,"-4"1"0,7 2 0,8 1 0,7 1 0,3 1-1131,-6-2 0,3 0 0,1 1 0,2 0 1131,-5-1 0,2 0 0,0 1 0,1 0 0,-1-1 0,-1 1 0,1-1 0,-1 1 0,-3-1 0,-3-1 0,2 1 0,-4-1 0,-3 0 0,6 2 0,-1 0 0</inkml:trace>
  <inkml:trace contextRef="#ctx0" brushRef="#br0" timeOffset="60183">21633 12533 8191,'24'-31'0,"0"-3"0,6-5 1128,-1 1 0,2-5 0,3-1-1128,-3 5 0,2-3 0,1 0 0,1-2 0,-3 3 0,2-1 0,0-1 0,0 0 0,0 0 257,-1 1 0,0 1 1,-1-1-1,1 1 0,-2 0-257,-1 2 0,-1 0 0,0 0 0,-2 0 0,-1 2 0,2-3 0,-2-1 0,-2 3 0,-1 3 1036,7-13 0,-4 11-1036,-1 16 5368,-14 74-5368,-8-7 0,-3 5 0,0-5 0,-1 2 0,-2 1 168,1 6 1,-2 2-1,0-1-168,0-13 0,0-1 0,-1 1 0,0 0 0,-1 3 0,-1 2 0,1-3 0,0-4 0,-1 9 0,1-6 0,-1-6 0,1 0 0</inkml:trace>
  <inkml:trace contextRef="#ctx0" brushRef="#br0" timeOffset="60784">23064 11341 24575,'3'-6'0,"1"8"0,-3 15 0,5 20 0,2 9 0,-1-17 0,0 2 0,1-2 0,1 0 0,10 17 0,8-9 0,-1-25 0,4-5 0,11 1 0,2-2 0,-2-1 0,-1 2 0,-1 1 0,-3 6 0,-8 9 0,-3 6 0,-2 9 0,-1 4 0,-5-8 0,0 2 0,-2 0 0,0 0 0,-2 1 0,-1-2 0,0 11 0,-4-2 0,-3-6 0,-5-2 0,-7-4 0,-7-1 0,-13 1 0,-6-2 0,-4 0 0,-4-3 0,-8-2 0,-1-6 0,4-8 0,4-4 0,-5-2 0,13-10 0</inkml:trace>
  <inkml:trace contextRef="#ctx0" brushRef="#br0" timeOffset="61184">23257 11132 24575,'14'1'0,"21"4"0,1-1 0,5 1 0,13 0 0,4 1-607,-12-2 1,2-1 0,0 0 606,2-1 0,0 0 0,-3 0 0,11 0 0,-5-1 0,-15-1 0,-5 0 0,-2 0 0</inkml:trace>
  <inkml:trace contextRef="#ctx0" brushRef="#br0" timeOffset="61567">24603 12756 24575,'-4'0'0,"2"0"0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8:35.529"/>
    </inkml:context>
    <inkml:brush xml:id="br0">
      <inkml:brushProperty name="width" value="0.05292" units="cm"/>
      <inkml:brushProperty name="height" value="0.05292" units="cm"/>
      <inkml:brushProperty name="color" value="#FF0000"/>
    </inkml:brush>
  </inkml:definitions>
  <inkml:trace contextRef="#ctx0" brushRef="#br0">11730 12025 24575,'10'21'0,"1"10"0,-1-5 0,0 4 0,0 6 0,1 2 0,-1 3 0,1 1 0,-3-6 0,-1-3 0,2 6 0,5-27 0,16-30 0,-1-3 0,4-6 0,3-3 0,4-5 0,2-3-544,-6 5 1,2-2-1,0-1 1,0-1 543,2-2 0,-1-1 0,0-1 0,-1 1 0,-2 1 0,-1-1 0,-1 1 0,-3 2 0,-1 0 0,-3 0 0,-3 3 0,2-5 0,-5 5 0,-2 1 0,-14 20 0</inkml:trace>
  <inkml:trace contextRef="#ctx0" brushRef="#br0" timeOffset="19401">15176 1834 24575,'5'42'0,"-1"14"0,-1-13 0,-2 4 0,0-1 0,0 2 0,-1-9 0,0 2 0,0-1 0,-1 15 0,0-1 0,0-10 0,-1-2 0,-1-3 0,0-2 0,-4 4 0,2-13 0,0-11 0,4-5 0,1-5 0,-1 0 0,2-1 0,1 0 0,2 0 0,5 1 0,9 3 0,24 6 0,11-1 0,-18-6 0,4 0 0,10 1 0,3 0 0,0-1 0,4-1-515,-7-3 0,4 1 1,1-2 514,-11-1 0,1-1 0,2-1 0,0 0-656,7 0 1,1-2 0,2 0 0,1 1 655,-4-1 0,1 0 0,1 0 0,0 0 0,1 0-516,-8-1 1,0 1 0,1 0 0,0-1 0,0 1 0,2 0 515,4-1 0,1 1 0,1-1 0,0 1 0,1-1 0,-1 1-514,-6 0 1,-1 0 0,0 0-1,1 0 1,1 0 0,0 1-1,2 0 514,-4 0 0,1 0 0,1 0 0,1 1 0,1 0 0,0 0 0,-1 0 0,0-1 0,0 1 0,4 0 0,0 0 0,0 1 0,0-1 0,0 0 0,0 0 0,0 1 0,0-1 0,-6 0 0,0 0 0,0 1 0,0-1 0,0 0 0,0 1 0,0-1 0,0 0 0,-1 0-188,4 1 1,1-1 0,-1 0 0,0 1 0,0-1-1,-1 0 1,-2 0 0,0-1 187,6 0 0,-3 0 0,0 0 0,-1-1 0,1 0 0,1 0-80,-4 1 1,1 0 0,0-1 0,0 1 0,0-1 0,0 1 0,-2-1 79,5 1 0,-1-1 0,-1 0 0,1 0 0,0 1 0,1-1 0,-3 0 0,1 1 0,0-1 0,1 1 0,0-1 0,-1 1 0,0 0 0,4-1 0,1 1 0,-2 0 0,1 0 0,-1 0 0,0 0 0,-2 1 0,-1-1 0,1 1 0,-2 0 0,1-1 0,-2 1 158,7 0 1,-1 0 0,-1 0 0,-1-1 0,-4 1-159,-2 0 0,-3 1 0,-1-1 0,0-1 589,3 0 0,0 0 0,0-1 0,-2 0-589,10-1 0,-2-1 0,0 0 0,-2 0 0,0 0 0,0 0 0,2-1 0,1 1 0,-1 0 0,-4 1 0,-1 1 0,-1 0 1004,-3 0 0,-1 0 1,-3 0-1005,8-1 0,-6 1 0,9 1 0,-35-2 0</inkml:trace>
  <inkml:trace contextRef="#ctx0" brushRef="#br0" timeOffset="21667">15255 1750 24575,'19'2'0,"30"5"0,-7-3 0,5 0 0,-2-1 0,5-1 0,5 0-1401,-11-1 0,4 1 0,2-1 0,3-1 0,0 1 0,1 0 1401,-4-1 0,1 0 0,1 1 0,1-1 0,0 0 0,2 0 0,0 0-313,-5 0 0,0 0 0,2 0 0,0 0 0,1 0 0,-1 0 0,1 0 0,0 0 0,-1 0 313,0 0 0,1 0 0,-1 0 0,0 0 0,1 0 0,-1 0 0,1 0 0,-1 0 0,0 0 0,1 0 0,-1 0 0,1 0 0,0 0 0,-1 0 0,1 0 0,-1 0 0,1 0 0,-1 0 0,0 0 0,0 0 0,1 0 0,-1 0 0,0 0 0,0 0 0,0 0 0,-1 0 0,0 0 0,1 0 0,0 0 0,-1 0 0,1 0 0,-2 0 0,1 0 0,-1 0 0,0 0 9,4 0 1,1 0-1,-1 0 1,-1 1 0,0-1-1,-1 0 1,-2 1-10,8 0 0,-2-1 0,-2 1 0,1 0 0,1 0 0,-5 1 0,1 0 0,1 0 0,-1 0 0,1 1 0,-1-1 0,0 0 0,-2 0 0,1 1 0,0-1 0,1 0 0,2 1-377,0-1 1,1 0 0,2 1-1,0-1 1,1 1 0,0-1 0,1 0 376,-9 0 0,1-1 0,0 1 0,0-1 0,1 1 0,0-1 0,0 1 0,0-1 0,0 0 0,-1 0 0,0 1 0,1-1 0,-1 0 0,0 0 0,0 0 0,1-1 0,-1 1 0,0 0 0,1 0 0,0 1 0,0-1 0,0 0 0,0 0 0,-1 0 0,0 0 0,-1 0 0,-1-1 63,7 1 1,-1 0 0,-1 0-1,-1-1 1,0 1 0,-2-1-1,0 1-63,1 0 0,-1-1 0,-1 1 0,0 0 0,-2-1 0,1 1 322,6-1 1,-1 0 0,-1 0 0,0 0 0,-1 0-323,-5 0 0,-1 0 0,0 0 0,-1 0 0,1 0 0,0 0 0,1 0 0,0 0 0,-1 0 0,0 0 0,9 0 0,-1 0 0,0 0 0,0 0 263,-3 0 1,1 0 0,-1 0 0,-1-1-264,-3 0 0,-1-1 0,-1 0 0,-2 0 1286,2-2 1,-2 0 0,-3 0-1287,11-2 0,-7 0 3020,8-5-3020,-29 7 2269,-15 2-2269,-3 7 1527,-2 18-1527,2 13 0,0 9 0,-1-9 0,0 2 0,0 4-495,-1 1 0,1 4 0,-1 1 0,0 1 495,0 3 0,0 1 0,0 0 0,-1 0 0,-1-2 0,0 0 0,0-1 0,0 0-124,0-2 0,0 0 0,1-2 0,-2-3 124,2 15 0,-2-6 0,-3-14 0,-2-7 0,-11-7 0,-15-13 0,-18-5 0,13-2 0,-5-1 0,-1-1 0,-5 0 0,0 0 214,-2 0 0,-1 0 0,-2-2-214,7 0 0,-2-1 0,-1-1 0,0 0-305,-2-1 0,-2-1 0,0-1 0,2-1 305,3 1 0,1-1 0,1-1 0,-2 0 0,-3 0 0,-1-1 0,1-1 0,0 1 0,5 1 0,1-1 0,1 0 0,4 2 0,-8-2 0,5 0 0,6 2 0,1-1 0</inkml:trace>
  <inkml:trace contextRef="#ctx0" brushRef="#br0" timeOffset="23134">16432 1819 24575,'-4'36'0,"2"-8"0,1 4 0,0 12 0,1 3 0,0 4 0,-1 0 0,0-3 0,-1 0 0,0-4 0,0 0 0,-2-1 0,-1 1 0,-2 7 0,1-1 0,0-9 0,0-1 0,0-2 0,0-2 0,-4 16 0,4-24 0,-1 3 0,1-10 0,1-5 0,1-7 0,2-4 0</inkml:trace>
  <inkml:trace contextRef="#ctx0" brushRef="#br0" timeOffset="24317">17635 1925 24575,'-2'23'0,"0"6"0,2 21 0,-1-23 0,0 3 0,0 11 0,1 4 0,-2 6 0,1 0 0,-2 3 0,1 0 0,0-15 0,0-1 0,0 0 0,-2 8 0,1-1 0,0-7 0,0-2 0,-1 11 0,1-20 0,0-14 0,1-10 0,0 1 0</inkml:trace>
  <inkml:trace contextRef="#ctx0" brushRef="#br0" timeOffset="25267">19011 1977 24575,'1'14'0,"4"19"0,1 20 0,-3-12 0,0 3 0,-1 9 0,0 3-303,-1-16 1,-1 1 0,0 1 302,-1 2 0,1 1 0,0 0 0,-1-2 0,0 0 0,0-1 0,-1 0 0,1 0 0,-1-3 111,0 8 1,-1-4-112,1-10 0,1-6 0,-1-1 0,1-21 0</inkml:trace>
  <inkml:trace contextRef="#ctx0" brushRef="#br0" timeOffset="26601">20272 2013 24575,'1'45'0,"1"-14"0,1 4 0,1 16 0,1 5-893,-1-9 0,1 3 1,-1 1 892,2 5 0,-1 2 0,1-2 0,-2-4 0,0-1 0,0-1 283,0-6 1,-1-1 0,0-3-284,0 5 0,0-6 441,0 9-441,0-6 0,-2-20 0,-1-2 1386,-2-1-1386,-2 6-1696,0 5 0,1-12 0,1-2 0</inkml:trace>
  <inkml:trace contextRef="#ctx0" brushRef="#br0" timeOffset="34666">15812 936 24575,'-54'-3'0,"8"5"0,16 4 0,0 4 0,4 5 0,3 5 0,4 1 0,4 4 0,1 10 0,5 3 0,6 0 0,5 0 0,7 2 0,4 0 0,3 0 0,5-3 0,7-3 0,5-3 0,4-3 0,2-2 0,-6-6 0,-1-4 0,-3-3 0,-3-6 0,2-9 0,-10-14 0,-5-25 0,-8 4 0,-3-7 0,-4 4 0,-2-3 0,0 4 0,2-1 0,-2 2 0,-2-1 0,-1 1 0</inkml:trace>
  <inkml:trace contextRef="#ctx0" brushRef="#br0" timeOffset="35168">16820 1257 8191,'20'0'0,"-3"-6"5063,5-7-5063,5-20 2818,7-12-2818,-17 16 0,0 0 859,-2 1 1,-2 2-860,0-5 6784,-5 18-6784,-7 31 0,-3 21 0,-3 14 0,1-18 0,-2 2 0,-2 8 0,-1 1 0,0-3 0,-1-1 0,-1 5 0,0-5 0,-1 0 0,3-13 0</inkml:trace>
  <inkml:trace contextRef="#ctx0" brushRef="#br0" timeOffset="35834">18042 922 8191,'44'11'0,"8"4"2531,-21-6 1,0 1-2532,-2-1 0,-3 0 2818,4 4-2818,-14-2 1719,-9-1-1719,-14 13 6784,-13 15-6784,3-11 0,-3 1 0,-5 4 0,-2-1 0,-1-1 0,-1-1 0,-4 2 0,0-1 0,2-2 0,1-2 0,5-2 0,1-1 0,-9 16 0,22-17 0,29 0 0,11-9 0,4-2 0,2 4 0,-7-7 0,1 0 0</inkml:trace>
  <inkml:trace contextRef="#ctx0" brushRef="#br0" timeOffset="36501">19365 879 24575,'29'5'0,"17"10"0,-19-5 0,1 1 0,0 1 0,-1 1 0,9 10 0,-19-5 0,-10-5 0,-8 1 0,-20 2 0,-11 1 0,-4 1 0,3-7 0,19-4 0,12 4 0,20 14 0,7 0 0,4 3 0,6 5 0,2 2 0,-8-10 0,1 1 0,-2-1 0,9 7 0,-4-2 0,6 6 0,-19-14 0,-21-14 0,-13 3 0,-24 1 0,-4-1 0,10 0 0,-5-2 0,0 1 0</inkml:trace>
  <inkml:trace contextRef="#ctx0" brushRef="#br0" timeOffset="45251">12668 2319 24575,'-9'0'0,"-3"0"0,-14 0 0,-3 0 0,-23 0 0,21 2 0,1 1 0,-24 4 0,7 9 0,35 9 0,35 18 0,-2-15 0,4 0 0,5 2 0,3 1 0,1 3 0,-1-2 0,-9-8 0,-2-2 0,7 15 0,-18-14 0,-14-12 0,-10 4 0,-13-2 0,-21 0 0,16-6 0,-2-2 0,-10-3 0,1-1 0,-7 1 0,4-5 0</inkml:trace>
  <inkml:trace contextRef="#ctx0" brushRef="#br0" timeOffset="46467">13083 2460 13039,'-5'-5'0,"1"0"4590,-2 0-4590,-8 1 2004,-5 2-2004,-15 14 1111,-6 13-1111,2 18 1915,20-17 1,3 2-1916,5 2 0,4 2 0,6 9 0,6 0 0,1-3 0,5-1 0,6 0 0,5-3 0,3-7 0,2-5 0,22 0 0,5-13 0,-15-21 0,-8-22 0,-17 9 0,-4-4 0,-3-2 0,-4-2 0,-5-5 0,-5 0 0,-1 7 0,-4 1 0,-6-1 0,-3 3 0,-1 3 0,1 4 0,-8-7 0,10 10 0,22 19 0,23 2 0,22-7 0,-8-10 0,3-6 0,-9 3 0,0-2 0,0-4-508,6-10 1,-1-6 0,-1-2 507,-8 7 0,-1-2 0,-2-1 0,-1-1 0,3-10 0,-3-2 0,-2 0-164,-2 1 1,-2 0 0,-4 2 163,-3-10 0,-6 3 0,-5 10 0,-4 3 0,-2 10 0,-3 5 0,-11-6 0,-18 38 1482,-6 17-1482,10 4 0,-2 7 0,9-4 0,0 3 0,2 3-194,1 3 0,3 2 1,1 3 193,4-4 0,2 3 0,1 0 0,2 1-451,4 0 0,2 1 0,2 0 1,2 2 450,1 5 0,3 1 0,1 1 0,1-1 0,1-1 0,1 0 0,1-1 0,1-1 0,1-1 0,1-1 0,1-1 0,1-1-161,3 9 0,2-3 0,-1-3 161,-2-13 0,0-2 0,0-2 0,7 8 0,-2-7 0,11 0 245,-6-20 0,-15-8 0,-2-7 0</inkml:trace>
  <inkml:trace contextRef="#ctx0" brushRef="#br0" timeOffset="56034">18066 2919 24575,'-9'15'0,"-4"3"0,-7 11 0,2-8 0,-3 2 0,-3 2 0,-4 2 0,-12 8 0,-5 0 0,10-10 0,-2 1 0,0-1-199,-1-1 0,0 0 0,-1-2 199,-3 1 0,0-2 0,2-2 0,-4 1 0,3-4 0,6-7 0,1-6 0,1-7 0,2-6 0,3-3 0,1-4 0,-7-4 0,1-2 0,2-1 0,1-3 0,-4-10 0,2-3 0,3 0 0,0-2 0,-1-3 0,1-1 298,5 5 1,2 3-299,-2-3 0,4 10 0,14 24 0,2 3 0,2 2 0</inkml:trace>
  <inkml:trace contextRef="#ctx0" brushRef="#br0" timeOffset="66467">12740 13600 24575,'11'0'0,"7"0"0,29 0 0,-17 0 0,4 0 0,2 0 0,4 0 0,2 0-607,9 0 0,1 0 0,2 0 607,-11 0 0,0-1 0,0 1 0,1 1 0,5 0 0,0 0 0,1 0 0,-1 1 0,-5 0 0,0 0 0,-1 0 0,2 1 0,2 0 0,1 0 0,0 1 0,0-1-380,0 0 1,1 0-1,0 1 1,1-2 379,4 1 0,1-2 0,1 1 0,2-1-470,-8 0 0,2 0 0,1 0 0,-1-1 0,0 1 470,-3-1 0,0 0 0,-1 1 0,1-1 0,0 0 0,1 1 0,0-1 0,1 1 0,-1 0 0,0 0 0,-2-1 0,0 1 0,-1 0 0,0 0 0,-1 0-414,9 0 0,-2 0 0,1 0 0,0-1 414,-6 1 0,0-1 0,0 0 0,1 0 0,-2 0 0,10 0 0,-1-1 0,1 0 0,-1 0 0,1 0 0,0 0 0,-1-1 0,-1 1-4,-6 0 1,-2 0 0,0 0 0,0 0 3,-2 0 0,-1 0 0,0 0 0,1 1 0,3 0 0,0 0 0,0 0 0,-1-1 51,-1 1 0,0-1 0,-1 0 0,2 0-51,6 0 0,1 1 0,1-1 0,-1 0 0,-3 0 0,0 0 0,-1 0 0,0 0 0,-3 1 0,-2-1 0,1 0 0,-1 0 287,0 1 1,0 0 0,-1 0-1,0 0-287,12 0 0,-1 0 0,1 0 0,-11 0 0,0 0 0,2 0 0,0 0-210,-3 0 0,0 0 1,2 0-1,1 0 0,1 0 210,4 0 0,2-1 0,1 0 0,2 0 0,-1 1 0,0-1 0,-1 0 0,1 0 0,-1 1 0,1-1 0,0 0 0,0 0 0,-6 1 0,0-1 0,1 0 0,0 0 0,0 1 0,-1-1 0,0 0 0,5 0 0,0 1 0,-1-1 0,0 0 0,-2 1 0,-1-1 0,-1 1 0,-3 0 0,0 0 0,0 0 0,0 0-98,2 0 0,0 0 1,1 0-1,-2 0 1,0 1 97,4 0 0,-2 1 0,0 0 0,0 0 0,5 1 0,0 0 0,1 1 0,-1 0 0,0 0 0,-1 0 0,1 0 0,0 0 0,1 0 0,1 1 0,-1 0 0,-1-1 0,-4 0 0,0 0 0,-2 0 0,-1-1 276,5 1 0,-2 0 0,-1-1-276,-3 0 0,-2 0 0,-2-1 459,6 0 1,-5 0-460,-8-2 0,-4 0 786,15 1 0,-28-1 0,-12 0 1</inkml:trace>
  <inkml:trace contextRef="#ctx0" brushRef="#br0" timeOffset="80451">15246 14611 24575,'18'11'0,"10"4"0,-3 0 0,3 1 0,8 4 0,2 0 0,6 3 0,2-1 0,2 0 0,2 0 0,-1-4 0,1-1 0,0-2 0,1-2-281,-11-5 0,1 0 1,0-1 280,0-1 0,-1-1 0,1-1 0,5 0 0,1-1 0,1-2 0,2-2 0,1-1 0,-1-3 0,-4 0 0,-1-1 0,1-3 0,4-1 0,2-2 0,-2-2 0,-5 0 0,-2-1 0,-1 0 0,-2 2 0,-1-1 0,-1 0 41,14-5 0,-5 1 1,2 1-1,-18 5 1</inkml:trace>
  <inkml:trace contextRef="#ctx0" brushRef="#br0" timeOffset="81983">11869 16329 24575,'-4'9'0,"4"7"0,30 24 0,-4-12 0,5 3 0,1-6 0,3 1 0,2 0-397,7 2 0,4-1 0,-1-2 397,-4-5 0,-1-1 0,1-4 0,2-1 0,1-3 0,-1-6 0,-3-6 0,-1-4 0,0-4 0,1-5 0,0-4 0,0-2 0,7-6 0,1-2 0,-6 1 0,-2-1 0,-6 2 0,-5 3 0,0 0 0</inkml:trace>
  <inkml:trace contextRef="#ctx0" brushRef="#br0" timeOffset="83363">13856 16327 24575,'36'16'0,"-9"-4"0,7 1 0,2 0 0,6 1 0,4 1 0,2 0-1490,0 0 0,3 1 0,2 1 0,1-1 0,2 1 1490,-9-4 0,1 1 0,1-1 0,1 1 0,0-1 0,1 1 0,0-1-272,-3-1 1,0 1 0,1-1-1,0 1 1,0-1 0,1 0 0,-2-1-1,0 0 272,4 0 0,0 0 0,-1-1 0,0 0 0,-1 0 0,1-1 0,-1 0 0,6 1 0,-1 0 0,1-1 0,-1-1 0,-1 0 0,-1-1 34,6-2 1,-2 0 0,0-1 0,0-2 0,-2 0-35,-4-2 0,-1-1 0,0 0 0,-1-2 0,-2-2-262,7-3 0,-2-1 1,-2-3-1,0-3 262,1-6 0,-1-3 0,-2-2 0,-5 4 0,7-3 0,-6 0 0,-4-7 0,0 0 0</inkml:trace>
  <inkml:trace contextRef="#ctx0" brushRef="#br0" timeOffset="100400">6514 16154 24575,'13'0'0,"35"1"0,-2 2 0,10 1 0,-13-2 0,6 0 0,2 0 0,1 0-1099,-5-1 0,1 1 0,1-1 0,2 1 0,-1 0 1099,5 0 0,2 1 0,0 0 0,0 0 0,0 0 0,-1-1 0,2 1 0,-2-1 0,0 1 0,-2 0 0,3 0 0,-2 1 0,-1 0 0,0 0 5,0 0 0,0 0 1,-1-1-1,-2 0-5,6-1 0,-3-1 0,-2-1 346,-6 0 1,-2 0-1,-1-1-346,15-2 0,-6-1 0,-20 1 0,-4 0 0,4-1 678,-17 2 0,-12 2 1,1 0-1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1:18.579"/>
    </inkml:context>
    <inkml:brush xml:id="br0">
      <inkml:brushProperty name="width" value="0.05292" units="cm"/>
      <inkml:brushProperty name="height" value="0.05292" units="cm"/>
      <inkml:brushProperty name="color" value="#FF0000"/>
    </inkml:brush>
  </inkml:definitions>
  <inkml:trace contextRef="#ctx0" brushRef="#br0">12696 7265 24575,'11'0'0,"2"0"0,1 0 0,9 4 0,11 8 0,0 0 0,4 2 0,7 2 0,2 0 0,-10-6 0,2 0 0,0 0-311,6 0 1,1-1-1,1-1 311,0 0 0,0-2 0,1 1 0,-6-1 0,1-1 0,0 1 0,1-1-378,0 1 0,0 0 0,1 0 0,0 0 378,2-1 0,0 1 0,0-1 0,1 0 0,2 0 0,1 0 0,1-1 0,1 0-530,2 0 0,0 0 0,1-1 0,1 1 530,-11-1 0,1 0 0,0 0 0,0-1 0,-1 1 0,8 0 0,-1 0 0,0 0 0,0 0-336,0 0 1,0 1 0,0 0-1,-2 0 336,-6 0 0,-2 0 0,0 0 0,2 1 0,6 0 0,2 1 0,1-1 0,0 1-296,-5 0 0,0-1 1,1 0-1,1 1 0,-1-1 296,1 1 0,0 0 0,0-1 0,0 1 0,1-1 0,3 1 0,1-1 0,0 0 0,0 0 0,-3 0 1,6 0 1,-3 0-1,-1 0 1,-1 0-2,-8-1 0,0 1 0,-3-1 0,-1 0 581,1 0 1,-2-1 0,-5 1-582,1 0 0,-6 1 1367,4 0-1367,-19-2 0,-7-1 0,-5-1 0</inkml:trace>
  <inkml:trace contextRef="#ctx0" brushRef="#br0" timeOffset="5516">10986 2119 24575,'-9'48'0,"6"-13"0,0 5 0,3 9 0,0 4-1190,0 0 1,0 4 0,0 1 1189,-1-10 0,1 0 0,-1 1 0,1-1 0,-1-1 0,1 1 0,-1-1 0,0 0 174,1-2 0,-2 0 0,2-2 0,-1-4-174,2 14 0,1-7 339,3-13 0,4-4-339,10 4 0,26-22 0,-13-12 0,1-4-966,3-5 0,-1-2 0,17-4 0,-23-2 1</inkml:trace>
  <inkml:trace contextRef="#ctx0" brushRef="#br0" timeOffset="5851">10552 2722 24575,'14'0'0,"8"0"0,22-2 0,1 0 0,6-3 0,-11 1 0,2-1 0,3 0-945,-1-1 0,4-1 0,0 1 1,-6 0-1,10-2 0,-4 0 0,-3 1 1,1-1-1</inkml:trace>
  <inkml:trace contextRef="#ctx0" brushRef="#br0" timeOffset="6750">11752 2513 24575,'6'18'0,"-1"4"0,-3 16 0,-3-4 0,-1 3 0,-1 1 0,-1 0 0,-2 2 0,-1-1 0,-1-9 0,1-5 0,-5-3 0,3-7 0,3-24 0,-5-29 0,4 4 0,4-5 0,2 1 0,3-3 0,3-1-210,3-7 0,4-1 0,2 2 210,-1 7 0,1 1 0,3 4 0,6-9 0,5 11 0,19 22 0,-25 27 0,0 9 0,5 6 0,0 5 0,-1 12 0,-3 3 0,-9-13 0,-2 2 0,-2-1 0,2 18 0,-3-2 0,-4-8 0,-2-4 0,-3 13 630,-4-42-630,0-26 0,4-14 0,4-8 0,3-9 0,5-2 0,6-1 0,3 2 0,1 4 0,4 6 0,-1 16 0,2 10 0,3 13 0,1 9 0,-3 4 0,0 5 0,7 18 0,-1 6 0,-14-14 0,-1 2 0,-2 0 0,4 18 0,-4 3-214,-4-12 0,-2 2 0,-2 0 214,-3-7 0,-2 0 0,-1-1 0,4 14 0,-2-2 0,-1-11 0,-1-5 0,1-4 0,-3-18 0,1-6 0</inkml:trace>
  <inkml:trace contextRef="#ctx0" brushRef="#br0" timeOffset="7350">12982 2000 24575,'8'52'0,"-2"-15"0,0 6 0,-2 1 0,1 5 0,-1 2-1177,-1-2 1,-1 1 0,0 2 0,-1 2 1176,-1-7 0,0 2 0,0 1 0,-1 0 0,0-1 0,0 1 0,-1-1 0,0 1 0,0-1 0,-1-1 0,0 5 0,-1 0 0,1-2 0,-1-3 478,0 3 0,1-4 0,0-3-478,0 3 0,1-6 765,3 2-765,34-10 0,-8-18 0,2-2 0,9-1 0,2-1 1253,1-1 0,-1-3-1253,17-8 0,-12-5 0,-15-5 0,-15 3 0,-4 3 0</inkml:trace>
  <inkml:trace contextRef="#ctx0" brushRef="#br0" timeOffset="7783">12669 2074 24575,'6'-2'0,"23"4"0,18 5 0,-10-3 0,5 1 0,6-1 0,1-1 0,-7 0 0,-1-2 0,-5-2 0,-4-1 0,4-3 0,-23 1 0,-6 1 0</inkml:trace>
  <inkml:trace contextRef="#ctx0" brushRef="#br0" timeOffset="8716">13453 2863 24575,'2'-21'0,"7"-20"0,6-3 0,4-7 0,-3 11 0,0-2 0,2-1-602,2-6 1,1-2 0,-1 2 601,0 0 0,1 1 0,-2 5 291,1 1 1,0 10-292,10 7 298,-12 57-298,-12-3 0,-2 5 0,0 16 0,-3 4 0,-2-7 0,-2 2 0,0 1-370,-2 3 0,0 1 1,-1 0 369,1-11 0,-1 2 0,0-1 0,-1-2 0,-1 8 0,-1-1 0,0-6 0,2-6 0,1-3 0,0-5 0,1-1 0</inkml:trace>
  <inkml:trace contextRef="#ctx0" brushRef="#br0" timeOffset="9017">13504 3264 24575,'14'0'0,"5"0"0,13 0 0,6-2 0,7-1 0,-2 0 0,4-1 0,1 0-402,0-1 1,2 0 0,0-1 401,7-1 0,1-1 0,-7 1 0,-13 2 0,-5 0 0,17-5 0</inkml:trace>
  <inkml:trace contextRef="#ctx0" brushRef="#br0" timeOffset="9666">14404 1912 24575,'15'4'0,"9"1"0,19 3 0,-8-3 0,5-2 0,10 0 0,1-1 0,6 0 0,-2-1 0,-6-1 0,-5 0 0,9 2 0,-21 20 0,-12 31 0,-8-16 0,-1 5 0,1 4-576,-1-2 1,-1 3 0,0 2-1,0 0 576,-2-4 0,0 1 0,-1 0 0,0 1 0,0 0 0,-1 1 0,0 0 0,0 0 0,0 0 0,-2-1 0,0 5 0,-1-1 0,-2-1 0,0-2-122,-1 7 1,-1-2-1,-2-4 122,-3 9 0,-4-5 0,-2-14 0,-2-4 0,-12 3 0,-23-20 0,5-17 0,-5-6 0,7 1 0,-2-2 0,-2-1 193,1 1 1,-2-2 0,0 1 0,5 0 0,-13-3 0,5 1 0,7 1 0,-1 0-1</inkml:trace>
  <inkml:trace contextRef="#ctx0" brushRef="#br0" timeOffset="10018">15348 2711 8191,'17'0'0,"2"1"5063,8 0-5063,4 1 2818,-3-1-2818,0-1 1719,-10-1-1719,-4 0 0,-8 0 0,-3 1 0</inkml:trace>
  <inkml:trace contextRef="#ctx0" brushRef="#br0" timeOffset="10433">15197 2986 24575,'14'3'0,"9"1"0,10 2 0,7-1 0,0 1 0,-13-1 0,-9 1 0,-13-3 0,-2 0 0</inkml:trace>
  <inkml:trace contextRef="#ctx0" brushRef="#br0" timeOffset="11583">15959 2756 24575,'8'39'0,"1"17"0,-4-15 0,1 3 0,-1 3 0,-1-1 0,-2-3 0,1-1 0,-2-10 0,0-3 0,-3 3 0,-1-24 0,-1-28 0,2-15 0,9 5 0,6-3 0,7-6 0,6 1 0,9 2 0,7 5 0,-7 13 0,4 4 0,-1 3 0,13 3 0,-3 8 0,-4 10 0,-4 8 0,-10 3 0,-7 5 0,-10 2 0,-5 1 0,7 24 0,-11-21 0,-6-40 0,0-36 0,3 13 0,3-2 0,8-4 0,5 3 0,1 8 0,3 5 0,21 0 0,-8 19 0,-14 24 0,-1 13 0,-5 16 0,-8-20 0,-2 0 0,-2 19 0,-2-12 0,-1-21 0,-1-15 0,0-1 0,1-6 0,1 2 0,1-1 0</inkml:trace>
  <inkml:trace contextRef="#ctx0" brushRef="#br0" timeOffset="12317">17308 2893 24575,'-4'-9'0,"-12"-1"0,-29 1 0,-9 4 0,21 7 0,-1 5 0,4 6 0,2 3 0,-8 25 0,20-16 0,3 1 0,4 21 0,11-8 0,8-5 0,14-10 0,7-11 0,11-28 0,-2-17 0,-9-11 0,-7 6 0,-16 22 0,-2 14 0,-1 11 0,0 8 0,-2 3 0,0 9 0,0-2 0,-1-4 0,-1-9 0,0-12 0</inkml:trace>
  <inkml:trace contextRef="#ctx0" brushRef="#br0" timeOffset="12665">17322 2892 8809,'10'-3'0,"9"13"5112,14 19-5112,-7-3 0,2 3 1362,1 2 1,0 1-1363,-3-3 0,-4 1 817,-3-1 1,-5 0-818,-4 16 3147,-14-11 0,-4 1-3147,-7 3 0,-4-1 0,-2-4 0,0-3 0,-12 16 0,15-29 0</inkml:trace>
  <inkml:trace contextRef="#ctx0" brushRef="#br0" timeOffset="13134">17814 3022 24575,'-7'0'0,"-3"0"0,-6 8 0,-2 9 0,1 16 0,6 15 0,9-16 0,3 2 0,3 3 0,2 1 0,1-2 0,3-1 0,0-3 0,2-4 0,9 7 0,2-13 0,3-9 0,9-9-1357,-4-12 0,0-3 0,1 5 1,10-16-1</inkml:trace>
  <inkml:trace contextRef="#ctx0" brushRef="#br0" timeOffset="13550">18965 1535 24575,'-21'35'0,"0"0"0,4 1 0,1 4 0,0 3 0,1 1 0,0 4 0,1 1 0,1 2-1063,2-4 0,0 1 0,1 1 0,1 1 0,0 1 1063,0 2 0,1 1 0,1 0 0,0 0 0,1-1 0,1-3 0,2-1 0,-1 0 0,2 0 0,-1-1-50,1 0 1,0-1 0,1 0 0,0-1 0,0-1 49,1 2 0,0-2 0,1-1 0,2-1 249,1 11 1,2-1 0,2-3-250,1-7 0,2-2 0,3-3-865,9 2 0,1-4 0,-8-7 0,-1-4 0,9-2 0</inkml:trace>
  <inkml:trace contextRef="#ctx0" brushRef="#br0" timeOffset="14000">19220 1748 24575,'3'57'0,"-1"-23"0,2 5 0,0 2 0,2 11 0,-1 4 0,2 3-1155,0-5 1,1 2 0,0 2 0,0-1 1154,0-10 0,-1 0 0,0 1 0,1-2 0,0-1 0,2 5 0,0-1 0,0-2 0,0-1 452,3 7 1,0-3 0,0-4-453,2-3 0,1-6 762,12 8-762,-8-24-1490,-2-19 1,-10 0 0,-2-10 0</inkml:trace>
  <inkml:trace contextRef="#ctx0" brushRef="#br0" timeOffset="14334">19015 2386 24575,'9'1'0,"7"0"0,25 5 0,8-2 0,8 0 0,-11-1 0,3 0 0,-2 0 0,9 0 0,-4 0 0,-8-2 0,0 1 0</inkml:trace>
  <inkml:trace contextRef="#ctx0" brushRef="#br0" timeOffset="15083">19839 2413 24575,'7'11'0,"3"32"0,-4-9 0,-1 6 0,0 14 0,-2 5 0,0-18 0,-2 1 0,0-1 0,-1 11 0,-2-3 0,1-8 0,-1-5 0,-3 0 0,-2-30 0,0-24 0,3-22 0,11-13 0,10 2 0,17 21 0,6 22 0,-16 25 0,0 9 0,4 10 0,-2 5 0,-8-7 0,-1 1 0,-1 2 0,1 3 0,0 1 0,-1-1 0,1 6 0,-2-4 0,-4-9 0,-3-6 0,-4-8 0,-13-42 0,3-6 0,1-6 0,1-14 0,3-3 0,5 11 0,1-1 0,3 1 0,4-13 0,3 6 0,3 15 0,2 8 0,12 6 0,-2 46 0,-12-4 0,-2 4 0,0 3 0,-1 2 0,4 12 0,-1 1 0,-4-3 0,0-1 0,1-3 0,0-3 0,-1-3 0,-1-4 0,0-6 0,-2-9 0</inkml:trace>
  <inkml:trace contextRef="#ctx0" brushRef="#br0" timeOffset="15882">21201 1909 24575,'-3'49'0,"1"-13"0,1 4 0,-1 11 0,3 5-908,1-6 0,1 4 1,1 0 907,0 0 0,1 0 0,0 2 0,0-9 0,0 1 0,0 1 0,0-1 0,-1-2 0,0 1 0,-1-1 0,-1-2 0,0 9 0,-2-1 0,-1-1 211,0-4 1,-1 0-1,-1-3-211,-3 4 0,0-3 250,1-5 1,0-4-251,0 5 0,4-15 0,15-10 1397,16 1-1397,-2-9 0,4-1 95,7-1 1,0-1-96,-2-4 0,-1-1 0,-4-2 0,-3-1 0,7-5 0,-12-1 0,-12 4 0,-3 0 0</inkml:trace>
  <inkml:trace contextRef="#ctx0" brushRef="#br0" timeOffset="16233">21183 1974 24575,'12'4'0,"5"-1"0,25-1 0,-10-2 0,3-2 0,17-1 0,-1 0 0,-19 1 0,-2 0 0,-1-1 0,0 0 0</inkml:trace>
  <inkml:trace contextRef="#ctx0" brushRef="#br0" timeOffset="16800">21734 2926 8191,'-4'10'0,"2"-4"5063,2 1-5063,3-5 2818,4-2-2818,5-7 1719,23-32-1719,-9 4 0,1-7 0,-7 7 0,-1-2 0,-1 0 0,8-15 0,-5 3 3392,-9 11 0,-3 8-3392,-4 12 0,-8 49 0,2-3 0,0 5 0,-1 15 0,1 4 0,0 4 0,0 2 0,2-19 0,1 0 0,0-1 0,2 11 0,0-4 0,1-14 0,0-3 0,6 2 0,-1-25 0,-5-4 0,1-3 0</inkml:trace>
  <inkml:trace contextRef="#ctx0" brushRef="#br0" timeOffset="16950">21999 2164 24575,'0'0'0</inkml:trace>
  <inkml:trace contextRef="#ctx0" brushRef="#br0" timeOffset="18783">21967 2121 24575,'-27'4'0,"-20"14"0,12 2 0,-2 4 0,-4 3 0,1 5 0,14-4 0,2 2 0,2 1 0,-5 18 0,6 2 0,10-15 0,4 2 0,1 1-492,3 6 1,3 2 0,2-1 491,3-1 0,2-1 0,3 0 0,3 3 0,3 1 0,3-3 0,1-3 0,3-1 0,3-4 0,1-4 0,2-2 0,1-3 239,11 6 1,3-6-240,0-10 0,2-7 122,-4-6 0,-1-7-122,-6-4 0,-3-5 0,1-9 0,-5-8 0,-6-13 0,-8-7 0,-4 4 0,-4-3 0,-2-2-118,-1-6 1,-3-2 0,-3 1 117,-2 3 0,-3 0 0,-4 2 0,-3 0 0,-3 1 0,-2 4 0,2 10 0,-2 4 0,0 2 0,-12-7 0,2 5 0,-2-6 0,13 32 0</inkml:trace>
  <inkml:trace contextRef="#ctx0" brushRef="#br0" timeOffset="19549">22635 2001 24575,'8'0'0,"7"2"0,22 2 0,-8-1 0,4 0 0,11-2 0,5-1 0,-11-1 0,2-1 0,-2-2 0,14-3 0,-2-3 0,-7-1 0,-5-2 0,8-10 0,-27 10 0,-6 16 0,-4 47 0,-3-1 0,1 8 0,-2-10 0,0 6 0,1 3 0,-1 0-637,0-5 1,0 1 0,0 2 0,0 0 0,-1 1 636,0-7 0,0 1 0,1 0 0,-2 0 0,1 0 0,0-1 0,0 6 0,0-1 0,-1 0 0,1-2 0,-1-4-26,0 11 0,0-4 0,-1-4 26,1 6 0,-1-10 0,-4-15 0,-4-20 0,-15-11 0,-5-1 0,-5-3 0,-3-3 0,-4-3 0,-2-1 0,-5-3 0,-2-2 0,2 0 0,-7 0 0,5-1 0,11 0 0,1 0 0</inkml:trace>
  <inkml:trace contextRef="#ctx0" brushRef="#br0" timeOffset="19915">23788 3137 24575,'15'36'0,"-9"-4"0,-2 5 0,0 15 0,-3 5-793,-3-7 0,-3 2 0,-1 1 793,-2 0 0,0 1 0,-1-1 0,0-2 0,-1 0 0,0-3 253,1-4 1,0-2-1,1-3-253,1 2 0,1-5 0,0 15 0,3-36 0</inkml:trace>
  <inkml:trace contextRef="#ctx0" brushRef="#br0" timeOffset="21816">25087 2083 24575,'0'22'0,"0"15"0,0-9 0,0 4 0,-6 14 0,-2 4 0,-2-1 0,-2-1 0,-3 5 0,-3-2 0,2-8 0,0-5 0,-1 6 0,10-15 0,28-23 0,7-4 0,9-1 0,12 0 0,7 0 0,4 0-443,-16 1 0,2 1 0,1 0 0,0 0 0,0 1 443,9 0 0,1 0 0,-2 1 0,-3 1 0,6 0 0,-3 0 0,-9 2 0,-12 1 0,-11 2 0,-18 6 0,-8 9 0,-23 16 0,-9-7 0,-8 1 0,9-10 0,-1 0 0,-4 0-311,3-3 1,-3-1 0,-2 0 0,1-1 310,1-2 0,-1 0 0,1-2 0,0-2 0,-5 1 0,1-2 0,1-3 344,0-2 0,1-2 0,6-1 0,-11-2 0,10-6 0</inkml:trace>
  <inkml:trace contextRef="#ctx0" brushRef="#br0" timeOffset="22200">25077 2065 8191,'56'7'0,"-23"-1"0,3 1 2362,13-1 1,4 0-2363,-12-3 0,1 0 0,0-3 0,0-1 0,0-1 0,0-2 0,1 0 0,1-2 0,-2 0 0,15-2 0,-2-1 0,-4 1 0,-6 1 0,7-1 0,-15 5 0</inkml:trace>
  <inkml:trace contextRef="#ctx0" brushRef="#br0" timeOffset="22650">26846 2079 24575,'10'41'0,"-2"14"0,-2-16 0,-1 5 0,-1-4 0,-1 4 0,1 2-881,-2-3 1,0 3 0,0 1-1,0 0 881,0 2 0,0 1 0,0 0 0,0 0 0,0 0 0,0 1 0,0-1 0,-1-3 347,1 6 0,-1-3 0,0-4-347,1 1 0,-1-6 591,-3 10-591,-2-36 0,1-10 0,1-4 0</inkml:trace>
  <inkml:trace contextRef="#ctx0" brushRef="#br0" timeOffset="23000">26315 2537 24575,'41'7'0,"-3"1"0,5 2 0,7 1 0,3 0-609,-7-2 1,2-1-1,0-1 609,0-1 0,-1-2 0,0 0 0,-7-2 0,-1-1 0,-1-1 295,19-2 0,-5-1-295,-14-2 0,-3-2 151,-5 0 0,-1 0-151,16-4 0,-19 4 0,-15 4 0</inkml:trace>
  <inkml:trace contextRef="#ctx0" brushRef="#br0" timeOffset="24332">27757 2480 24575,'-10'55'0,"3"-6"0,0 5 0,1-10 0,0 2 0,0 1-586,0 5 0,-1 0 1,1 0 585,0-1 0,1 0 0,1-3 0,-1 7 0,2-2 284,4-6 0,3-2-284,2-13 0,2-4 0,3 0 0,1-11 0</inkml:trace>
  <inkml:trace contextRef="#ctx0" brushRef="#br0" timeOffset="24633">27381 2768 24575,'8'3'0,"1"1"0,20 1 0,9-2 0,2-1 0,0 1 0,-7-2 0,0 0 0</inkml:trace>
  <inkml:trace contextRef="#ctx0" brushRef="#br0" timeOffset="25416">28020 2745 8191,'7'14'0,"1"28"2531,-3-10 1,0 3-2532,-1 7 0,-1 1 1409,1 2 0,-2-3-1409,-2-9 0,-2-3 1719,-3 14-1719,-2-20 6784,0-11-6784,-1-14 0,2-21 0,6-27 0,4 15 0,4-1 0,4-3 0,4 3 0,1 3 0,3 5 0,15-2 0,-6 23 0,-4 27 0,-2 22 0,-4 2 0,-7-3 0,-9-18 0,-6-13 0,-2-6 0,-3-13 0,18-33 0,4 9 0,5-2 0,11-5 0,4 2 0,6 2 0,2 7 0,-7 13 0,1 8 0,-3 12 0,-3 9 0,-4 7 0,-3 6 0,1 6 0,0 3 0,0 4 0,-2-1 0,-3-3 0,-3-2 0,-1-3 0,-1-2 0,2 10 0,-5-14 0,-4-14 0,-6-8 0,1-1 0</inkml:trace>
  <inkml:trace contextRef="#ctx0" brushRef="#br0" timeOffset="25883">27470 2819 24575,'7'7'0,"0"-1"0,15 5 0,16 1 0,11-6 0,2-1 0,-3 3 0,-11-7 0,0 0 0</inkml:trace>
  <inkml:trace contextRef="#ctx0" brushRef="#br0" timeOffset="26417">29142 1999 24575,'6'18'0,"8"35"0,-8-4 0,-1 5 0,-1-10 0,0 3 0,-2 1-881,-2-4 0,-1 2 1,-1 1-1,-2 0 881,-1 2 0,-3 1 0,0 0 0,-1-1 0,-1-1 0,0 0 0,-1 0 0,0-2 120,0-2 1,-1 0 0,1-2-1,0-2-120,0 1 0,0-2 0,2-4 357,0 1 1,5-4-358,13 12 0,14-20 0,6-2 0,5 0 0,4-2 898,10 2 1,2-2-899,-4-4 0,-2-3 264,-13-5 1,-2-1-265,16 3-1696,-28-12 0,-10 2 0,-4-5 0</inkml:trace>
  <inkml:trace contextRef="#ctx0" brushRef="#br0" timeOffset="26717">28819 2163 8191,'36'0'0,"4"0"0,5 0 1509,-8 0 0,2 0 1,1-1-1510,7-1 0,1-1 0,-1 0 0,-4-1 0,-1 0 0,-5-1 0,-3 0 0,-5 0 0,14-5 0</inkml:trace>
  <inkml:trace contextRef="#ctx0" brushRef="#br0" timeOffset="27017">29472 2803 8191,'20'4'0,"-5"-1"5063,9-1-5063,10-2 2818,5 0-2818,9 2 0,-25-1 0,-7 2 0</inkml:trace>
  <inkml:trace contextRef="#ctx0" brushRef="#br0" timeOffset="27400">29734 2844 24575,'11'-10'0,"16"-17"0,-7 5 0,1-2 0,4-11 0,0-2 0,1-5 0,-1-2 0,-6-1 0,-2 0 0,-2 1 0,-1 2 0,-5 11 0,0 4 0,3 2 0,-3 39 0,-4 18 0,-1 9 0,0-4 0,0 4 0,0 1-359,-1 7 1,0 3 0,0 0 358,0 3 0,0 1 0,-2-2 0,-1-5 0,-2-1 0,0-2-30,-1-5 0,-1-1 0,0-2 30,-6 14 0,0-6 0,-3 3 0,2-14 0</inkml:trace>
  <inkml:trace contextRef="#ctx0" brushRef="#br0" timeOffset="27666">29781 3376 24575,'12'5'0,"5"-1"0,8 1 0,2-2 0,5 1 0,8-1 0,4-1 0,3 2 0,2-2 0,8-3 0,-4-1 0,-5 1 0,-5-5 0</inkml:trace>
  <inkml:trace contextRef="#ctx0" brushRef="#br0" timeOffset="28183">30108 2017 24575,'6'-5'0,"2"2"0,6 2 0,28 1 0,-12 0 0,2 2 0,5 0 0,1 3 0,0 5 0,-3 8 0,-6 12 0,-6 10 0,-4 8 0,-2 7 0,-3 4-766,-2-7 1,-1 1 0,-2 3 0,0 2 765,-3-12 0,0 2 0,0 1 0,-1 1 0,-1 0 0,0-2 0,0 8 0,-1 0 0,0 0 0,-2-1 0,0-2 0,-3-3 0,0-1 0,-2 0 0,0-2 0,0 0-220,-2 7 1,0 0-1,-1-2 1,-1-5 219,-1-1 0,-1-3 0,0-3 0,-3 12 0,1-7 0,-2-8 0,2-24 0,7-10 0,-2-2 0</inkml:trace>
  <inkml:trace contextRef="#ctx0" brushRef="#br0" timeOffset="28716">27026 3706 24575,'31'26'0,"0"0"0,6-7 0,6-2 0,6-1 0,-9-6 0,5 1 0,2-1 0,4-1 0,2-2 0,2 0-1093,-6-2 1,3-1 0,2-1 0,2-1-1,1 0 1,2-1 0,0-1 0,1 1-1,0-1 968,-7 0 1,1 0 0,2 0 0,0-1 0,0 0 0,2-1 0,-1 0 0,1 0-1,0 0 1,0 0 0,-1-1 0,1 0-42,-5 0 0,1 0 0,0-1 1,1 0-1,-1 0 0,0 0 1,1-1-1,-1 1 0,0-1 0,-1 0 1,1 0-1,-2 0 0,0 0 166,5-1 0,1-1 0,-1 1 0,0-1 0,0 1 0,-2-1 0,1 0 0,-2 0 0,-2 0 0,-1 0 0,-1 1 156,10-2 0,-1 1 0,-2-1 0,-3 0 0,-1 1 1,-2 0-1,-4 0-156,13-3 0,-5 1 0,-4 1 0,-6 1 0,3 1 0,-13 2 0,-19 3 0</inkml:trace>
  <inkml:trace contextRef="#ctx0" brushRef="#br0" timeOffset="29900">29086 4309 24575,'-24'0'0,"-30"3"0,17 6 0,-2 7 0,-3 5 0,1 7 0,2 10 0,7 8 0,14 5 0,9 3 0,8 1 0,7 0 0,5-1 0,6-1 0,4-7 0,5-4 0,5-3 0,4-5 0,-6-7 0,3-7 0,4-7 0,1-10 0,3-18 0,-3-11 0,-1-11 0,-4-10-590,-8 6 1,-3-4 0,-3-3 589,-7 6 0,-2-1 0,-3-2 0,-2 1 0,-4 1 0,-2-2 0,-2 2 0,1 3 0,2-20 0,-3 7 0,-6 15 0,-1 0 0</inkml:trace>
  <inkml:trace contextRef="#ctx0" brushRef="#br0" timeOffset="30715">30793 630 24575,'22'51'0,"0"-1"0,0 0 0,-3-5 0,1 3 0,0 2 0,2 2 0,0 3 0,-5-11 0,1 2 0,0 1 0,1 2 0,0 1 0,0 0 0,0 1 0,-1 0-1093,1-1 1,-1 2 0,1 1 0,0 0-1,0 0 1,-1 1 0,0 0 0,-1-1-1,-2 1 1036,-1-3 0,0 0 0,-2-1 1,1 1-1,-2 0 0,0 0 1,-1 1-1,-1 0 0,0 1 57,-2-2 0,0 1 0,0 0 0,-1 1 0,-1 0 0,-1 0 0,0 0 0,-1 0 0,-1-1 0,-1 0-269,-1 2 0,0-1 1,-1 1-1,-1-1 1,-1-1-1,-1 1 0,-1 1 1,-1-1-1,-1 2 269,-1-2 0,-1 0 0,-2 1 0,0 0 0,-1 1 0,-1-1 0,-1 0 0,1 0 0,-1 0 0,0-1-114,0-2 1,0 0 0,0 0 0,-1 0 0,0-1 0,-1 0 0,0 0 0,-2 1 0,0-1 0,-1 1 113,0-3 0,-2 1 0,0 0 0,-1 0 0,-1 0 0,0 0 0,-1-1 0,0 1 0,0 0 0,0 0 0,0 0 0,0 2 0,-1 0 0,-1 0 0,1 0 0,-1 1 0,0-1 0,0 0 0,0-1 0,0-1 0,0 0 0,-1-2 0,-1 4 0,-1-2 0,0 0 0,0-1 0,0-1 0,0 0 0,0-1 0,0-1 0,1 0-47,-1 0 1,-1 1 0,1 0 0,-1-1 0,2-1-1,0-3 1,3-3 0,1-4 0,-12 15 0,4-6-1,3-8 1,5-11 0,0 1 0</inkml:trace>
  <inkml:trace contextRef="#ctx0" brushRef="#br0" timeOffset="38630">17020 4896 24575,'-5'-4'0,"2"-1"0,5 1 0,20 0 0,7 0 0,6 1 0,13 0 0,6 0 0,-7 0 0,4-1 0,-1 1 0,-2 0 0,-1 1 0,-3-1 0,3 0 0,-4 1 0,10-2 0</inkml:trace>
  <inkml:trace contextRef="#ctx0" brushRef="#br0" timeOffset="38966">16634 5202 24575,'-9'2'0,"3"-1"0,9 4 0,11 4 0,15 3 0,1-3 0,6-1 0,5-1 0,5-1 0,3 0-507,-6-1 1,1-1 0,2 0-1,2-1 507,8 1 0,3-2 0,-1 1 0,-5-1 0,-6 0 0,-4 0 0,-2-1 0,7-1 0,0 0 0</inkml:trace>
  <inkml:trace contextRef="#ctx0" brushRef="#br0" timeOffset="39483">18392 4548 24575,'-3'9'0,"-2"13"0,-3 12 0,-3 17 0,0 4 0,3-8 0,12-9 0,17-19 0,12-12 0,9-4 0,-2-2 0,3-1 0,1 0-136,4-1 0,1 0 0,-1 0 136,-3 0 0,-2 1 0,-3 1 0,-1 0 0,-8 4 0,-5 15 0,-21 5 0,-7 11 0,-10-8 0,-6 3 0,-2 0 0,-3 2 0,-9 8 0,-4-1 0,-5 0 0,-2-5 0,3-9 0,1-4 0,11-4 0,2-4 0,-9-5 0</inkml:trace>
  <inkml:trace contextRef="#ctx0" brushRef="#br0" timeOffset="39983">18597 4544 24575,'14'-2'0,"13"1"0,5 0 0,6 1 0,3 0 0,3-1 0,11 0 0,1-1 0,-5 0 0,-2-1 0,-15-1 0,-2-2 0,23-5 0,-37 4 0,-6 2 0</inkml:trace>
  <inkml:trace contextRef="#ctx0" brushRef="#br0" timeOffset="43567">6945 10097 24575,'0'13'0,"-2"3"0,-1 1 0,-3 14 0,-3 5 0,0-1 0,4-7 0,9-16 0,20-7 0,4-3 0,5-2 0,6 0 0,4 1 0,4 2 0,0 1 0,-2 4 0,-2 1 0,-14 1 0,-2 1 0,20 19 0,-18-3 0,-15-3 0,-8 8 0,-16-2 0,-18 11 0,10-19 0,-3-1 0,-7 2 0,-3-1 0,-6 2 0,-2-1 0,1-3 0,0-2 0,-4-3 0,1-2 0,9-6 0,0-4 0,1-4 0,2-2 0,-1 0 0,5-3 0</inkml:trace>
  <inkml:trace contextRef="#ctx0" brushRef="#br0" timeOffset="44000">7006 9868 24575,'25'2'0,"15"2"0,-4-3 0,5 0 0,10-2 0,2-1-564,-8-1 1,1-1-1,1 0 564,-1-1 0,1 0 0,-2-1 0,-1 0 0,-1 0 0,-3 0 0,-3 1 0,-4 0 0,9-1 0</inkml:trace>
  <inkml:trace contextRef="#ctx0" brushRef="#br0" timeOffset="45116">6939 9765 24575,'-1'16'0,"-3"11"0,-4 26 0,4-22 0,0 2 0,0 4 0,1 0 0,1-3 0,0-3-1696,-1 16 0,1-21 0,0-15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2:31.643"/>
    </inkml:context>
    <inkml:brush xml:id="br0">
      <inkml:brushProperty name="width" value="0.05292" units="cm"/>
      <inkml:brushProperty name="height" value="0.05292" units="cm"/>
      <inkml:brushProperty name="color" value="#FF0000"/>
    </inkml:brush>
  </inkml:definitions>
  <inkml:trace contextRef="#ctx0" brushRef="#br0">20598 5721 8191,'-30'15'0,"6"1"0,-3 3 2505,-8 5 0,-2 3-2505,-6 5 0,-1 2 0,13-10 0,1 1 0,0-1 0,-12 9 0,1 1 0,7-7 0,-1 1 0,0-1 810,2-2 0,-1 0 1,0-1-811,-3 1 0,0-1 0,1-1 0,-13 5 0,4-3-527,13-10 1,4-3 0,-6 3 0,22-12 0</inkml:trace>
  <inkml:trace contextRef="#ctx0" brushRef="#br0" timeOffset="319">19709 5854 24575,'24'1'0,"21"22"0,-11 0 0,2 6 0,-5-3 0,2 3 0,0 2-618,5 6 1,1 2-1,-1-1 618,-5-3 0,-1 0 0,0-2 0,-1-2 0,-2 0 0,-1-3 299,2 2 0,-4-4-299,5 0 0,-11-10 0,-16-14 0</inkml:trace>
  <inkml:trace contextRef="#ctx0" brushRef="#br0" timeOffset="15353">22442 6541 8191,'10'-22'0,"4"-1"0,2-5 2380,10-15 0,2-5-2380,-8 15 0,0 0 0,1-1 0,0-1 0,-1 0 0,-1 2 1428,3-6 0,-4 5-1428,1-5 1756,-7 14-1756,-11 30 6671,0 19-6671,-1 20 170,-2-6 1,0 3-171,-2 3 0,0 2 0,-4 8 0,-1 2 0,2-18 0,0 0 0,-1-2 0,-3 9 0,1-3 0,0-5 0,1-5 0,-6 2 0,9-22 0,-1-8 0</inkml:trace>
  <inkml:trace contextRef="#ctx0" brushRef="#br0" timeOffset="15670">22233 6768 24575,'28'19'0,"3"-6"0,6-1 0,8 2 0,6-3 0,-8-2 0,3-1 0,0-2-720,0-1 0,1-2 0,0 0 720,5-1 0,2-1 0,1 0-801,-7 0 1,2 0 0,-1-1 0,-5 1 0,11-1 0,-3 0 0,-3 0 0,1 0 0</inkml:trace>
  <inkml:trace contextRef="#ctx0" brushRef="#br0" timeOffset="23734">3905 6933 8191,'44'21'0,"-12"2"0,5 7 701,-6-3 1,3 3 0,1 3 0,2 2-702,-3-2 0,1 3 0,1 1 0,1 1 0,0 0 0,-3-2 0,1 1 0,1 0 0,-1 1 0,1 1 0,0-1 124,-2-2 1,-1 0 0,2 1-1,-1-1 1,0 1 0,-1-2 0,-1 0-125,8 7 0,-2-1 0,0-1 0,-1-1 0,-1-1 0,2 2 0,-1-2 0,-2-1 0,-2-4 1065,11 11 0,-9-9-1065,-9-10 1226,-14-10 1,-8-8-1,-1-1 1</inkml:trace>
  <inkml:trace contextRef="#ctx0" brushRef="#br0" timeOffset="24136">3571 8528 24575,'2'-6'0,"19"-17"0,-1 4 0,4-2 0,10-9 0,7-3 0,-8 7 0,4-3 0,3-1 0,1-1-1089,0 1 1,2-1 0,2-2 0,1 0 0,1-2 1088,-8 6 0,2-2 0,1 0 0,0-1 0,0 0 0,-1 0 0,0 0 0,-1 2 0,-1-1 0,1 1 0,-1-1 0,-1 1 0,-1-1 0,-2 0-38,8-7 0,-1-1 0,-2 0 0,-3 0 1,-3 2 37,-2-1 0,-3 0 0,-3 1 0,-5 2 0,1-15 0,-6 5 0,-3 11 0,-3 5 0,-6 4 0</inkml:trace>
  <inkml:trace contextRef="#ctx0" brushRef="#br0" timeOffset="25219">2525 7395 24575,'10'11'0,"9"33"0,-3 1 0,1 7 0,-3-11 0,0 2 0,-1 1-471,2 7 1,-1 1-1,0-1 471,-2-6 0,-1-2 0,-2-2 0,2 6 0,-2-4 230,-2-10 0,-1-4-230,1-4 234,-1-27-234,6-33 0,0 3 0,2-5 0,0 4 0,2-3 0,2-2-595,1-2 0,3-2 0,1-1 0,0-2 595,-1 5 0,0-1 0,2-1 0,-1 0 0,2-1 0,1-3 0,2-1 0,0-1 0,1 1 0,-1 1 0,-2 1 0,1 1 0,0 1 0,0 1 0,-2 1 0,3 0 0,-2 1 0,0 3 0,-1 1 210,3-2 1,-1 2 0,-2 4-211,-1 3 0,-3 4-1492,7-1 0,-18 17 0,-7 10 1</inkml:trace>
  <inkml:trace contextRef="#ctx0" brushRef="#br0" timeOffset="34802">21907 14038 24575,'4'13'0,"2"14"0,-1 5 0,1 6 0,2 14 0,0 4-489,-2-13 1,0 2 0,0 0 488,0 3 0,1 0 0,-1-3 0,1 5 0,1-5 238,-5-9 0,5-11-238,27-22 0,-5-25 0,4-12 0,2 0 0,5-3 0,2-4-705,-9 9 1,2-2-1,1-1 1,1-2 0,1 1 704,1-1 0,3-2 0,1 0 0,-1 0 0,-1 1 0,-3 4 0,0-3 0,-2 4 0,-2 1 0,1 0 0,1 1 0,-1 0 0,1 0 0,-1 0 0</inkml:trace>
  <inkml:trace contextRef="#ctx0" brushRef="#br0" timeOffset="45136">2801 15037 24575,'-7'11'0,"-2"7"0,-5 12 0,-1 8 0,2 2 0,6-9 0,9-15 0,10-4 0,13-3 0,4-2 0,11-3 0,0-1 0,-2 0 0,-2 3 0,-14 1 0,-6 4 0,-6 2 0,-2 3 0,-3 16 0,-4 7 0,-5-10 0,-4 2 0,-4 6 0,-4 0 0,-5 1 0,-4-1 0,-4 3 0,-3-2 0,2-6 0,-3-2 0,-2-5 0,-1-3 0,5-4 0,0-3 0,-2-5 0,0-2 0,3-3 0,-1-1 0,1-4 0,1-1 0,-6 1 0,7-2 0</inkml:trace>
  <inkml:trace contextRef="#ctx0" brushRef="#br0" timeOffset="45568">2365 15198 8191,'28'-7'0,"22"-5"2422,-10 3 0,3 0-2422,10-2 0,3 1 0,-15 3 0,1-1 0,1 1 734,2 0 0,1 0 0,0 1-734,1 0 0,0 1 0,0-1 0,-1 1 0,-1-1 0,-3 2 0,1-1 0,-5 1 0,12-1 0</inkml:trace>
  <inkml:trace contextRef="#ctx0" brushRef="#br0" timeOffset="46352">4234 15020 24575,'-4'9'0,"-1"1"0,-5 7 0,-2 5 0,1-1 0,3-1 0,6-8 0,13 3 0,15 7 0,21 8 0,-17-14 0,2-1 0,0-1 0,1-2 0,2 1 0,0-1 0,-7-3 0,-2 0 0,16 12 0,-15 7 0,-16 6 0,-4 14 0,-9 6 0,-11 2 0,4-28 0,-2 1 0,-6 2 0,-2 0 0,-7 3 0,-2 0 0,2-6 0,-1-2 0,-6-3 0,2-5 0,4-3 0,4-14 0</inkml:trace>
  <inkml:trace contextRef="#ctx0" brushRef="#br0" timeOffset="46769">4267 14617 10448,'21'2'0,"32"9"2447,-12-3 0,4 0-2447,6 1 0,1 0 0,2 0 0,-2-2 1243,-12-3 1,-3 0-1244,15-1 1443,-20-1-1443,-20-1 1289,-6-1 1,-2 0 0,-1 0 0</inkml:trace>
  <inkml:trace contextRef="#ctx0" brushRef="#br0" timeOffset="48402">5643 14834 24575,'13'1'0,"6"3"0,19 0 0,-11-2 0,3 0 0,7-1 0,0 0 0,2-2 0,-1 0 0,-3-2 0,-3 0 0,12-3 0,-15 4 0,-10 9 0,5 30 0,-8-5 0,0 5 0,1 9 0,-3 5 0,-4-10 0,-1 2 0,-2 2-431,-2 4 0,-3 2 0,-1 1 431,-1 3 0,-1 2 0,-2-2 0,1-1 0,-2-1 0,0-1-68,0-3 1,-1-2 0,0-2 67,-1 4 0,-1-4 0,2-14 0,0-4 0,-2 4 0,4-26 0</inkml:trace>
  <inkml:trace contextRef="#ctx0" brushRef="#br0" timeOffset="48702">5555 15528 24575,'27'0'0,"21"0"0,-2-1 0,6-1 0,-5 1 0,3 0 0,1-1-827,4-1 1,1 0 0,0 0 826,-12 0 0,-1-1 0,1 1 0,0-1 0,12-1 0,0-1 0,-1 0 0,-2-1 0,-1 0 0,-4 1 0,0 0 0,-4 0 0,-9 2 0,0-1 0</inkml:trace>
  <inkml:trace contextRef="#ctx0" brushRef="#br0" timeOffset="49649">543 15358 24575,'-4'47'0,"1"-14"0,0 2 0,0 3 0,0 2 0,-2 13 0,-1 3 0,2-17 0,-1 1 0,0 1-207,1 0 0,0 1 1,0 0 206,-1 2 0,1 1 0,1-3 0,1 6 0,1-3 76,1-10 1,2-5-77,5 3 0,14-20 0,11-13-1658,3-9 1,-9 4 0,-13-3 0</inkml:trace>
  <inkml:trace contextRef="#ctx0" brushRef="#br0" timeOffset="49986">307 15883 24575,'20'2'0,"22"0"0,1-3 0,5-1 0,1-1 0,3 0 0,-10-1 0,2 0 0,-6 0 0,-5 0 0,-4 0 0,15-3 0</inkml:trace>
  <inkml:trace contextRef="#ctx0" brushRef="#br0" timeOffset="50802">1138 15653 24575,'11'27'0,"1"0"0,-1 1 0,0 2 0,0 4 0,-1 1 0,-2-2 0,-3 1 0,-3 4 0,-1-1 0,-3-6 0,0-3 0,-4 17 0,-1-22 0,2-24 0,-8-30 0,4 5 0,1-5 0,3-17 0,4-4 0,2 12 0,2-2 0,4 2 0,11-13 0,6 4 0,1 4 0,4 7 0,-2 15 0,2 8 0,1 11 0,0 8 0,16 22 0,-20-1 0,-3 4 0,-2 2 0,-4 1 0,4 18 0,-6-15 0,-15-26 0,-1-14 0,-2-16 0,18-30 0,-4 22 0,3 0 0,4 2 0,4 3 0,26-5 0,-9 38 0,-1 13 0,-8 13 0,-17-9 0,-1 2 0,8 21 0,-5 3 0,-8-14 0,-3-18 0,-2-4 0,-2-12 0,0-1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3:27.244"/>
    </inkml:context>
    <inkml:brush xml:id="br0">
      <inkml:brushProperty name="width" value="0.05292" units="cm"/>
      <inkml:brushProperty name="height" value="0.05292" units="cm"/>
      <inkml:brushProperty name="color" value="#FF0000"/>
    </inkml:brush>
  </inkml:definitions>
  <inkml:trace contextRef="#ctx0" brushRef="#br0">950 7374 11383,'-9'18'0,"-4"13"2398,0 5 1,-1 5-2399,-1 7 0,1 3 0,3-4 0,1 2 0,1 1 336,0 4 1,0 1 0,2 1-337,2-13 0,1 0 0,1 1 0,-1-1 0,1 2 0,-1 0 0,1-1 0,1-2 516,-1 1 1,1-2-1,1-2-516,0 9 0,2-7 4316,9-4-4316,8-22 26,19-13 0,-18 0 0,7-5 0</inkml:trace>
  <inkml:trace contextRef="#ctx0" brushRef="#br0" timeOffset="335">454 8015 24575,'12'0'0,"3"1"0,12 1 0,5-1 0,7 0 0,-3-1 0,2 1 0,4-1-773,10-2 0,5-1 0,1-1 0,-7 2 0,-8 1 0,-4 0 0,0 0 0,8-3 0,-1 0 0,1 1 0</inkml:trace>
  <inkml:trace contextRef="#ctx0" brushRef="#br0" timeOffset="1468">786 13592 24575,'0'18'0,"2"17"0,1-5 0,0 4 0,1 17 0,-1 6-858,-1-11 1,0 1 0,0 3 857,0-8 0,-1 2 0,0 0 0,1-1 0,0 14 0,0 0 0,2-3 273,0-10 0,0-2 0,3-3-273,5 7 0,4-8 424,15-6-424,4-30 0,0-6 0,-7 5 0,21-15 0</inkml:trace>
  <inkml:trace contextRef="#ctx0" brushRef="#br0" timeOffset="1768">317 13358 24575,'51'23'0,"-10"-7"0,4 1 0,-7-4 0,2 0 0,1-1-519,3 0 0,2 0 1,0-2 518,2-1 0,2-1 0,-7-2 0,-7-1 0,-2-1 0,1 0 0,0 1 0</inkml:trace>
  <inkml:trace contextRef="#ctx0" brushRef="#br0" timeOffset="2084">1390 13593 24575,'11'44'0,"-2"-2"0,1 6 0,-2-9 0,1 2 0,-1 1 0,1 2 0,-1 2 0,-1-2 0,-1-4 0,-2-1 0,-1-2 0,-2 2 0,-1-4 0,-6 14 0,-2-23 0,0-20 0,4-6 0,0-4 0</inkml:trace>
  <inkml:trace contextRef="#ctx0" brushRef="#br0" timeOffset="2551">1469 13723 8191,'33'-12'0,"-8"8"5063,8 11-5063,-1 28 2818,-1 10-2818,-17-13 0,-3 2 859,-4-4 1,-2-1-860,-4 9 6784,-5-22-6784,-6-55 0,4 6 0,1-4 0,1-9 0,5-2 0,3 1 0,5 3 0,4 9 0,5 6 0,4 8 0,3 8 0,9 17 0,2 10 0,-3 4 0,0 4 0,7 15 0,0 7 0,-13-10 0,-2 3 0,-1 0-174,-2-1 0,-2 1 0,0 1 174,1 2 0,1 1 0,-3-1 0,1 11 0,-1-4 0,-4-10 0,-1-4 0,5 13 0,-10-25 0,-4-15 0</inkml:trace>
  <inkml:trace contextRef="#ctx0" brushRef="#br0" timeOffset="5485">3130 13294 24575,'-2'11'0,"0"4"0,1 10 0,0 2 0,1 4 0,0 2 0,0 1 0,0 5 0,0 0 0,0-4 0,0-5 0,0 0 0,1-8 0,4-18 0,10-2 0,27-9 0,-3-4 0,6-3 0,-9 3 0,2-2 0,-1 0 0,0 0 0,0 0 0,-1 2 0,9-1 0,-3 6 0,11 18 0,-15 24 0,-21-11 0,-1 3 0,-3 1 0,-2 1 0,-3 6 0,-3 2 0,-5 10 0,-5 4 0,-4-8 0,-4 2 0,-2 1-329,-1 0 0,-1-1 1,-4 0 328,-3 3 0,-4-1 0,-1-2 0,-1-7 0,-2-2 0,0-3 0,-8 2 0,-1-4 0,1-2 0,-3-8-1292,-4-16 1,3-5-1,4 3 1,-16-13-1</inkml:trace>
  <inkml:trace contextRef="#ctx0" brushRef="#br0" timeOffset="6002">2912 13248 8191,'12'-6'0,"0"0"5063,16-2-5063,13 0 0,-2 0 0,6-1 0,-7 2 0,2 0 0,1-1 696,6-3 1,2 0 0,0 0-697,2-1 0,0 0 0,-2 1 0,-8 1 0,-1 1 0,-5 0 0,1-1 0,-5 1 0,1 2 0</inkml:trace>
  <inkml:trace contextRef="#ctx0" brushRef="#br0" timeOffset="7134">4537 12852 24575,'-5'24'0,"-5"19"0,2-13 0,0 4 0,-2 10 0,0 2 0,2-7 0,1-1 0,1-5 0,1-2 0,-1 11 0,7-29 0,28-6 0,0-8 0,4-3 0,14 1 0,4 0 0,-8 1 0,1 0 0,0 2 0,14 2 0,-3 6 0,-5 8 0,-4 5 0,-13-1 0,-6 4 0,-8 8 0,-6 4 0,-5 7 0,-6 4 0,-7 5 0,-5 3-276,1-12 0,-3 1 1,-3 0 275,-5-1 0,-3 0 0,-2-2 0,-3 1 0,-3-2 0,-2-2 0,-3-5 0,-2-3 0,0-2 0,-2-5 0,-1-3 0,4-3 0,1 1 0,3-6 0,-14-9 0</inkml:trace>
  <inkml:trace contextRef="#ctx0" brushRef="#br0" timeOffset="7701">4357 12849 24575,'37'-3'0,"1"0"0,12-2 0,2-1 0,4-1 0,1 0 0,-16 0 0,1 1 0,0-1 0,-2 0 0,-1 0 0,-1 0 0,13-1 0,-1 1 0,1 1 0,-3 1 0,-13 2 0,-4 2 0,5 2 0,-16 0 0,-14 0 0</inkml:trace>
  <inkml:trace contextRef="#ctx0" brushRef="#br0" timeOffset="8551">5766 12946 24575,'13'4'0,"7"2"0,13 4 0,-1-6 0,3 0 0,7-1 0,1 0 0,5-1 0,1-1 0,-1-1 0,-3 0 0,-14-1 0,-3 2 0,17 9 0,-12 23 0,-15 0 0,-1 8 0,-5-4 0,0 3 0,-1 1-349,0 4 1,-2 2-1,-1 1 349,-1 6 0,-2 2 0,-1 0-371,-3-13 1,0 0-1,-1 1 1,-1-1 370,0 2 0,-1 0 0,-1 1 0,0-1 0,0-1 0,-1 2 0,-1-2 0,0-2 0,-2 4 0,0-3 0,-2-2 0,-4 7 0,0-8 0,-1-4 0,3-22 0</inkml:trace>
  <inkml:trace contextRef="#ctx0" brushRef="#br0" timeOffset="8818">5779 13905 24575,'34'-8'0,"-4"5"0,5-1 0,2 1 0,4 0 0,3 0-1045,10 0 1,4 0 0,0 0 1044,-10 0 0,0 0 0,1 0 0,-1 0 0,1-1 0,0 0 0,-1 0 0,-1 0 0,7-1 0,-1 0 0,-3-1-947,-4-1 1,-1-1-1,-6 1 1,-4 2 0,-5 0-1,13-6 1</inkml:trace>
  <inkml:trace contextRef="#ctx0" brushRef="#br0" timeOffset="14784">7188 13880 24575,'9'-16'0,"2"-8"0,12-24 0,-2 4 0,1-7 0,-4 9 0,0-2 0,0-3-683,-3 5 0,0-2 1,0-1-1,-1-2 683,0-7 0,0-2 0,0 0 0,-2 2 161,-3 9 1,0 1 0,-1 3 0,-1 3-162,4-21 0,0 26 0,4 59 0,-10 14 0,-3 16 0,-1 1-558,0-10 0,1 2 0,-1 2 0,0 1 558,0-4 0,0 3 0,0 0 0,0 1 0,-1-2 0,1-3 0,-1-1 0,0 0 0,-1 0 0,1-1 0,1 10 0,-1-1 0,0-1 0,0-2-29,0 6 0,0-2 0,0-7 29,0-3 0,0-6 1821,1 15-1821,3-52 0,-3 1 0,3-10 0</inkml:trace>
  <inkml:trace contextRef="#ctx0" brushRef="#br0" timeOffset="15334">7925 13303 24575,'6'3'0,"-1"2"0,-2 2 0,0 1 0,2-1 0,3 2 0,5-2 0,10-1 0,1-1 0,-3-3 0,6 22 0,0 26 0,-9-15 0,-1 3 0,3 6 0,-3 2 0,-2 0 0,-4 0 0,-4-2 0,-4-1 0,-6-3 0,-5 0 0,-10 0 0,-5-3 0,-3-6 0,-2-3 0,1-5 0,1-3 0,-18 4 0,12-27 0,-6-19 0,17 9 0,-3-8 0</inkml:trace>
  <inkml:trace contextRef="#ctx0" brushRef="#br0" timeOffset="15851">7893 13041 8191,'1'-10'0,"3"2"5063,3 2-5063,15 10 2818,12 6-2818,6-1 1719,2 0-1719,-7-7 6784,3-2-6784,-5 0 0,-8 0 0,-13 0 0,-9 0 0</inkml:trace>
  <inkml:trace contextRef="#ctx0" brushRef="#br0" timeOffset="16235">8046 12989 24575,'-5'14'0,"0"25"0,1-4 0,1 2 0,0 5 0,0 1 0,1 1 0,0-3 0,0-7 0,-1-4 0,-1 10 0,0-10 0,1-17 0,1-5 0</inkml:trace>
  <inkml:trace contextRef="#ctx0" brushRef="#br0" timeOffset="19768">8663 13700 24575,'18'-19'0,"15"-20"0,-9 11 0,0-3 0,5-6 0,-1 0 0,-1-2 0,-2 1 0,-7 6 0,-4 1 0,1-16 0,-12 20 0,-5 45 0,1 19 0,0 10 0,0-3 0,-1 4 0,0 2-409,0-5 0,-1 2 1,0 0-1,-1 1 409,0 0 0,0 1 0,-1-1 0,-1-2 0,-1 4 0,0-1 0,-1-4 0,-2 10 0,1-8 0,0 0 0,4-33 0,5-9 0</inkml:trace>
  <inkml:trace contextRef="#ctx0" brushRef="#br0" timeOffset="20268">9353 13405 24575,'0'13'0,"0"17"0,0 14 0,0-1 0,0-6 0,3-20 0,3-9 0,41-3 0,-6-4 0,5 0 0,-7 2 0,1 2 0,2 1-199,7 4 0,1 2 1,-2 2 198,-9-1 0,-1 2 0,-3 4 0,11 15 0,-7 6 0,-10-1 0,-7 2 0,-9 0 0,-6 2 0,-3 3 0,-4 0 0,-7-7 0,-4-2 0,-6-1 0,-3-4 0,0-7 0,0-4 596,-21 6-596,-11-30 0,32 1 0,-13-10 0</inkml:trace>
  <inkml:trace contextRef="#ctx0" brushRef="#br0" timeOffset="20685">9514 13188 8191,'0'-11'0,"1"3"5063,5 4-5063,6 7 2818,4 6-2818,29 11 859,-16-9 1,2 0-860,8-1 0,1-2 3392,1 1 0,-3-3-3392,11-4 0,-21-2 0,-21 0 0</inkml:trace>
  <inkml:trace contextRef="#ctx0" brushRef="#br0" timeOffset="22264">2070 12382 24575,'30'-20'0,"1"0"0,9-9 0,2-5 0,-5 1 0,3-4 0,0-1-806,-8 6 0,1 0 1,-1-1-1,1-1 806,-1-1 0,1 0 0,0-1 0,-1 1 0,0-2 0,1 0 0,-1 1 0,0 1 0,-1 3 0,-2 2 0,2 0 0,0 1 0,4-1 0,1 1 0,-1 1 0,-3 3 0,4-6 0,-3 5 0,1 7 0,-1 0 0</inkml:trace>
  <inkml:trace contextRef="#ctx0" brushRef="#br0" timeOffset="23585">2358 11052 24575,'16'25'0,"5"19"0,-7-13 0,0 3 0,2 14 0,-1 5 0,0 1 0,-2 2 0,-3-2 0,-2 0 0,-2-4 0,-3-4 0,-2-14 0,-2-2 0,-6 23 0,-3-3 0,3-19 0,1-1 0,-6 23 0,3-12 0,3-22 0,0-15 0,1 1 0,0 0 0,3-2 0,11-15 0,9-18 0,7-8 0,9-4 0,4 6 0,-11 15 0,3 0 0,10-8 0,3-3-484,-9 5 1,2-1 0,1-3 483,-4 2 0,2-2 0,1-1 0,-2 1 0,8-9 0,-1 1 0,-1 0 0,-2 2 0,-1-1 0,-3 3 0,6-7 0,-5 5 0,2-2 0,-3-2 0,-4 0 0,-11 14 0,2-2 0,3-4 0,0-1 725,1 0 0,-1 0-725,-2 2 0,-2 1 0,11-17 0,-6 7 0,-4 6 0,10 1 0,-14 11 0,5 4 0</inkml:trace>
  <inkml:trace contextRef="#ctx0" brushRef="#br0" timeOffset="24818">6684 11242 24575,'35'25'0,"0"0"0,1 8 0,3 5 0,1 1 0,-7-6 0,0 0 0,1 2 0,-1 2-942,3 5 1,0 1 0,-1 2 0,-2 0 941,-4 0 0,-1 0 0,-2 1 0,-3-1 0,-1 6 0,-4-1 0,-1 0 274,-1-1 0,-1 1 0,-3-3-274,-4 7 0,-4-6 347,-2-16 0,0-6-347,4-9 0,3-35 0,11-30 0,-5 17 0,3-4 0,3-4 0,1 0 0,3-2 0,3-3 0,4-4-401,-6 10 1,3-4 0,3-2 0,1-2-1,1 0 1,0 0 0,0 1 0,-3 3 400,1 0 0,-2 1 0,1 2 0,-1-1 0,1 1 0,0-1 0,1-1 0,1 0 0,2-2 0,1-2 0,1 0 0,-2 2 0,0 2 0,-4 3 0,-3 5 0,10-10 0,-5 7 0,-3 3 0,-1 3 0,0-1 0</inkml:trace>
  <inkml:trace contextRef="#ctx0" brushRef="#br0" timeOffset="26234">1059 13687 8191,'24'-10'0,"-6"9"5063,0 41-5063,-13-4 0,-5 6 0,-3 0 0,-4 4 0,-1 2 390,0-5 0,-1 1 0,-2 1 0,-2-1-390,-2-1 0,-1 1 0,-1 0 0,-1-2 0,-5 11 0,0-1 0,1-4 941,-4 2 1,4-9-942,2-6 6242,32-56-6242,6-5 0,4-8 0,3-3 0,0-1 0,3-2 0,0-3 0,1 1-305,1-1 0,0-2 1,1 1-1,-1 1 305,-2 3 0,-1 1 0,0 1 0,-3 4 0,8-9 0,-5 12 1530,-6 21-1530,-19 34 0,-18 11 0,-9 5 0,-2 4 0,-4 1 0,7-11 0,-1 0 0,1-1 0,-9 10 0,7-7 0,15-7 0,34-27 0,14-18 0,9-8 0,-5 5 0,4 0 0,4 0-153,-2 2 1,3 1-1,2 1 1,-2 1 152,-2 1 0,0 1 0,-1 0 0,-2 3 0,7-3 0,-2 3 0,-5 6 0,1 7 0,-14 10 0,-40 41 0,-7-16 0,-6 2 0,-9 6 0,-2-2 0,2-8 0,1-4 0,5-7 0,3-4 0,-1 0 0,15-16 0,3-4 0</inkml:trace>
  <inkml:trace contextRef="#ctx0" brushRef="#br0" timeOffset="27981">700 13150 24575,'12'27'0,"-1"9"0,1 9 0,-1 2 0,1 7 0,0 2-1265,-2-4 1,0 3 0,-1 1-1,0 2 1265,-1-7 0,-2 2 0,1 1 0,-1-1 0,0 0 0,-2-3 0,0 1 0,0-1 0,-1-1 0,0-2 207,0 3 1,0-2-1,-1-1 1,0-3-208,1 2 0,-1-2 0,1-5 483,-1-2 1,4-7-484,14-1 0,4-8 0,15-6 0,-18-4 0,-2-9 0</inkml:trace>
  <inkml:trace contextRef="#ctx0" brushRef="#br0" timeOffset="28417">371 14262 24575,'15'2'0,"14"7"0,18 3 0,-13-4 0,2-1 0,4 0 0,1-2 0,-2-3 0,-1-3 0,3-2 0,-3-1 0,-3-1 0,-3-4 0</inkml:trace>
  <inkml:trace contextRef="#ctx0" brushRef="#br0" timeOffset="29735">1277 13713 24575,'6'14'0,"8"24"0,-2 2 0,0 6 0,1 4 0,0 4-696,-5-8 1,-1 4-1,-1 0 696,-1 0 0,-1 0 0,-1-1 0,-2-4 0,0-2 0,0 1 223,-1-1 1,-1 0 0,0-3-224,0 2 0,-1-5 345,-3 15-345,-1-20 0,2-17 0,0-7 1071,-1-4-1071,0-3 0,-2-6 0,-1-18 0,0-13 0,4 9 0,2-3 0,1-22 0,4-7 0,2 15 0,1-3 0,1-1-411,2-7 1,1-2 0,2 1 410,0 14 0,1-1 0,1 1 0,0 4 0,4-2 0,0 3 0,0 3 0,5-5 0,0 6 0,18 2 0,-3 32 0,11 15 0,-18-2 0,0 4 0,0 7 0,-2 3 615,-4-1 1,-4 4-616,-1 9 0,-5 4 0,-5 6 0,-4 1 0,-2-2 0,-1-1 0,-2-2 0,-1-4 0,-4 9 0,-1-28 0,0-15 0,-1-8 0,-5-14 0,-2-13 0,4-8 0,1-5 0,0-12 0,2-5-408,3 7 0,1-4 1,2 1 407,2-1 0,2-1 0,1 4 0,1 7 0,2 2 0,1 3 0,4-9 0,4 9 0,19 12 0,14 28 0,-19 10 0,1 3 0,0 2 0,-1 2 0,0 5 0,-2 3 611,-7-1 1,-3 3-612,-4 8 0,-3 5 0,-1 7 0,-3 4 0,-4-10 0,-3 1 0,0 2-166,-2 2 0,0 0 1,-1 0 165,-1-5 0,0 0 0,0-3 0,-2 9 0,-1-5 0,-5 0 0,4-25 0,2-14 0,3-4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22:49.836"/>
    </inkml:context>
    <inkml:brush xml:id="br0">
      <inkml:brushProperty name="width" value="0.05292" units="cm"/>
      <inkml:brushProperty name="height" value="0.05292" units="cm"/>
      <inkml:brushProperty name="color" value="#FF0000"/>
    </inkml:brush>
  </inkml:definitions>
  <inkml:trace contextRef="#ctx0" brushRef="#br0">11149 6347 24575,'33'2'0,"12"3"0,10 1 0,-4-1 0,4 0 0,4 0-980,-16-1 1,2-1 0,1 1 0,1-1 0,0 0 979,3 0 0,1 0 0,0 0 0,0-1 0,1 0 0,-2 0 0,1-1 0,0-1 0,0 1 0,1 0-324,-5-1 1,0 1-1,1 0 1,0-1-1,0 1 1,0-1 323,6 1 0,0 0 0,-1-1 0,0 1 0,0 0 0,-1 0 0,1-1 0,-1 1 0,-2 0 0,0 0 191,2 0 1,-1 0-1,-2 0 1,-3 0-192,2 0 0,-4 1 0,-1 0 0,8 0 0,-5 0 0,5 3 0,-25-1 0,-18-3 0</inkml:trace>
  <inkml:trace contextRef="#ctx0" brushRef="#br0" timeOffset="984">14330 6350 24575,'46'14'0,"0"1"0,-9-5 0,3 1 0,3-1 0,3 0 0,3 1 0,2-1 0,2 0-1150,-3-3 0,2 0 0,1-1 1,1 0-1,0 0 1150,-1-2 0,1 0 0,0 0 0,1-1 0,-1 0 0,-6-1 0,1 0 0,0-1 0,0 1 0,-1-1 0,0-1 0,4 1 0,0-2 0,-1 1 0,-1-1 0,-1 0 13,5 0 1,-2 0 0,0 0-1,0-1-13,-3 0 0,0 0 0,-1 0 0,-3-1 418,2-1 1,-4 0-1,-3 1-418,8-1 0,-7 0-1329,10-2 1,-33 5 0,-13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23:31.103"/>
    </inkml:context>
    <inkml:brush xml:id="br0">
      <inkml:brushProperty name="width" value="0.05292" units="cm"/>
      <inkml:brushProperty name="height" value="0.05292" units="cm"/>
      <inkml:brushProperty name="color" value="#FF0000"/>
    </inkml:brush>
  </inkml:definitions>
  <inkml:trace contextRef="#ctx0" brushRef="#br0">10933 6470 24575,'13'-2'0,"19"1"0,11 0 0,-1 1 0,6 0 0,3 0-1136,-9 0 1,4 0-1,1 0 1,2 0 0,0 0 1135,5 0 0,3 0 0,0 0 0,1 0 0,0 0-456,-4 0 0,-1 0 0,2 0 0,0 0 0,0 0 0,0 0 456,-5 0 0,1 0 0,0 0 0,0 0 0,0 0 0,-1 0 0,0 0 0,4 0 0,-1 0 0,-1 0 0,0 0 0,1 0 0,1 0 0,-3 0 0,0 0 0,1 0 0,0 0 0,0 0 0,0 0 0,-1 0 0,7 0 0,-1 0 0,0 0 0,-1 0 0,1 0 0,0 0 0,-8 0 0,1 0 0,-1 0 0,0 0 0,1 0 0,0 0 0,1 0 0,2 0 0,2 0 0,0 0 0,0 0 0,0 0 0,0 0 0,1 0-327,0 0 0,0 0 1,0 0-1,1 0 0,0 0 1,1 0-1,1 0 327,-8 0 0,1 0 0,1 0 0,1 0 0,-1 0 0,1 0 0,0 0 0,0 0 0,0 0 0,-1 0 0,0 0 0,-1 0 0,1 0 0,0 0 0,0 0 0,2 0 0,0 0 0,1 0-270,-6 0 0,0 0 0,2 0 0,0 0 0,1 0 0,0 0 0,0 0 0,1 0 0,-1 0 0,1 0 0,-1 0 1,0 0 269,-1 0 0,1 0 0,0 0 0,0 0 0,0 0 0,0 0 0,-1 0 0,1 0 0,-1 0 0,1 0 0,-2 0 0,1 0-105,1 0 1,1 0 0,-1 0-1,-1 0 1,1 0 0,-1 0 0,0 0-1,0 0 1,0 0 0,0 0 0,-1 0 104,4 0 0,1 0 0,0 0 0,0 0 0,-1 0 0,0 0 0,-1 0 0,-2 0 0,-1 0 0,-2 0 183,13 0 1,-4 0-1,-1 0 1,-2 0 0,-1 0-1,1 0-183,-2 1 0,0-1 0,-1 1 0,0 0 0,-1 1 0,0-1 0,6 1 0,-1 0 0,0 0 0,0 1 0,0 0 218,-8 1 0,-1-1 0,1 1 0,0 0 0,-1 0 0,0 1-218,6 0 0,-1 1 0,0 0 0,0 0 0,0 0 0,0 0 0,1 1 0,0 0 0,0-1 0,-1 1 0,1-1 0,1 1 0,-1-1 0,-1 0 0,0 0 539,-5-1 0,0-1 0,-1 0 0,0 0 0,0-1-539,11 1 0,1 0 0,-2-1 0,-2 0 1264,4-1 0,-2-1 0,-1-1-1264,-6 1 0,0-1 0,-3-1 342,10 1 1,-2 1-343,-2-1 0,-4 0 0,-3 0 0,-5 0 0</inkml:trace>
  <inkml:trace contextRef="#ctx0" brushRef="#br0" timeOffset="29501">4709 11997 24575,'13'1'0,"2"1"0,36 1 0,-13-2 0,6 0 0,0 0 0,4-1 0,3 1-579,-5-1 1,3 0-1,0 0 1,0 0 578,-2 0 0,0-1 0,0 0 0,1 0 0,1 0 0,1-1 0,-1 1 0,-1-1 0,9-1 0,-2 1 0,0-1-108,-2 1 1,-1-1 0,-1 1 107,0 0 0,-2 1 0,-1 0-60,-8 1 1,-2 0 0,1-1 59,17 0 0,-2-1 0,-11 0 0,-2-1 0,5-2 0,-1 0 831,-5 0 0,-4-1-831,15-1 947,-9 1-947,-23 3 205,5 1-205,-1 1 0,-8 0 0,-1 1 0</inkml:trace>
  <inkml:trace contextRef="#ctx0" brushRef="#br0" timeOffset="34833">23983 5207 24575,'46'8'0,"-11"-4"0,5 1 0,5-1 0,5 1 0,4-1-1398,-11-1 1,3 0-1,1 0 1,2 0-1,2 0 1398,2-1 0,2 0 0,2 0 0,1 0 0,1 1 0,1-1-480,-9 0 0,1 0 0,1 0 0,1 0 0,0 0 1,1 0-1,0 0 0,1 0 480,-3 0 0,1 0 0,0-1 0,0 1 0,1-1 0,1 1 0,0-1 0,1 1 0,2-1-156,-8 0 1,1 1 0,2-1 0,0 0 0,1 0 0,0 0 0,0 0-1,0 0 1,1 0 0,-2 0 0,1 0 0,-2 0 155,2 0 0,0 0 0,0 0 0,0 0 0,-1 0 0,0 0 0,0 0 0,0 0 0,-1 0 0,0-1 0,0 1 0,2 0 0,0-1 0,0 1 0,-1-1 0,1 0 0,-2 1 0,0-1 0,-1 0 0,-2 0 0,-2 1-84,8-1 1,0 0-1,-2 0 1,-1 0-1,-4 0 1,-3 0 0,-6 1 83,7-1 0,-7 0 0,-4 0 0,5 0 0,-14 1 0,-25-1 0</inkml:trace>
  <inkml:trace contextRef="#ctx0" brushRef="#br0" timeOffset="35433">17548 5576 8191,'36'-2'0,"-9"0"0,3-2 2358,10 0 1,5 0-2359,-2 0 0,3 1 0,-4-1 0,-4 1 0,-1 0 0,1 1 0,1 1 0</inkml:trace>
  <inkml:trace contextRef="#ctx0" brushRef="#br0" timeOffset="36051">18516 5513 24575,'43'0'0,"-1"0"0,0 0 0,3 0 0,4 0 0,7 0 0,2 0-1182,-13 0 0,1 0 0,2 0 0,1 0 0,0 0 1182,4 0 0,1 0 0,1 0 0,1 0 0,1 0 0,-4 0 0,1 0 0,1 0 0,1 0 0,-1 0 0,0 0 0,-2 1 0,-1-1 0,1 1 0,-1 0 0,0-1 0,-1 1 0,-1 0 0,-1-1 0,0 1 0,-1 0 0,1-1 0,0 1 0,-1 0 0,0 0 0,0-1 0,-1 1 0,1 0 0,0 0 0,8-1 0,-1 1 0,1 0 0,-1 0 0,2-1 0,-9 0 0,1 0 0,0 0 0,1 0 0,-2 0 0,-1 0 0,5 0 0,-2 0 0,0 0 0,-1 0 0,1 0-171,1 0 0,1 0 0,0 0 1,-1 0-1,-1 0 171,8 1 0,-1 0 0,-1-1 0,0 1 0,-4 0 0,-2 0 0,1 1 0,2-1 0,-2 0 0,3 0 0,1 0 0,0 0 0,0-1-203,-1 1 0,-1-1 1,1 0-1,1 0 1,-1-1 202,-5 1 0,0-1 0,0 0 0,0 0 0,1-1 0,-1 1 0,-1 0 0,1 0 0,0-1 0,0 1 0,-1-1 0,-1 0-364,7 0 0,-2 0 0,0-1 0,0 1 0,1-1 364,1 1 0,0 1 0,1-1 0,-1 0 0,-1 1 0,-3 0 0,0-1 0,-1 1 0,0 0 0,1 0 0,4 0 0,0 0 0,1 1 0,-1-1 0,1 0 0,0 1 0,1 0 0,-1 0 0,1 0 0,-2 0 0,-1 1 0,-1-1 0,-1 1 0,1-1 0,-1 1 0,1 0 0,-1 0 0,0 0 0,0 0 0,-2 0 214,6 1 1,-1 0 0,-1 0 0,-1 0-215,-2 0 0,-1 1 0,0 0 0,-2 0 360,6 1 1,-1 0 0,0-1-361,-1 1 0,0 0 0,-1-2 0,-4 1 0,-1-2 0,-1 0-432,10-1 1,-4-1 0,-9-1 0,-5 1 0,0-3 0</inkml:trace>
  <inkml:trace contextRef="#ctx0" brushRef="#br0" timeOffset="40397">4917 15456 24575,'29'24'0,"-7"-6"0,4 2 0,2 1 0,5 2 0,4 1-1178,5 2 0,5 0 0,2 0 0,1 0 1178,0-1 0,1-1 0,1-1 0,2-1 0,-6-4 0,2-1 0,0-1 0,1-2 0,-2-1 0,6 0 0,0-3 0,-2-1 0,-2-3 198,4-3 1,-2-4 0,-1-1-199,-2 1 0,-1-1 0,-4-3 472,1-6 0,-4-3-472,-3 0 0,-5-2 0,-2-4 0,-9 2 0</inkml:trace>
  <inkml:trace contextRef="#ctx0" brushRef="#br0" timeOffset="51165">4367 17471 24575,'8'-7'0,"0"-2"0,4-14 0,1-11 0,1-11 0,0-7 0,-4 10 0,-3 13 0,-2 21 0,1 23 0,1 25 0,-1-1 0,-1 4 0,1 6 0,0 1 0,1 0 0,0-1 0,1-7 0,-1-5 0,5 0 0,-2-17 0,-3-13 0,1-7 0,13-16 0,11-14 0,-7 0 0,0-4 0,4-8 0,-1-3 0,-5 1 0,-3 0 0,-2-1 0,-4 4 0,-3 1 0,-8 15 0</inkml:trace>
  <inkml:trace contextRef="#ctx0" brushRef="#br0" timeOffset="51383">4625 16990 24575,'0'0'0</inkml:trace>
  <inkml:trace contextRef="#ctx0" brushRef="#br0" timeOffset="51733">4931 17378 24575,'51'2'0,"-22"-2"0,3-1 0,10-1 0,3 0 0,2 0 0,1 0 0,6 0 0,-2 1 0,-9 1 0,-3 0 0,12 2 0,-26-1 0,-19 0 0</inkml:trace>
  <inkml:trace contextRef="#ctx0" brushRef="#br0" timeOffset="52151">5600 17436 24575,'13'-15'0,"7"-10"0,5-16 0,-11 12 0,-2-4 0,0-5 0,-1-2 0,-2-3 0,-2 1 0,-2 6 0,0 4 0,4-6 0,1 34 0,-2 31 0,-2 11 0,-1 9 0,-1-9 0,-2 1 0,1 3-460,-1 0 0,-1 3 1,1 1-1,-1 1 460,-1 4 0,1 2 0,-1 0 0,-1-3 0,0 9 0,0-2 0,-1-4 0,1-10 0,-1-4 0,1-4 0,-3 18 0</inkml:trace>
  <inkml:trace contextRef="#ctx0" brushRef="#br0" timeOffset="52450">5341 18212 24575,'24'6'0,"32"3"0,-12-1 0,6-1 0,-6-2 0,4-1 0,0 1-614,6-1 1,1 0-1,-1 0 614,-4-1 0,-2 0 0,-3 0 0,5-1 0,-8 0 0,4 1 0</inkml:trace>
  <inkml:trace contextRef="#ctx0" brushRef="#br0" timeOffset="53534">4701 15798 24575,'38'30'0,"1"1"0,0-1 0,3-1 0,2-2 0,2 0 0,-4-3 0,2 0 0,2-1 0,-1-1-792,0-1 1,1-3-1,-1 0 1,1 0 791,-1-1 0,0-1 0,0 0 0,0-2 0,1-2 0,1-1 0,0-1 0,1-2 0,5 0 0,1-2 0,0 0 0,1-2-445,2-2 1,0 0 0,0-2 0,1-1 444,-10 0 0,1-2 0,0 0 0,0 0 0,-2-1 0,6 0 0,-1-1 0,-2 1 0,-2-2 247,6-2 1,-3 0-1,-3-1-247,-7 1 0,-2-1 0,-3 0 0,1-2 0,-4-2 0,-1-6 0,-4-4 713,-4-1 0,-1-4-713,7-13 0,-3 1 0,4-3 0,-3-3 0</inkml:trace>
  <inkml:trace contextRef="#ctx0" brushRef="#br0" timeOffset="77413">5548 14885 24575,'32'12'0,"0"0"0,2 3 0,3 4 0,2 1 0,0 0 0,3 2 0,1 2 0,0 0-857,-3-1 1,1 1-1,1 0 1,0 1 0,-1-1 856,7 5 0,0 0 0,-1 0 0,-2-2 0,6 4 0,-2-2 0,-4-1 658,5 2 1,-7-5-659,1 0 174,-25-14 1,-9-5 0,-4-3-1</inkml:trace>
  <inkml:trace contextRef="#ctx0" brushRef="#br0" timeOffset="77816">5357 15647 24575,'26'-27'0,"11"-4"0,10-4 0,-13 11 0,2-2 0,3-1 0,2-1-1343,2-2 1,2-1 0,3 0 0,0-2 0,0 0 1342,-5 3 0,2 0 0,-1-1 0,1 0 0,0 0 0,-2 1 0,-3 1 0,0 0 0,0 0 0,-1 0 0,-2 1 0,0 0 270,11-9 0,-2 0 1,-2 1-1,-4 3-270,-5 1 0,-3 3 0,-5 2 248,-3 1 1,-6 5 0,-6 6-1,-10 10 1</inkml:trace>
  <inkml:trace contextRef="#ctx0" brushRef="#br0" timeOffset="81334">19408 15218 24575,'11'11'0,"7"7"0,1 0 0,3 4 0,8 6 0,4 1 0,-3-7 0,3 0 0,2 0-386,5 0 0,1 0 0,2-2 386,2-2 0,1-3 0,1 0 0,3-2 0,2-1 0,-2-1 0,-9-2 0,-1-2 0,1-1 0,4 0 0,0-2 0,1-1 0,2-1 0,1-1 0,0-1 0,-2-2 0,-1 0 0,1-3 0,2 0 0,0-1 0,-2-3 0,-8-2 0,-3-1 0,-1-3 118,15-12 0,-4-2-118,-8 1 0,-2-1 0,-6 1 0,-3-1 0,-6 2 0,-4 1-1620,0-12 0,-6 9 1,-6 16-1</inkml:trace>
  <inkml:trace contextRef="#ctx0" brushRef="#br0" timeOffset="82499">19328 15388 24575,'4'22'0,"-2"19"0,0-11 0,-1 3 0,0 7 0,-1 0 0,0 2 0,-1-1 0,0-6 0,0-3 0,-2 20 0,0-19 0,3-15 0,2-13 0,1-12 0,7-21 0,1-10 0,-3 9 0,1-2 0,3-9 0,2 0 0,-2 3 0,2 0 0,5-5 0,2 1 0,1 4 0,3 3 0,-1 6 0,0 1 0,0 2 0,0 3 0,10-5 0,-12 14 0,-10 8 0,4-1 0,13-4 0,10-6 0,4 5 0,-1 1 0,-4-1 0,-10 6 0,0 0 0</inkml:trace>
  <inkml:trace contextRef="#ctx0" brushRef="#br0" timeOffset="83266">20651 15156 24575,'8'0'0,"1"0"0,7-2 0,2-2 0,2 1 0,-4-1 0,-8 2 0,-1-1 0,-1 1 0,10-1 0,6-2 0,7 4 0,4 4 0,-9 2 0,-4 2 0,-6-1 0,-3 1 0,4 7 0,1 6 0,4 13 0,-3 2 0,-3 8 0,-5 10 0,-6-1 0,-1-19 0,0-2 0,0 2 0,0-8 0</inkml:trace>
  <inkml:trace contextRef="#ctx0" brushRef="#br0" timeOffset="85066">22054 16490 24575,'12'-13'0,"9"-10"0,2-3 0,2-6 0,1-4 0,1-5 0,-5 3 0,1-3 0,-2-1-248,-1-2 0,-1-2 0,-2 2 248,-4 5 0,-1 1 0,-1 2 91,4-12 1,-1 6-92,-4 9 0,-5 42 0,-3 25 0,-2 21 0,0-10 0,0 5 0,0 1 0,0 2 0,2-14 0,1 2 0,1-2 0,3 14 0,2-5 280,2-15 1,2-5-281,14 8 0,5-36 0,-16-1 0,2-11 0</inkml:trace>
  <inkml:trace contextRef="#ctx0" brushRef="#br0" timeOffset="86149">22451 15477 24575,'-6'-3'0,"1"0"0,0-2 0,1 0 0,1 1 0,1 1 0,0 2 0</inkml:trace>
  <inkml:trace contextRef="#ctx0" brushRef="#br0" timeOffset="87383">20937 15619 24575,'13'12'0,"17"12"0,-6-5 0,4 3 0,12 8 0,6 2-604,-7-8 1,3 0-1,0-2 604,0 0 0,1-1 0,1-3 0,3-2 0,1-1 0,2-4 0,-1-3 0,1-3 0,0-2 0,-3-2 0,0-2 0,-1-2 0,1-1 0,-1-1 0,-1-2 82,-6-1 1,-2-2-1,-1-1-82,17-9 0,-3-4 0,-5 1 0,-3-3 0,-1-2 0,-2-5 0,-9 3 0,-1-2 0,-3 0 0,5-8 0,-3-1 0,-4 6 0,-1-2 0,-2 5 0,7-14 0,-9 13 0</inkml:trace>
  <inkml:trace contextRef="#ctx0" brushRef="#br0" timeOffset="95248">21604 15235 24575,'20'26'0,"11"20"0,-7-8 0,2 4 0,-6-9 0,0 2 0,1 1 0,-1-1 0,1 2 0,-1-3 0,6 12 0,-1-5 0,-9-12 0,1-9 0,13-21 0,-12-17 0,0-9 0,7-9 0,4-6 0,3-4-1007,-5 7 1,3-2-1,2-2 1,1-1-1,0 0 1007,-1 1 0,1-1 0,2-1 0,-1 0 0,-1 2 0,-2 2 0,6-6 0,-2 1 0,-1 2 0,-1 2 0,2-2 0,0 0 0,1 0 0</inkml:trace>
  <inkml:trace contextRef="#ctx0" brushRef="#br0" timeOffset="96766">22952 15219 24575,'8'16'0,"6"4"0,26 20 0,-15-14 0,4 2 0,-2-2 0,3 1 0,2 0-331,5 3 1,3 0 0,-1-1 330,-3-3 0,0-1 0,2-2 0,2-2 0,1-1 0,-1-4 0,15 0 0,-1-6 0,1-6 0,1-6 0,-14-2 0,1-2 0,0-2 0,-4-2 0,0-1 0,0-1 0,7-4 0,0-3 0,0 0 0,-5 1 0,0-1 0,-2-2 0,-1 0 0,-1-2 0,-2-2 0,-2-3 0,-2-1 0,-4-1 121,-1-11 1,-4-2-122,0-2 0,-5 2 0,-3-3 0,-6 15 0</inkml:trace>
  <inkml:trace contextRef="#ctx0" brushRef="#br0" timeOffset="97682">24241 15972 24575,'-4'12'0,"-1"13"0,-1 0 0,-2 6 0,-5 13 0,-2 4 0,-1 4 0,-2 0 0,-2 2 0,0-2 0,3-8 0,0-4 0,4-12 0,1-4 0,-10 11 0,-1-20 0,2-12 0,5-2 0,5-1 0</inkml:trace>
  <inkml:trace contextRef="#ctx0" brushRef="#br0" timeOffset="98979">22786 15274 24575,'15'24'0,"12"16"0,-1-7 0,5 1 0,-6-6 0,1-1 0,3 0-715,7 2 0,2-2 0,3-1 715,6 0 0,2-1 0,3-4 0,-11-5 0,2-3 0,1-1 0,0-1-287,2-1 1,0-2-1,1-2 1,-1-1 286,0-2 0,1-2 0,-1-1 0,-1-2 0,11-2 0,-1-1 0,-2-5-67,-2-2 0,-1-4 1,-2-2 66,0-4 0,0-2 0,-4-1 0,-7 0 0,-3-1 0,-2 1 0,5-3 0,-6 2 0,1-8 0</inkml:trace>
  <inkml:trace contextRef="#ctx0" brushRef="#br0" timeOffset="108747">23622 14987 24575,'-3'10'0,"-4"4"0,-20 17 0,2-6 0,-4 3 0,0-1 0,-2 3 0,-3 1-404,2-2 0,-1 2 1,-1 0-1,2-2 404,-8 7 0,1-1 0,2-1 0,5-5 0,0 0 0,5-5 0,-10 11 0,29-30 0</inkml:trace>
  <inkml:trace contextRef="#ctx0" brushRef="#br0" timeOffset="109016">22999 14931 24575,'35'26'0,"-1"0"0,0 1 0,4 1 0,0 1 0,2 2 0,-5-4 0,1 0 0,1 2 0,-1-2-567,-1 0 1,-1-1-1,1 0 1,-1 0 566,11 8 0,-1-2 0,-2-1 0,-8-6 0,-3-2 0,-2-2 0,3 2 0,-5-3 0,0-2 0</inkml:trace>
  <inkml:trace contextRef="#ctx0" brushRef="#br0" timeOffset="109749">22309 13508 24575,'-5'-3'0,"18"-7"0,27-12 0,-6 5 0,6-3 0,2-2-983,-3 1 1,2 0 0,2-1-1,1-1 983,3-2 0,2-1 0,1 0 0,0 0 0,0 0 0,2-1 0,-1 1 0,-4 2 309,1 1 1,-2 1 0,-3 2-310,9-4 0,-2 8 0,-10 15 0,-2 11 0,-5 13 0,-1 10 0,1 2-197,3 2 0,0 2 0,1 3 197,-5-5 0,-1 3 0,1 0 0,-2-2 0,4 8 0,-1-2 0,-3-3 0,1 1 0,-4-3 0,-4-4 0,-4-6 0,-7-8 0,-3-6 0</inkml:trace>
  <inkml:trace contextRef="#ctx0" brushRef="#br0" timeOffset="110250">22230 13156 24575,'0'30'0,"0"18"0,0 8 0,0-7 0,-1-12 0,0-24 0,1-6 0,2-1 0,5 2 0,-2-4 0,2 0 0</inkml:trace>
  <inkml:trace contextRef="#ctx0" brushRef="#br0" timeOffset="110800">23507 13508 24575,'13'7'0,"23"17"0,-9-8 0,3 2 0,5 1 0,2-1 0,7-1 0,2-7 0,2-17 0,0-11 0,-1-5 0,-1-9-329,-11 4 0,-2-5 1,-1-2 328,-2-6 0,-2-3 0,-2 0 0,-4 2 0,-2 0 0,-1 3 0,3-5 0,-3 3 0,-10 14 0,1-1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25:51.468"/>
    </inkml:context>
    <inkml:brush xml:id="br0">
      <inkml:brushProperty name="width" value="0.05292" units="cm"/>
      <inkml:brushProperty name="height" value="0.05292" units="cm"/>
      <inkml:brushProperty name="color" value="#FF0000"/>
    </inkml:brush>
  </inkml:definitions>
  <inkml:trace contextRef="#ctx0" brushRef="#br0">5032 13040 24575,'38'11'0,"10"2"0,-15-4 0,5 0 0,-1-2 0,5 2 0,4-1 0,1 0-1467,-2-1 1,2-1 0,2 1 0,1-1 0,3 0 1466,-5-1 0,2-1 0,3 1 0,0-1 0,1 0 0,1 0 0,-1 0-350,-2 0 0,1 0 0,1 0 0,0 0 0,1-1 0,-1 1 0,0-1 0,-1-1 350,-2 1 0,1-1 0,-1-1 0,-1 1 0,1-1 0,0 0 0,-1 1 0,1 0 0,0 0 0,1 0 0,-1 0 0,1 0 0,-1 0 0,0 0 0,-1 1 0,-1-1-21,2 0 1,-1 1 0,-1-1 0,0 1 0,-1-1 0,0 0-1,-1 1 21,4-1 0,-1 0 0,-1 1 0,-1-1 0,0 0 0,-2 1-136,2-1 1,0 1 0,-2 0 0,-2-1 0,-1 0 135,15 1 0,-3-1 0,-3-1 788,-11 1 0,-2-1 0,-2 0-788,6 0 0,-2-1 2003,-6 0 1,-1 0-2004,-3-1 0,-1 0 3221,18-2-3221,5 0 1357,-17 0-1357,-11 2 0,-12 1 0,-6 0 0</inkml:trace>
  <inkml:trace contextRef="#ctx0" brushRef="#br0" timeOffset="21567">21496 13075 24575,'21'26'0,"-4"2"0,1 6 0,0 6 0,1 7 0,0 2-1313,-3-1 1,1 3-1,-1 2 1,-2 1 1312,-2-4 0,-1 2 0,-1 1 0,-1 2 0,0 1-479,-3-2 0,0 1 0,-1 2 0,-1 1 0,-1 0 1,0-2 478,-2 0 0,-1 0 0,-1-1 0,0 1 0,-2 0 0,-1 0 0,0-6 0,-2 1 0,0 0 0,-1 0 0,-1-1 0,0 1 0,-1-2 0,-1 8 0,-1-1 0,-1 0 0,-1-1 0,-1-2 0,0-1 8,-3 3 0,-1-3 1,-1 0-1,-1-2 1,1-1-9,0-3 0,-1 0 0,1-1 0,0-3 0,2-4 0,0 1 0,1-5 0,0-3 0,0-2 0,-1 0 0</inkml:trace>
  <inkml:trace contextRef="#ctx0" brushRef="#br0" timeOffset="26536">12102 18733 24575,'16'-5'0,"12"3"0,7 1 0,16 1 0,9-1-1489,-15 1 0,5 0 0,3 0 0,1 0 1489,-8 0 0,1 0 0,1 0 0,2 0 0,1 0 0,1 1-604,-1-1 0,2 1 1,1 0-1,0 0 1,2 0-1,1 0 1,1 0 603,-6 1 0,1-1 0,1 1 0,1-1 0,1 1 0,0-1 0,2 1 0,0 0 0,2 0-177,-8-1 0,1 1 1,1-1-1,0 1 0,1 0 1,0 0-1,2-1 0,0 1 1,2 0-1,0-1 0,1 1 1,1-1 176,-10 1 0,0-1 0,2 0 0,0 0 0,1 1 0,1-1 0,0 0 0,1 0 0,1 1 0,-1-1 0,1 0 0,0 0 0,0 0 0,0 0 0,-1 0 0,1 0 0,-1 0 0,-1 0-151,0 0 1,0 0-1,1 0 1,-1 0-1,0 0 1,0 0-1,0-1 1,0 1-1,0 0 1,0 0-1,1 0 1,-1-1-1,0 1 1,1 0-1,-1-1 1,1 1-1,0-1 1,0 1 150,-2 0 0,1-1 0,1 1 0,-1-1 0,1 0 0,0 1 0,0-1 0,1 1 0,-1-1 0,0 0 0,0 1 0,-1-1 0,0 0 0,0 0 0,0 1 0,-1-1 0,0 0 0,-2 0 0,1 1-76,5-1 1,0 0 0,0 0 0,0 1 0,-1-1 0,0 0 0,-1 0 0,0 0 0,-1 1 0,-1-1 0,0 0 0,-1 0 0,0 0 0,-2 0 0,0 0 75,6 0 0,-2 0 0,-1-1 0,-1 1 0,-1 0 0,0-1 0,-1 1 0,0 0 0,0-1 0,0 1 0,0-1 32,4 1 1,1-1 0,1 0 0,-1 1 0,0-1 0,-1 0-1,-1 1 1,-2-1 0,-1-1 0,-2 1-33,12-1 0,-3-1 0,-2 1 0,-1-1 0,-1 0 0,1 0 252,-3 0 1,1 0 0,-1 0 0,0 1 0,-3-1 0,-2 0-253,5 0 0,-3-1 0,-2 1 0,-1 0 1008,6 0 1,-2 1 0,-3 0-1009,6 2 0,-9 1 0,-5-1 0,-20 1 0</inkml:trace>
  <inkml:trace contextRef="#ctx0" brushRef="#br0" timeOffset="30884">15046 18372 24575,'-29'0'0,"-17"6"0,7 2 0,-6 4 0,6-1 0,-2 2 0,-2 2-1038,-5 1 0,-1 2 0,-2 0 1038,5-2 0,-1 1 0,-2 1 0,0-2-596,-2-1 0,-1 1 0,-2-2 0,-1-1 596,3-2 0,-2 0 0,-1-2 0,0 0 0,1 0 0,0-1 0,1-1 0,0 0 0,0 0 0,-2-2 0,7 0 0,-2-1 0,0-1 0,1 1 0,-1-1 0,2 1 0,-7 0 0,2 0 0,0 0 0,1 0 0,0 0 0,4 1 0,1-1 0,0 1 0,1 0 0,-1 0-25,0 0 0,0 0 1,0 1-1,1-1 1,2 1 24,-1 0 0,3 0 0,0 0 0,0 0-8,-17 1 1,0-2 0,8 0 0,10 0 0,5-2 0,6-2-1,0 0 1</inkml:trace>
  <inkml:trace contextRef="#ctx0" brushRef="#br0" timeOffset="34550">15910 18493 24575,'41'16'0,"0"0"0,8 2 0,-6-4 0,2 1 0,5 0-1153,-10-4 0,4 1 0,1-1 0,1 0 0,1-1 1153,6 0 0,2 1 0,1-2 0,0 0 0,2-1-484,-6-1 0,1-1 0,0 0 1,1-1-1,1 0 0,1-1 484,-3 0 0,1 0 0,1 0 0,1-1 0,0 0 0,0-1 0,-1 0-233,2-1 0,-1-1 0,0-1 1,0 1-1,1-1 0,0-1 0,0 0 233,-6 1 0,2-1 0,-1-1 0,1 1 0,-1-1 0,1 0 0,-1-1 0,0 1 0,0-1 0,-1 0 0,1-1 0,-1 0 0,0 0 0,1 0 0,-1 0 0,0-1 0,1 0 0,1 0 0,0-1 0,0 0 0,0 0 0,-3 1 0,-2-1 0,-3 2 0,15-3 0,-4 1 0,-4 0 0,0-1 0,-7 2 0,0-1 0,0 0 0,0 0 0</inkml:trace>
  <inkml:trace contextRef="#ctx0" brushRef="#br0" timeOffset="42252">21482 12410 24575,'2'14'0,"8"16"0,2-1 0,2 5 0,3 4 0,3 5 0,2 3-1135,-2-7 1,1 3-1,1 2 1,1 1 0,-1-1 1134,2 3 0,0 0 0,1 0 0,-1 1 0,0 1 0,-2-6 0,-1 1 0,1 1 0,-1 0 0,-1 0 0,0 0 0,2 8 0,-1-1 0,-2 0 0,0 1 0,-2-1 0,-3-3 0,-1 0 0,-1 0 0,-1 1 0,-1 1 0,0-3 0,-2 2 0,1 1 0,-2 0 0,0 1 0,0-2-412,-1 0 0,-2-1 1,1 0-1,-1 1 0,0 0 1,0 1 411,-1-2 0,1 1 0,-1 0 0,1 1 0,-1 0 0,-1 0 0,1 0 0,-1 1 0,0 0 0,-1 0 0,0 0 0,0 0 0,-1 0 0,0 0 0,-1-2 0,0 0 0,-1-1 0,0 1 0,-1 0 0,0 0 0,-2 2-184,0-2 0,-1 1 1,-1 1-1,-1 0 1,0 0-1,0 0 0,-1-2 1,0-1 183,-3 8 0,0-2 0,-1-1 0,-1 0 0,0-1 0,0 2 0,0-6 0,0 0 0,0 1 0,-1 0 0,0-1 0,0 0 0,0 0-272,-2 4 0,0 1 0,0 0 0,0-2 0,0-1 1,1-2 271,-1 0 0,0-3 0,1-1 0,-1-1 0,1 0 297,-5 10 0,1 1 0,-1-3 0,2-5-297,0-6 0,1-5 0,1-4 0,2-3 0,2-6 0,-3-5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34:27.682"/>
    </inkml:context>
    <inkml:brush xml:id="br0">
      <inkml:brushProperty name="width" value="0.05292" units="cm"/>
      <inkml:brushProperty name="height" value="0.05292" units="cm"/>
      <inkml:brushProperty name="color" value="#FF0000"/>
    </inkml:brush>
  </inkml:definitions>
  <inkml:trace contextRef="#ctx0" brushRef="#br0">3561 8743 24575,'14'0'0,"5"1"0,16 1 0,14 4 0,-20-3 0,1 1 0,8 1 0,1 0 0,-3 1 0,0 0 0,11 1 0,4 1 0,-11-2 0,2 0 0,0 0-298,1 0 1,1 0 0,2 0 297,5 0 0,3-1 0,-1-1 0,0 0 0,1-1 0,0 0-523,1-1 0,0-1 0,2 0 523,-10-1 0,1 0 0,1 0 0,1 0-536,-5 0 1,0 0 0,0 0 0,2 0 0,0 0 535,7 0 0,2 0 0,1 0 0,-1 0 0,0 0 0,-3 0 0,0 0 0,0 0 0,0 0 0,0 0 0,2 0 0,1 0 0,0 0 0,0 0 0,-1 0 0,-4 1 0,0-1 0,-1 1 0,0 0 0,-1 0-381,6-1 1,0 1 0,-1 0 0,1 0 380,2 1 0,0-1 0,0 0 0,-1 1 0,-8 0 0,-1 0 0,0 0 0,0-1 0,1 1 0,1-1 0,0 0 0,-1 0 4,8 0 0,-1 0 1,-1-1-5,-2-1 0,0 0 0,-4-1 602,7-2 0,-5-1-602,-11 1 0,-3-1 524,-5 2 1,-4 0 0,0 0-1,-9 2 1</inkml:trace>
  <inkml:trace contextRef="#ctx0" brushRef="#br0" timeOffset="13549">5391 11737 24575,'17'-4'0,"10"0"0,2 4 0,5 0 0,11 0 0,4 0 0,-2 1 0,5 0 0,3 0-892,-10 0 1,3 0 0,1 0 0,2 0 0,0 0 891,-5 0 0,0 0 0,0 1 0,3-1 0,1 0 0,5 1-463,-7-1 0,2 0 0,3 1 0,2-1 0,1 1 0,1-1 0,1 1 0,1-1 0,-1 1 0,1 0 463,-5-1 0,0 1 0,2-1 0,-1 1 0,2-1 0,-1 1 0,1 0 0,1-1 0,-1 1 0,1 0 0,0-1 0,1 1-270,-6 0 0,2 0 1,-1 0-1,1 0 1,0-1-1,0 1 1,1 0-1,0 0 1,-1 0-1,1 0 0,0 0 1,-1 0-1,0 0 1,1 0 269,-2 0 0,2 0 0,-1 0 0,1-1 0,0 1 0,0 0 0,0 0 0,-1 0 0,0 0 0,-1 0 0,-1-1 0,0 1 0,-2 0 0,-1 0-183,8 0 0,-2 0 0,0 0 0,-2 0 0,0 0 0,-1 0 0,-1 0 0,-1 0 0,-1-1 0,0 1 183,10 0 0,0 0 0,-1 0 0,-2 0 0,-2-1 0,-4 1 0,-3-1 0,4 1 0,-4-1 0,-4 0 0,-3 0 0,7 0 0,0 0 0</inkml:trace>
  <inkml:trace contextRef="#ctx0" brushRef="#br0" timeOffset="22031">12920 13470 24575,'-4'-3'0,"2"0"0,4 1 0,7-3 0,4-2 0,19-11 0,-8 5 0,3 0 0,3-3 0,2 1 0,0-2 0,0 1 0,17-8-1696,-13 8 0,-19 8 0,-6 4 0</inkml:trace>
  <inkml:trace contextRef="#ctx0" brushRef="#br0" timeOffset="27483">11057 15206 24575,'11'-6'0,"10"-7"0,21-13 0,-12 7 0,3-1 0,-2 2 0,3-1 0,1-1-355,6-4 0,1-2 1,0 0 354,-3 1 0,0 0 0,-2 0 0,12-8 0,-7 3 0,2-4 0,-32 23 0</inkml:trace>
  <inkml:trace contextRef="#ctx0" brushRef="#br0" timeOffset="34600">7448 15904 24575,'-2'29'0,"1"11"0,0-5 0,1 5 0,1 0 0,0 4 0,1 1-623,0 3 0,1 0 0,1 1 623,0 5 0,1 2 0,0-4 0,0-9 0,0-2 0,1-3 301,-1-2 1,1-4-302,5 10 309,-1-38-309,33-33 0,-10-3 0,5-6 0,0 1 0,2-5 0,2-1-425,-6 7 0,2-2 1,-1-1-1,0 1 425,-4 4 0,0 0 0,-1 0 0,-1 1 0,9-10 0,-2 1 0,-3 3 437,1-4 0,-6 4-437,-9 12 0,-4 2 0,3-4 0,-15 22 0</inkml:trace>
  <inkml:trace contextRef="#ctx0" brushRef="#br0" timeOffset="35884">6876 16699 24575,'-5'-2'0,"0"0"0,0 2 0,-1 0 0,-1 0 0,-12 0 0,-10 0 0,-4 0 0,-3 0 0,5-2 0,-8-2 0,-11-1 0,22 2 0,-2 1 0,-8 0 0,-1 1 0,0 1 0,0 0 0,-10 1 0,-1 1 0,5 0 0,0 0 0,4-1 0,0-1 0,1-1 0,1-3 0,-16-9 0,11 1 0,3 0 0,9 0 0,-14-2 0</inkml:trace>
  <inkml:trace contextRef="#ctx0" brushRef="#br0" timeOffset="37800">2651 7095 24575,'-17'39'0,"5"-11"0,0 3 0,-5 15 0,-2 9-1615,4-8 1,-2 6 0,0 4 0,-1 1 1614,5-14 0,0 1 0,0 1 0,0 1 0,-1 1 0,0 2-590,1-4 0,0 2 0,0 0 1,-1 1-1,0 2 0,1 1 0,-2 0 1,1 2 589,2-6 0,-1 1 0,1 1 0,-1 1 0,0 1 0,-1 0 0,1 1 0,0 0 0,1 0 0,-1 0 0,0-1-157,1 0 0,-1 0 0,1 0 0,-1 0 0,1 0 0,0 0 1,0 1-1,0 0 0,0 0 0,0 2 0,0 0 157,1-4 0,0 2 0,-1 0 0,1 0 0,0 1 0,0 1 0,0-1 0,1 1 0,-1 0 0,0 0 0,1 0 0,0 0 0,0 0-194,0 0 1,0 0 0,0 1 0,1-1 0,-1 1 0,1 0 0,-1 0 0,1-1 0,1 1 0,-1-1 0,1 0 0,0 0 0,0 0 193,0 0 0,1 1 0,-1-1 0,1 0 0,1-1 0,-1 1 0,1-1 0,0 1 0,0 0 0,0-1 0,1 1 0,0 1-75,0-4 0,0 1 0,1 0 0,-1 1 1,1-1-1,0 1 0,0-1 0,1 1 0,-1-1 1,2-1-1,-1 1 0,1-2 0,1 1 75,-1 3 0,1-1 0,1 0 0,0-1 0,0 0 0,1 0 0,0 0 0,1 0 0,0 0 0,1 1 0,1 0 0,0-2 0,2 1 0,0 0 0,0 0 0,1 1 0,1-1 0,0 1 0,0-1 0,1 0 0,-1-1 0,1 0 0,0-1 0,0 6 0,1-1 0,0-1 0,0 0 0,1 0 0,0-1 0,0 1 0,0-1 0,1 0 0,0 0 25,-1-1 0,2 1 0,-1-1 0,1 1 0,0-1 0,0 0 0,1-1 0,-1 0 0,-1 0 0,1-1-25,0 2 0,0 0 0,0-1 0,0 0 0,0 0 0,-1-2 0,1 0 0,-1-1 0,1-2 118,0 4 1,0-3 0,0-1 0,0 0 0,0-1 0,0 0 0,1 2-119,2 3 0,-1 1 0,1 0 0,0 1 0,0-1 0,1-2 0,0 0 0,1 2 0,1-2 0,0-1 0,0 0 0,1 0 0,0 1 0,-1-3 0,1 0 0,0 0 0,0 0 0,1 1 0,0-1 0,0 0 0,0-2 0,0 1 0,0-1 0,1 0 0,0 0 0,0 1 0,1 0 114,0 2 0,1 1 1,0 0-1,0 0 0,1 1 1,-1-1-1,0 0-114,0-1 0,1 1 0,0-1 0,-1 1 0,0-1 0,0 0 0,0-1 0,1 4 0,-1-1 0,1 1 0,-2-2 0,1 0 0,-1 0 351,-1-4 1,0 0-1,-1-1 1,0-1 0,-1-1-1,-1-2-351,3 4 0,0-1 0,-2-3 0,-1-3 1104,1-1 0,-2-2 0,-1-4-1104,3 1 0,-3-6 2907,3-4-2907,-2-9 1055,-6-9 1,-6-2-1,-1-1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36:56.998"/>
    </inkml:context>
    <inkml:brush xml:id="br0">
      <inkml:brushProperty name="width" value="0.05292" units="cm"/>
      <inkml:brushProperty name="height" value="0.05292" units="cm"/>
      <inkml:brushProperty name="color" value="#FF0000"/>
    </inkml:brush>
  </inkml:definitions>
  <inkml:trace contextRef="#ctx0" brushRef="#br0">9893 7930 24575,'41'3'0,"-8"0"0,7 1 0,2-1 0,7 2 0,5-1 0,1 1-1407,-7-2 1,1 1 0,3 0 0,1 0 0,1-1 0,1 1 1406,-1 0 0,2-1 0,1 1 0,0-1 0,1 0 0,1 1 0,-1-1-362,-5 0 1,0 0 0,1-1-1,0 1 1,0 0 0,1-1-1,0 1 1,0-1 361,-2 1 0,0-1 0,1 0 0,0 0 0,1 0 0,-1 0 0,1-1 0,-1 1 0,-1 0 0,0 0 0,-2 0 0,1-1 0,0 1 0,-1-1 0,1 1 0,0 0 0,0-1 0,1 0 0,3 1 0,0-1 0,0 1 0,1-1 0,0 0 0,0 0 0,0 0 0,0 0 0,1-1 0,-5 0 0,0 0 0,1-1 0,0 1 0,0-1 0,-1 0 0,0 0 0,0-1 0,-1 0 0,-1 1 0,6-2 0,-1 0 0,-1 0 0,-1 0 0,0-1 0,0 1 0,-1-1 0,2 0 0,-2 0 0,2 0 0,0 0 0,-1 0 0,0-1 0,-1 1 0,-2-1 0,-1 0 98,5-1 0,-1-1 1,-1 0-1,-2 0 1,-1 0-1,-2 1-98,2-1 0,-1 1 0,-2-1 0,-1 1 0,-2 0-13,13-2 1,-2 0 0,-6 0 12,0-1 0,-7 2 737,1-1 1,-34 6 0,-6 2 0</inkml:trace>
  <inkml:trace contextRef="#ctx0" brushRef="#br0" timeOffset="31584">27534 6806 24575,'-2'30'0,"0"22"0,2-14 0,0 3 0,0 7 0,0 2 0,0 2 0,0 0 0,0-4 0,0-1 0,0-8 0,0-3 0,1 11 0,19-46 0,5-21 0,4-11 0,-2 4 0,3-3 0,2-2-669,1-2 1,3-1 0,1-2 0,2-1 668,-4 4 0,2 0 0,1-2 0,0 0 0,1 0-460,-4 4 0,0-1 0,1 0 0,1 0 1,-1 0-1,0 1 460,6-7 0,1-1 0,0 2 0,-1 0 0,-2 2 0,2-2 0,-1 1 0,-2 2 0,-4 4 0,-3 2 0,-4 3 0,-3 4 0,9-8 0</inkml:trace>
  <inkml:trace contextRef="#ctx0" brushRef="#br0" timeOffset="71950">9969 9096 24575,'31'3'0,"0"1"0,19 4 0,6 2 0,-7-2 0,4 1 0,5 1-1427,-9-3 1,5 2 0,2 0 0,1-1 0,0 1 1426,-7-1 0,1 0 0,0 0 0,2 1 0,0-1 0,3 1-435,-9-2 1,1 1 0,2 0 0,0 0 0,2 0 0,-1 0 0,1 1 0,0-1 0,0 0 434,1 1 0,0 0 0,1 0 0,0 0 0,-1 0 0,1 0 0,0 0 0,0 0 0,-1 0 0,-2-1 0,1 1 0,-1-1 0,0 1 0,0-1 0,-1 1 0,1-1 0,0 1 0,0-1-71,5 1 0,2 0 0,-1-1 1,0 1-1,0 0 0,-1-1 1,-2 0-1,-1-1 71,6 1 0,-2-1 0,-2-1 0,0 1 0,1-2 0,2 1 0,-9-2 0,1 0 0,1 0 0,0-1 0,0 1 0,1-1 0,-1-1 0,0 1-329,5 0 0,0-1 0,-1 0 0,1 0 0,0-1 1,0 1-1,2-1 329,-4-1 0,2 1 0,0-1 0,0-1 0,1 1 0,0-1 0,0 0 0,0 0 0,-5 0 0,0-1 0,1 0 0,0 0 0,-1 0 0,1 0 0,-2-1 0,0 0 0,-2 1 0,6-1 0,-1-1 0,-1 1 0,-1-1 0,-2 0 0,0 1 0,-1-1 156,9-1 1,0 0 0,-2 0 0,-4 0 0,-5 1 0,0-1 0,-5 0-1,-10 1 1,-6 1 0</inkml:trace>
  <inkml:trace contextRef="#ctx0" brushRef="#br0" timeOffset="73650">16440 1653 24575,'-2'-5'0,"-1"0"0,-4-1 0,-3 1 0,-10-2 0,-10 2 0,-16 2 0,14 2 0,-3 0 0,-8 0 0,-1 2 0,-7 1 0,-1 2 0,7-1 0,2 4 0,6 6 0,6 5 0,8 1 0,7 4 0,13 9 0,10 5 0,7 5 0,8 0 0,11 1 0,8-4-312,-4-11 1,4-2 0,2-3 311,1-5 0,0-4 0,1-3 0,-1-1 0,-1-4 0,0-3-68,-2-5 0,-1-3 1,-2-5 67,9-15 0,-5-9 0,-15 6 0,-2-4 0,-2 0 0,6-13 0,-5 1 0,-9 9 0,-3 4 0,-3 5 0,-13 45 0,1 26 0,1-6 0,1 6 0,-2 0 0,0 4 0,0 2-295,-2 3 0,0 1 0,-3 3 295,-1-8 0,-2 2 0,-2 1 0,-2 0-415,-1-6 1,-1 0 0,-2 0 0,-1-1 0,-1-2 414,-4 7 0,-2-2 0,-1-2 0,-1-1 0,-2-1 0,-1-2 0,-2-2 0,-2-5-604,-2-7 1,-3-5 0,1-2 0,4-4 0,-1 2 0,1-5 0,-7-8 0,-1 1 0</inkml:trace>
  <inkml:trace contextRef="#ctx0" brushRef="#br0" timeOffset="74017">17261 2972 24575,'15'38'0,"1"16"0,-9-5 0,-4 6 0,-2-13 0,-3 2 0,0-1 0,-3-3 0,-1 0 0,-2 0 0,-4 14 0,-1-5 0,-4-3 0,7-25 0</inkml:trace>
  <inkml:trace contextRef="#ctx0" brushRef="#br0" timeOffset="75700">19015 1869 24575,'-35'-6'0,"-19"-5"0,18 3 0,-2 1 0,-10 0 0,0 2 0,3 0 0,1 2 0,12 2 0,3 5 0,3 10 0,6 6 0,8 36 0,14-19 0,5 1 0,8 6 0,9-2 0,14-4 0,9-4-226,-9-11 0,3-1 0,0-2 226,-1-3 0,-1-2 0,1-3 0,-1-2 0,0-3 0,-3-2 0,6-2 0,-4-3 0,11-11 0,-14 1 0,-23 1 0,-3 6 0,-4 7 678,0 4-678,1 3 0,2 9 0,6 25 0,-7-18 0,1 1 0,-1 8 0,-1 3 0,-2 11 0,-4 1 0,-2 2 0,-3 1-174,-1-12 1,-2 0-1,-2 0 174,-1-1 0,-2-1 0,-2-3 0,-8 10 0,-4-6 0,1-5 0,-4-6 0,-3-8 0,-4-8 0,-9-9 0,-3-8 0,-6-5 0,-1-5 0,19 2 0,0-2 0,3-1 0,-9-8 0,7-4 0,13 1 0,10-4 0,12-9 0,11-4 0,4 1 0,7-2 0,3-3-611,1 0 0,3-3 0,2-1 0,-2 1 611,-4 9 0,-1-1 0,0 1 0,0-1 0,-1 0 0,0-1 0,-1 0 0,-1-1 0,-1 1 0,-3 1 62,5-15 0,-4 1 0,-5 5-62,-5-3 0,-3 6 0,-1 14 0,-1 6 0,-5 10 0</inkml:trace>
  <inkml:trace contextRef="#ctx0" brushRef="#br0" timeOffset="75983">19969 2856 8191,'0'23'0,"-1"7"2492,0 1 0,-1 6-2492,-2 14 0,-1 3 0,0 3 0,-1-1 565,1-6 1,-1-6 0,0 1-1,3-37 1</inkml:trace>
  <inkml:trace contextRef="#ctx0" brushRef="#br0" timeOffset="76966">21587 1764 24575,'-20'2'0,"-13"10"0,9 7 0,-2 6 0,-7 13 0,1 7 0,9-1 0,1 6 0,3 2-728,4-6 0,1 2 0,2 2 0,1 1 728,1 4 0,1 1 0,3 1 0,3 0 0,2-11 0,2 2 0,2-1 0,1-1 0,1-1 0,2 2 0,1-1 0,2-1 0,2-4 229,3 5 0,2-4 0,1-5-229,7-2 0,-1-10 0,6-12 0,-11-31 0,-13-11 0,-6-9 0,-1 0 0,-3-4 0,-1-1-249,-2-2 0,-1-2 0,-4 1 249,-5-4 0,-4 1 0,-3 2 0,-2 8 0,-1 3 0,-2 4 1067,-9-2 0,-1 6-1067,4 5 0,3 5 0,7 8 0,10 7 0</inkml:trace>
  <inkml:trace contextRef="#ctx0" brushRef="#br0" timeOffset="77267">22336 2969 24575,'19'37'0,"-8"-8"0,-1 4 0,1 6 0,-1 5 0,-4-6 0,0 4 0,-2 1-760,0 10 0,-1 3 0,0 0 760,-2-5 0,0 1 0,0-4 0,-1 11 0,0-6 0,0-23 0,0 0 0</inkml:trace>
  <inkml:trace contextRef="#ctx0" brushRef="#br0" timeOffset="77551">23156 1971 24575,'-8'36'0,"0"-3"0,-2 6 0,1-4 0,-1 4 0,0 1-587,-2 9 0,0 1 1,1 1 586,0-2 0,2-1 0,1-1 0,1-5 0,2-2 0,1-3 284,0 5 1,5-5-285,25 2 0,-17-23 0,15-14 0</inkml:trace>
  <inkml:trace contextRef="#ctx0" brushRef="#br0" timeOffset="77783">23444 2731 8191,'34'5'0,"0"1"0,-2 8 0,0 3 2524,4 5 0,-3 5-2524,-3 16 0,-4 6 0,-10-14 0,0 1 0,-5 2 625,-3 7 1,-4 3-1,-4 2-625,-3-9 0,-2 2 0,-2 0 0,-3-1 0,-8 12 0,-4-1 0,-2-1 0,-2-1 0,-2-1 0,-3-6 263,2-12 1,-1-4 0,2-4 0,3-1 0,3-6 0,-10-7 0</inkml:trace>
  <inkml:trace contextRef="#ctx0" brushRef="#br0" timeOffset="78184">23340 1949 24575,'25'16'0,"1"-3"0,6 1 0,15 4 0,5-1 0,-13-5 0,0-1 0,1-1 0,-1-2 0,-1-2 0,-1-1 0,8-2 0,-4-2 0,9-4 0,-24-1 0,-20 0 0</inkml:trace>
  <inkml:trace contextRef="#ctx0" brushRef="#br0" timeOffset="85749">16219 3851 24575,'18'10'0,"12"8"0,-4-4 0,5 2 0,2-1 0,3 1 0,3 0-1442,9 1 0,3 0 1,3-1 1441,-10-3 0,3 0 0,2 0 0,0 0 0,2-1-446,-4-1 0,0 0 1,2 0-1,0-1 1,1 0-1,-1 0 446,2 0 0,1-1 0,-1 0 0,1-1 0,0 1 0,-1-2 0,0 1 0,0 0 0,0-1 0,0-1 0,-2 0 0,-1-1 1,2-1 0,-1 0 0,-2-2 0,0-1 0,-1-1-1,9-1 0,-1-3 0,-2-1 0,-2-1-183,4-2 1,-4-2 0,-1-3 182,0-6 0,-2-3 0,-5 2 0,-9 5 0,-5 1 0,-6-4 0,1 0 0</inkml:trace>
  <inkml:trace contextRef="#ctx0" brushRef="#br0" timeOffset="95299">16556 889 24575,'10'-4'0,"9"-5"0,14-7 0,5-1 0,-9 8 0,4 0 0,12 1 0,5 2 0,-12 2 0,2 1 0,3 0-412,9 0 1,4 1 0,0 1 411,-1 2 0,1 0 0,-2 2 0,-4 1 0,-2 0 0,0 2-96,-5 1 1,-1 1-1,-1 2 96,11 5 0,-2 3 0,-13-3 0,0 1 0,0 1 0,14 7 0,-3 0 0,-5-2 0,-3-1 0,-11-5 0,-5-2 0,-5 0 0,-4-1 1215,-6-3-1215,3 8 0,-6-10 0,2 5 0</inkml:trace>
  <inkml:trace contextRef="#ctx0" brushRef="#br0" timeOffset="96350">19187 1357 24575,'11'-16'0,"16"-12"0,-1 8 0,7-3 0,3-1 0,1 0 0,4 0 0,2-1 0,3 1-1349,0 0 1,2 1-1,3 0 1,1 1 0,1 0 1348,-3 3 0,1-1 0,2 1 0,1 1 0,-1 1 0,1 1 0,-3 2 0,1 2 0,0 0 0,0 1 0,0 2 0,0 1 0,-1 2 0,0 2 0,1 0 0,-1 2 0,-2 1 0,-1 1 137,11 1 0,-2 3 0,-2 1 0,-2 4-137,-8 1 0,-1 2 0,-3 2 0,-2 1 448,2 3 1,-2 1 0,-5 1-449,1 2 0,-5 0 0,-2-1 0,-3 0 0,5 22 0,-17-24 0,-1 8 0</inkml:trace>
  <inkml:trace contextRef="#ctx0" brushRef="#br0" timeOffset="97283">21589 1303 24575,'16'-8'0,"12"-14"0,-2-1 0,4-4 0,-1 2 0,2-2 0,2 0-886,8-6 1,2-1 0,2 1 885,-9 9 0,2-1 0,0 2 0,1 2 0,10-4 0,2 4 0,-1 4-21,-3 6 0,-1 4 0,1 5 21,-2 6 0,0 6 0,-1 3 0,6 6 0,-1 5 0,1 2-144,-11-2 1,1 2 0,-1 1-1,-2 0 144,9 5 0,-3 2 0,-2 0 0,-3 1 0,-3 1 0,-3 0 0,2 10 0,-7-1 0,-8-8 0,-3-1 618,1 5 1,-3 0-619,-6-5 0,-1-3 0,1 8 0,-2-6 0</inkml:trace>
  <inkml:trace contextRef="#ctx0" brushRef="#br0" timeOffset="111583">8229 10485 24575,'45'24'0,"-1"-5"0,6-1 0,-5-2 0,4 0 0,7 0-1405,-13-5 1,4-1 0,3 1-1,3 0 1,2-1 0,2 1-1,1-1 1269,-10-2 1,1 0-1,1 1 1,2-1-1,0 0 1,2 0 0,1-1-1,0 1 1,1 0-1,1-1 1,0 0-9,-7-1 0,0-1 1,1 1-1,1-1 0,0 1 1,1-1-1,1 0 1,0 0-1,0 0 0,1 0 1,0-1-1,0 1 0,0 0 1,1-1-1,0 0 144,-2 1 0,1-1 0,0 0 0,0 0 0,1 0 0,1 0 0,-1 0 0,1 0 0,0 0 0,0 0 0,0-1 0,0 0 0,0 1 0,0-1 0,0 0 0,0-1 0,-1 1-52,-1-1 0,0 0 0,0 0 1,0 0-1,0 0 0,0-1 1,0 0-1,0 1 0,-1-1 1,1 0-1,0 0 0,0-1 1,0 1-1,0 0 0,1-1 1,-1 0-1,1 1 52,-2-1 0,0 0 0,1 0 0,0 0 0,1-1 0,-1 1 0,1 0 0,-1-1 0,1 0 0,-1 1 0,0-1 0,0 0 0,0 0 0,-1 0 0,-1 0 0,0 0 0,0 0 0,-1 0-145,7-1 0,0 1 0,-1-1 0,0 1 0,-1-1 0,0 1 0,0-1 1,-1 0-1,-1 0 0,0 0 0,0 0 0,-1 0 0,-1 0 0,0-1 145,6 1 0,0-1 0,-1 0 0,0-1 0,0 1 0,-2 0 0,-1 0 0,-1-1 0,-3 1 0,-2 0 0,-2 0 0,11 0 0,-1-1 0,-4 1 0,-3-1 0,-6 1 0,-6-1 0,3-2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39:24.480"/>
    </inkml:context>
    <inkml:brush xml:id="br0">
      <inkml:brushProperty name="width" value="0.05292" units="cm"/>
      <inkml:brushProperty name="height" value="0.05292" units="cm"/>
      <inkml:brushProperty name="color" value="#FF0000"/>
    </inkml:brush>
  </inkml:definitions>
  <inkml:trace contextRef="#ctx0" brushRef="#br0">14783 2607 24575,'7'-12'0,"6"-4"0,18-5 0,20-1 0,-11 11 0,4 2 0,5-1 0,3 2 0,3 2 0,0 1 0,-6 1 0,-4 3 0,-7 5 0,-4 4 0,-4 3 0,-4 3 0,5 17 0,-14 15 0,-23-19 0,-7 2 0,-7 9 0,-5 3 0,2-8 0,-3 1 0,-2 1-558,-5 4 1,-3 0 0,-3 0 557,5-5 0,-3 0 0,-1 0 0,1-1 0,-1-1 0,0 0 0,-1 0 0,0 0 0,-3 2 0,-2 0 0,1 1 0,2-2 0,3-2 0,1-1 0,2-1 0,1-1 0,-1 3 0,2-2 0,1 0 0,-8 8 0,7-2 0,5 2 0,12-11 0,14-9 0,18-2 0,30 0 0,-11-6 0,4-1 0,-3-1 0,2-1 0,1-1 0,2 0 0,1-1 0,-1 0 0,-1-1 0,-1-1 0,-1 0 836,12 1 0,-2-1-836,-2 0 0,-6 0 0,-2 0 0,3 1 0</inkml:trace>
  <inkml:trace contextRef="#ctx0" brushRef="#br0" timeOffset="2100">13483 2803 8191,'-18'-29'0,"8"13"5063,8 3-5063,21 13 2818,24-1-2818,-12 0 0,3 0 0,13-3 0,3 1 0,3 5 0,-1 3 0,-2 2 0,-2 5 859,-8 8 1,-6 6-860,-12 5 0,-7 2 3392,-8-1 0,-6-1-3392,-7 1 0,-8-1 0,-11-1 0,-7-3 0,2-6 0,-5-1 0,-1-1-209,-2 0 0,-1 0 0,-2-1 209,-3 0 0,-1 0 0,2-3 0,-11 4 0,5-4 0,16-4 0,5-1 0,-1 5 0,35-2 0,18 11 0,0-4 0,5 3 0,10 7 0,1 2 0,-1-2 0,-1 0 313,-5-5 1,-6 0-314,-6 20 0,-38 2 0,-4-10 0,-8 3 0,4-7 0,-4 0 0,-2-1-354,-5 2 0,-2 0 0,-3-2 354,-2 0 0,-2-2 0,-1-4 0,2-4 0,-2-3 0,5-2 0,1-1 0,3-3 0,9-7 0,0-1 0</inkml:trace>
  <inkml:trace contextRef="#ctx0" brushRef="#br0" timeOffset="2701">16157 3061 24575,'18'-33'0,"0"-1"0,-1 4 0,0 1 0,1-1 0,0 1 0,8-7 0,-7 16 0,-9 13 0,2 35 0,0 24 0,-8-18 0,0 5 0,0 3 0,-1 8 0,1 2 0,-2 1-329,0 1 0,-1 1 1,-1-1 328,1 0 0,-1 1 0,-1-5 0,0 5 0,-1-6-1292,-3-9 1,0-5-1,0-4 1,-2-12-1</inkml:trace>
  <inkml:trace contextRef="#ctx0" brushRef="#br0" timeOffset="3001">15947 3904 24575,'11'7'0,"8"0"0,24 1 0,4-5 0,11 0 0,-15-1 0,5-1 0,3 0 0,3 0-1242,-5 0 0,3 0 0,1-1 0,3 1 1,2-1-1,1 0 1242,-7 1 0,3-1 0,3 0 0,0 0 0,1 0 0,-1 0 0,-1-1 0,-3 1 0,-4 0 0,11 0 0,-4 1 0,-2-1 0,-1 0 0,2 0 0,-6 0 0,1 0 0,-1 0 0,1 0 0,-1 0 0,1 0 0</inkml:trace>
  <inkml:trace contextRef="#ctx0" brushRef="#br0" timeOffset="4117">18971 2534 24575,'31'-27'0,"7"6"0,9-1 0,-5 3 0,4 1 0,3 1-1090,0 3 0,4 2 0,1 1 0,1 2 1090,-9 2 0,1 1 0,0 2 0,0 0 0,-3 3 0,2 1 0,-2 2 0,-2 2 0,-1 2 446,4 2 1,-2 3-1,-8 4-446,-10 5 0,-8 3 711,-8 22-711,-16-12 0,-11 3 0,-7 0 0,-8 2 0,-4 1-631,3-3 0,-3 0 1,-2 1-1,-3 0 631,1-3 0,-1 0 0,-3-1 0,-1 1 0,0-2 0,4-4 0,-2 0 0,0 0 0,0-2 0,0 0 0,2-3 0,-11 6 0,1-3 0,2-1 0,1-3 663,-6 2 0,2-3 0,8-3-663,6-3 0,18-5 0,63-3 0,-8 0 0,7 2 0,4 3 0,5 2 0,4 2 0,3 2 0,0 1-422,-14-3 0,2 1 0,1 0 0,-1 2 0,0 0 0,-1 0 422,5 3 0,0 0 0,-1 1 0,-2 1 0,-3 2 0,4 5 0,-2 1 0,-4 1 0,-4 0 811,-3 0 1,-5 1 0,-8 0-812,-9 11 0,-12 1 0,-12 3 0,-12-4 0,-3-16 0,-7-2 0,-3-3-459,-10 3 1,-4-3-1,-2-3 459,7-8 0,-1-1 0,-2-4 0,0-5-487,-7-6 0,-2-5 0,1-3 1,5 2-1,6 3 0,5 1 1,1-4-1,4-8 0,-1 1 1,0-1-1</inkml:trace>
  <inkml:trace contextRef="#ctx0" brushRef="#br0" timeOffset="4701">21207 2649 24575,'-20'45'0,"10"-12"0,0 2 0,-3 8 0,1 2 0,2 6 0,2 0 0,1 0 0,4-1 0,6-8 0,8-3 0,6-2 0,10-3 0,7-8 0,7-3 0,3-1-483,-5-3 0,2 0 1,2-1-1,-1-1 483,-1 1 0,1-2 0,-1 1 0,-2 1 0,11 4 0,-2 0 0,-6 4 100,-2 10 0,-9 4-100,-7 10 0,-6 3 0,-7-12 0,-1 1 0,-2 0 0,-2 2 0,-1 0 0,-3-1 0,-3 1 0,-3-1 0,-3-1 0,-7 10 0,-5-3 0,-10-2 0,-7-6 0,-8-8 0,-4-9 0,1-10 0,-2-10 0,11-11 0,0-7 0,4 1 0,4 4 0,5-3 0,3-11 0,0 0 0</inkml:trace>
  <inkml:trace contextRef="#ctx0" brushRef="#br0" timeOffset="5151">22373 2737 24575,'-32'-3'0,"0"-1"0,-8 2 0,-4 1 0,-9-2 0,-3 0-462,15 1 1,-2 0 0,1-1 461,-3-1 0,1 0 0,0-1 0,3-1 0,0-1 0,0 0 0,-6-3 0,-1 0 0,1 0 0,7 0 0,0 0 0,1 0 0,-3 0 0,1 0 0,0 1 0,2 1 0,0 1 0,2 0-1278,-8 1 1,3 1-1,11 1 1,4 1-1,-5 1 1</inkml:trace>
  <inkml:trace contextRef="#ctx0" brushRef="#br0" timeOffset="17884">13661 2100 24575,'9'12'0,"2"4"0,5 10 0,3 3 0,-2-3 0,-4-8 0,-6-12 0,6-12 0,10-18 0,-6 4 0,2-4 0,12-14 0,3-4 0,-8 9 0,2-1 0,0 0 0,0 0 0,0-1 0,0 2 0,-3 2 0,1 1 0,-3 2 0,3-4 0,-4 4 0,8-10 0,-11 12 0,-8 6 0,-6 12 0,-3 3 0</inkml:trace>
  <inkml:trace contextRef="#ctx0" brushRef="#br0" timeOffset="19316">19182 1744 24575,'-1'10'0,"7"8"0,7 9 0,1 2 0,0-1 0,-6-11 0,-2-8 0,0-2 0,4-11 0,10-21 0,-3-3 0,3-6 0,0-1 0,0-3 0,2-3-334,-3 4 1,0-3 0,0 0-1,0 0 334,6-12 0,0 1 0,-3 1 0,-3 8 0,-1 1 0,-3 3 0,-1-4 0,-4 9 0,-4 9 0,-3 8 0</inkml:trace>
  <inkml:trace contextRef="#ctx0" brushRef="#br0" timeOffset="19901">19756 1437 24575,'-2'26'0,"0"7"0,3 16 0,3 6 0,0-1 0,2-16 0,-2-16 0,0-12 0,-2-4 0,4-5 0,20-16 0,1-6 0,6-7 0,0-2 0,2-3 0,2-4-528,-3 2 1,2-2 0,0-3 0,-1 1 527,1-2 0,-1-1 0,0 0 0,-2 1 0,-4 4 0,-1 0 0,-2 1 0,-2 3-1015,0-2 1,-3 1 0,-3 6 0,5-13 0,-16 24-1</inkml:trace>
  <inkml:trace contextRef="#ctx0" brushRef="#br0" timeOffset="49750">17001 13137 24575,'-4'0'0,"0"0"0,2-2 0,1-6 0,15-16 0,22-16 0,-7 13 0,6 1 0,9-2 0,6 2-448,-11 11 0,2 2 0,3 1 448,-3 3 0,3 2 0,1 1 0,-1 1 0,3 0 0,0 1 0,0 1 0,0 0 0,2 2 0,0 0 0,1 2 0,-2 1 0,10 2 0,-2 2 0,-2 2-90,-12 0 0,-2 1 1,-1 2 89,16 7 0,-3 1 0,-13-2 0,-3 0 0,-8-5 0,-3 0 0,7 5 0,-17-7 331,-9-3 0,-2-3 0,-2 0 1</inkml:trace>
  <inkml:trace contextRef="#ctx0" brushRef="#br0" timeOffset="51200">16932 12846 24575,'-9'7'0,"-2"4"0,4 10 0,1 4 0,2-4 0,0 4 0,-1-7 0,0-2 0,1 0 0,-1 0 0,-2 2 0,0 0 0,1-3 0,3-5 0,2-1 0,2 1 0,2 1 0,1-1 0,6 1 0,31 1 0,-4-5 0,5-1 0,-4-2 0,4 0 0,2-1-323,-3-1 1,2-1-1,1-1 1,-1 0 322,13 0 0,-1-2 0,-4 0 0,6 0 0,-6 0 0,-17 0 0,0-1 0</inkml:trace>
  <inkml:trace contextRef="#ctx0" brushRef="#br0" timeOffset="52133">18148 13038 24575,'25'13'0,"24"3"0,-17-8 0,2 1 0,-1-1 0,1-1 0,-3-1 0,-2 0 0,6 0 0,-10-2 0,-5-4 0,-7-5 0,-5-13 0,1-22 0,5-13 0,-4 15 0,1-1 0,2 0 0,-1 2 0,4-9 0,-3 12 0</inkml:trace>
  <inkml:trace contextRef="#ctx0" brushRef="#br0" timeOffset="86064">6706 11459 24575,'29'15'0,"-1"0"0,17 1 0,9 1 0,4 1 0,-12-5 0,2 1 0,3 0 0,2-1 0,4 0-1093,-13-4 1,3 0 0,1-1 0,1 0-1,3 1 1,0-2 0,1 1 0,1-1-1,1 0 968,-7-1 1,1 0 0,2 0 0,0-1 0,0 0 0,2 0 0,0-1 0,0 1-1,1-1 1,0 0 0,0 0 0,1 0-30,-4-1 0,0 0 0,1 0 0,1 0 0,-1 0 0,1-1 0,1 0 0,-1 0 1,1 0-1,0 0 0,0 0 0,0 0 0,1 0 0,0-1 154,-1 1 0,0-1 0,2 1 0,-1-1 0,1 0 0,0 1 0,0-1 0,0-1 0,1 1 0,-1 0 0,-1 0 0,1 0 0,-1-1 0,-1 1 0,0-1-68,4 1 0,0-1 1,0 0-1,-1 0 1,0 0-1,0 0 1,-1 0-1,0 0 0,0 0 1,0 0-1,0 0 1,-1-1-1,0 1 68,3 0 0,0-1 0,1 1 0,0 0 0,0-1 0,-1 1 0,-1-1 0,-1 1 0,-2-1 0,-1 1 0,-3-1 0,-3 0 0,15 1 0,-4-1 0,-3 0 0,-2 0 0,-2 1 0,0-1 0,-3 0 0,0 0 0,1 1 0,-1-1 0,0 0 0</inkml:trace>
  <inkml:trace contextRef="#ctx0" brushRef="#br0" timeOffset="86866">14560 11762 24575,'19'5'0,"33"10"0,-17-6 0,4 0 0,6 1-1720,-5-3 1,4 1-1,3 1 1,2-2-1,4 1 1720,-7-1 0,3-1 0,2 0 0,2 1 0,2-1 0,1 0 0,1-1 0,2 1-296,-11-2 0,2 0 0,0 0 0,1 0 0,2-1 1,0 1-1,1-1 0,1 1 0,0-1 0,1 0 0,1 0 1,0 0 295,-6-1 0,1 0 0,1 0 0,0 0 0,1 0 0,1 0 0,0 0 0,0-1 0,1 1 0,0-1 0,1 1 0,0-1 0,0 0 0,0 0 0,1 1 0,-1-1-72,-4 0 1,1 0 0,0-1-1,1 1 1,0 0 0,1 0-1,-1-1 1,1 1 0,1 0-1,-1-1 1,0 0 0,0 1-1,0-1 1,-1 0 0,1 1-1,-2-1 1,1 0 0,-1 0 0,-1 0 71,6 0 0,-1 0 0,0 0 0,1 0 0,-1-1 0,-1 1 0,1 0 0,-1-1 0,0 1 0,-1-1 0,0 0 0,-1 1 0,0-1 0,-1 1 0,-1-1 0,0 1-69,8-1 1,-1 0-1,1 1 1,-1-1-1,-1 0 1,0 0 0,-2 1-1,-1-1 1,-3 0-1,-1 0 1,-3 1 0,-2-1-1,12 0 1,-1 1-1,-4-1 1,-5 0 0,-4 1-1,-7-1 1,2 0-1,1 0 1</inkml:trace>
  <inkml:trace contextRef="#ctx0" brushRef="#br0" timeOffset="87950">5623 5969 24575,'15'17'0,"6"10"0,8 15 0,-9-7 0,2 5 0,-7-7 0,1 2 0,-1 2 0,1 1 0,0 1 0,-1 1 0,-1 0 0,0 1 0,0-2 0,2 12 0,0-2 0,-2-8 0,-1-1 0,-3-9 0,-1-3 0,1 9 0,-4-21 0,0-20 0,15-20 0,7-12 0,0 2 0,2-5 0,4-3-745,-4 6 0,2-2 1,2-1-1,2-2 1,0 0 744,-2 2 0,3-2 0,0 0 0,1 0 0,0 0 0,-1 1 0,-1 2 0,0 1 0,0 1 0,0 0 0,0 0 0,0 0-463,1 0 0,0 0 1,1 0-1,-2 2 1,-1 2-1,-4 2 1,6-4-1,-4 3 1,-2 3-1,5-3 1,0-1-1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3/21/24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11</a:t>
            </a:fld>
            <a:endParaRPr lang="en-US"/>
          </a:p>
        </p:txBody>
      </p:sp>
    </p:spTree>
    <p:extLst>
      <p:ext uri="{BB962C8B-B14F-4D97-AF65-F5344CB8AC3E}">
        <p14:creationId xmlns:p14="http://schemas.microsoft.com/office/powerpoint/2010/main" val="2155934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12</a:t>
            </a:fld>
            <a:endParaRPr lang="en-US"/>
          </a:p>
        </p:txBody>
      </p:sp>
    </p:spTree>
    <p:extLst>
      <p:ext uri="{BB962C8B-B14F-4D97-AF65-F5344CB8AC3E}">
        <p14:creationId xmlns:p14="http://schemas.microsoft.com/office/powerpoint/2010/main" val="295480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13</a:t>
            </a:fld>
            <a:endParaRPr lang="en-US"/>
          </a:p>
        </p:txBody>
      </p:sp>
    </p:spTree>
    <p:extLst>
      <p:ext uri="{BB962C8B-B14F-4D97-AF65-F5344CB8AC3E}">
        <p14:creationId xmlns:p14="http://schemas.microsoft.com/office/powerpoint/2010/main" val="2244810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14</a:t>
            </a:fld>
            <a:endParaRPr lang="en-US"/>
          </a:p>
        </p:txBody>
      </p:sp>
    </p:spTree>
    <p:extLst>
      <p:ext uri="{BB962C8B-B14F-4D97-AF65-F5344CB8AC3E}">
        <p14:creationId xmlns:p14="http://schemas.microsoft.com/office/powerpoint/2010/main" val="182717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15</a:t>
            </a:fld>
            <a:endParaRPr lang="en-US"/>
          </a:p>
        </p:txBody>
      </p:sp>
    </p:spTree>
    <p:extLst>
      <p:ext uri="{BB962C8B-B14F-4D97-AF65-F5344CB8AC3E}">
        <p14:creationId xmlns:p14="http://schemas.microsoft.com/office/powerpoint/2010/main" val="315920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16</a:t>
            </a:fld>
            <a:endParaRPr lang="en-US"/>
          </a:p>
        </p:txBody>
      </p:sp>
    </p:spTree>
    <p:extLst>
      <p:ext uri="{BB962C8B-B14F-4D97-AF65-F5344CB8AC3E}">
        <p14:creationId xmlns:p14="http://schemas.microsoft.com/office/powerpoint/2010/main" val="205273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17</a:t>
            </a:fld>
            <a:endParaRPr lang="en-US"/>
          </a:p>
        </p:txBody>
      </p:sp>
    </p:spTree>
    <p:extLst>
      <p:ext uri="{BB962C8B-B14F-4D97-AF65-F5344CB8AC3E}">
        <p14:creationId xmlns:p14="http://schemas.microsoft.com/office/powerpoint/2010/main" val="351261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18</a:t>
            </a:fld>
            <a:endParaRPr lang="en-US"/>
          </a:p>
        </p:txBody>
      </p:sp>
    </p:spTree>
    <p:extLst>
      <p:ext uri="{BB962C8B-B14F-4D97-AF65-F5344CB8AC3E}">
        <p14:creationId xmlns:p14="http://schemas.microsoft.com/office/powerpoint/2010/main" val="204550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19</a:t>
            </a:fld>
            <a:endParaRPr lang="en-US"/>
          </a:p>
        </p:txBody>
      </p:sp>
    </p:spTree>
    <p:extLst>
      <p:ext uri="{BB962C8B-B14F-4D97-AF65-F5344CB8AC3E}">
        <p14:creationId xmlns:p14="http://schemas.microsoft.com/office/powerpoint/2010/main" val="3064798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20</a:t>
            </a:fld>
            <a:endParaRPr lang="en-US"/>
          </a:p>
        </p:txBody>
      </p:sp>
    </p:spTree>
    <p:extLst>
      <p:ext uri="{BB962C8B-B14F-4D97-AF65-F5344CB8AC3E}">
        <p14:creationId xmlns:p14="http://schemas.microsoft.com/office/powerpoint/2010/main" val="149520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21</a:t>
            </a:fld>
            <a:endParaRPr lang="en-US"/>
          </a:p>
        </p:txBody>
      </p:sp>
    </p:spTree>
    <p:extLst>
      <p:ext uri="{BB962C8B-B14F-4D97-AF65-F5344CB8AC3E}">
        <p14:creationId xmlns:p14="http://schemas.microsoft.com/office/powerpoint/2010/main" val="1753853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22</a:t>
            </a:fld>
            <a:endParaRPr lang="en-US"/>
          </a:p>
        </p:txBody>
      </p:sp>
    </p:spTree>
    <p:extLst>
      <p:ext uri="{BB962C8B-B14F-4D97-AF65-F5344CB8AC3E}">
        <p14:creationId xmlns:p14="http://schemas.microsoft.com/office/powerpoint/2010/main" val="1515530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23</a:t>
            </a:fld>
            <a:endParaRPr lang="en-US"/>
          </a:p>
        </p:txBody>
      </p:sp>
    </p:spTree>
    <p:extLst>
      <p:ext uri="{BB962C8B-B14F-4D97-AF65-F5344CB8AC3E}">
        <p14:creationId xmlns:p14="http://schemas.microsoft.com/office/powerpoint/2010/main" val="4121945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88438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3422754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4199731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696143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1341136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321255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39306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48926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4073153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2356211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3784836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592218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2296083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40455579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3551062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957653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57664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754342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with the first element, find the smallest element in the list.</a:t>
            </a:r>
          </a:p>
          <a:p>
            <a:pPr marL="742950" lvl="1" indent="-285750" algn="l">
              <a:buFont typeface="+mj-lt"/>
              <a:buAutoNum type="arabicPeriod"/>
            </a:pPr>
            <a:r>
              <a:rPr lang="en-AU" b="0" i="0" u="none" strike="noStrike" dirty="0">
                <a:solidFill>
                  <a:srgbClr val="D1D5DB"/>
                </a:solidFill>
                <a:effectLst/>
                <a:latin typeface="Söhne"/>
              </a:rPr>
              <a:t>In this case, the smallest element is 17.</a:t>
            </a:r>
          </a:p>
          <a:p>
            <a:pPr algn="l">
              <a:buFont typeface="+mj-lt"/>
              <a:buAutoNum type="arabicPeriod"/>
            </a:pPr>
            <a:r>
              <a:rPr lang="en-AU" b="0" i="0" u="none" strike="noStrike" dirty="0">
                <a:solidFill>
                  <a:srgbClr val="D1D5DB"/>
                </a:solidFill>
                <a:effectLst/>
                <a:latin typeface="Söhne"/>
              </a:rPr>
              <a:t>Swap the smallest element with the first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45, 68, 90, 29, 34, 89.</a:t>
            </a:r>
          </a:p>
          <a:p>
            <a:pPr algn="l">
              <a:buFont typeface="+mj-lt"/>
              <a:buAutoNum type="arabicPeriod"/>
            </a:pPr>
            <a:r>
              <a:rPr lang="en-AU" b="0" i="0" u="none" strike="noStrike" dirty="0">
                <a:solidFill>
                  <a:srgbClr val="D1D5DB"/>
                </a:solidFill>
                <a:effectLst/>
                <a:latin typeface="Söhne"/>
              </a:rPr>
              <a:t>Move to the second element in the list and repeat steps 1 and 2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(45, 68, 90, 29, 34, 89) is 29.</a:t>
            </a:r>
          </a:p>
          <a:p>
            <a:pPr marL="742950" lvl="1" indent="-285750" algn="l">
              <a:buFont typeface="+mj-lt"/>
              <a:buAutoNum type="arabicPeriod"/>
            </a:pPr>
            <a:r>
              <a:rPr lang="en-AU" b="0" i="0" u="none" strike="noStrike" dirty="0">
                <a:solidFill>
                  <a:srgbClr val="D1D5DB"/>
                </a:solidFill>
                <a:effectLst/>
                <a:latin typeface="Söhne"/>
              </a:rPr>
              <a:t>Swap 29 with the second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68, 90, 45, 34,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(68, 90, 45, 34, 89) is 34.</a:t>
            </a:r>
          </a:p>
          <a:p>
            <a:pPr marL="742950" lvl="1" indent="-285750" algn="l">
              <a:buFont typeface="+mj-lt"/>
              <a:buAutoNum type="arabicPeriod"/>
            </a:pPr>
            <a:r>
              <a:rPr lang="en-AU" b="0" i="0" u="none" strike="noStrike" dirty="0">
                <a:solidFill>
                  <a:srgbClr val="D1D5DB"/>
                </a:solidFill>
                <a:effectLst/>
                <a:latin typeface="Söhne"/>
              </a:rPr>
              <a:t>Swap 34 with the third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90, 45,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45, 68, 89) is 45.</a:t>
            </a:r>
          </a:p>
          <a:p>
            <a:pPr marL="742950" lvl="1" indent="-285750" algn="l">
              <a:buFont typeface="+mj-lt"/>
              <a:buAutoNum type="arabicPeriod"/>
            </a:pPr>
            <a:r>
              <a:rPr lang="en-AU" b="0" i="0" u="none" strike="noStrike" dirty="0">
                <a:solidFill>
                  <a:srgbClr val="D1D5DB"/>
                </a:solidFill>
                <a:effectLst/>
                <a:latin typeface="Söhne"/>
              </a:rPr>
              <a:t>Swap 45 with the fourth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90,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68, 89) is 68.</a:t>
            </a:r>
          </a:p>
          <a:p>
            <a:pPr marL="742950" lvl="1" indent="-285750" algn="l">
              <a:buFont typeface="+mj-lt"/>
              <a:buAutoNum type="arabicPeriod"/>
            </a:pPr>
            <a:r>
              <a:rPr lang="en-AU" b="0" i="0" u="none" strike="noStrike" dirty="0">
                <a:solidFill>
                  <a:srgbClr val="D1D5DB"/>
                </a:solidFill>
                <a:effectLst/>
                <a:latin typeface="Söhne"/>
              </a:rPr>
              <a:t>Swap 68 with the fifth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90,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89) is 89.</a:t>
            </a:r>
          </a:p>
          <a:p>
            <a:pPr marL="742950" lvl="1" indent="-285750" algn="l">
              <a:buFont typeface="+mj-lt"/>
              <a:buAutoNum type="arabicPeriod"/>
            </a:pPr>
            <a:r>
              <a:rPr lang="en-AU" b="0" i="0" u="none" strike="noStrike" dirty="0">
                <a:solidFill>
                  <a:srgbClr val="D1D5DB"/>
                </a:solidFill>
                <a:effectLst/>
                <a:latin typeface="Söhne"/>
              </a:rPr>
              <a:t>Swap 89 with the sixth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89, 90.</a:t>
            </a:r>
          </a:p>
          <a:p>
            <a:pPr algn="l">
              <a:buFont typeface="+mj-lt"/>
              <a:buAutoNum type="arabicPeriod"/>
            </a:pPr>
            <a:r>
              <a:rPr lang="en-AU" b="0" i="0" u="none" strike="noStrike" dirty="0">
                <a:solidFill>
                  <a:srgbClr val="D1D5DB"/>
                </a:solidFill>
                <a:effectLst/>
                <a:latin typeface="Söhne"/>
              </a:rPr>
              <a:t>The list is now sorted.</a:t>
            </a:r>
          </a:p>
          <a:p>
            <a:pPr algn="l"/>
            <a:r>
              <a:rPr lang="en-AU" b="0" i="0" u="none" strike="noStrike" dirty="0">
                <a:solidFill>
                  <a:srgbClr val="D1D5DB"/>
                </a:solidFill>
                <a:effectLst/>
                <a:latin typeface="Söhne"/>
              </a:rPr>
              <a:t>So the final sorted list is: 17, 29, 34, 45, 68, 89, 90.</a:t>
            </a: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190047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Selection Sort is not stable.</a:t>
            </a:r>
          </a:p>
          <a:p>
            <a:pPr algn="l"/>
            <a:r>
              <a:rPr lang="en-AU" b="0" i="0" u="none" strike="noStrike" dirty="0">
                <a:solidFill>
                  <a:srgbClr val="D1D5DB"/>
                </a:solidFill>
                <a:effectLst/>
                <a:latin typeface="Söhne"/>
              </a:rPr>
              <a:t>A sorting algorithm is said to be stable if it maintains the relative order of equal elements in the input array after sorting. That is, if two elements have the same value, their order in the original array should be preserved in the sorted array.</a:t>
            </a:r>
          </a:p>
          <a:p>
            <a:pPr algn="l"/>
            <a:r>
              <a:rPr lang="en-AU" b="0" i="0" u="none" strike="noStrike" dirty="0">
                <a:solidFill>
                  <a:srgbClr val="D1D5DB"/>
                </a:solidFill>
                <a:effectLst/>
                <a:latin typeface="Söhne"/>
              </a:rPr>
              <a:t>In the Selection Sort algorithm, we find the minimum element and swap it with the first element. In doing so, the relative order of equal elements can be changed. For example, consider the array [2, 1, 3, 2]. After the first iteration of Selection Sort, the array becomes [1, 2, 3, 2]. The two 2s have swapped positions, changing their relative order.</a:t>
            </a:r>
          </a:p>
          <a:p>
            <a:pPr algn="l"/>
            <a:r>
              <a:rPr lang="en-AU" b="0" i="0" u="none" strike="noStrike" dirty="0">
                <a:solidFill>
                  <a:srgbClr val="D1D5DB"/>
                </a:solidFill>
                <a:effectLst/>
                <a:latin typeface="Söhne"/>
              </a:rPr>
              <a:t>Therefore, Selection Sort is not stable because it does not guarantee to maintain the relative order of equal elements.</a:t>
            </a: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92651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it is not possible to implement Selection Sort for linked lists with the same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efficiency as the array version.</a:t>
            </a:r>
          </a:p>
          <a:p>
            <a:pPr algn="l"/>
            <a:r>
              <a:rPr lang="en-AU" b="0" i="0" u="none" strike="noStrike" dirty="0">
                <a:solidFill>
                  <a:srgbClr val="D1D5DB"/>
                </a:solidFill>
                <a:effectLst/>
                <a:latin typeface="Söhne"/>
              </a:rPr>
              <a:t>The reason is that Selection Sort algorithm requires swapping of elements, which is a constant time operation in an array, but not in a linked list. Swapping two nodes in a linked list requires updating the pointers of the preceding and succeeding nodes, which can take linear time. Therefore, the time complexity of Selection Sort algorithm for linked lists would be higher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a:t>
            </a:r>
          </a:p>
          <a:p>
            <a:pPr algn="l"/>
            <a:r>
              <a:rPr lang="en-AU" b="0" i="0" u="none" strike="noStrike" dirty="0">
                <a:solidFill>
                  <a:srgbClr val="D1D5DB"/>
                </a:solidFill>
                <a:effectLst/>
                <a:latin typeface="Söhne"/>
              </a:rPr>
              <a:t>One possible approach to sort a linked list using a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algorithm is to use the Insertion Sort algorithm. Insertion Sort works by iterating over the list and inserting each element into its correct position in the sorted </a:t>
            </a:r>
            <a:r>
              <a:rPr lang="en-AU" b="0" i="0" u="none" strike="noStrike" dirty="0" err="1">
                <a:solidFill>
                  <a:srgbClr val="D1D5DB"/>
                </a:solidFill>
                <a:effectLst/>
                <a:latin typeface="Söhne"/>
              </a:rPr>
              <a:t>sublist</a:t>
            </a:r>
            <a:r>
              <a:rPr lang="en-AU" b="0" i="0" u="none" strike="noStrike" dirty="0">
                <a:solidFill>
                  <a:srgbClr val="D1D5DB"/>
                </a:solidFill>
                <a:effectLst/>
                <a:latin typeface="Söhne"/>
              </a:rPr>
              <a:t>. This can be done efficiently in a linked list by inserting a node between two existing nodes without the need to move any other nodes around.</a:t>
            </a:r>
          </a:p>
          <a:p>
            <a:pPr algn="l"/>
            <a:r>
              <a:rPr lang="en-AU" b="0" i="0" u="none" strike="noStrike" dirty="0">
                <a:solidFill>
                  <a:srgbClr val="D1D5DB"/>
                </a:solidFill>
                <a:effectLst/>
                <a:latin typeface="Söhne"/>
              </a:rPr>
              <a:t>Another option is to use a sorting algorithm that is designed for linked lists, such as Merge Sort or Quick Sort. These algorithms have better time complexity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and can be implemented efficiently on linked lists.</a:t>
            </a:r>
          </a:p>
          <a:p>
            <a:pPr algn="l"/>
            <a:endParaRPr lang="en-AU" b="0" i="0" u="none" strike="noStrike"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1598445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10</a:t>
            </a:fld>
            <a:endParaRPr lang="en-US"/>
          </a:p>
        </p:txBody>
      </p:sp>
    </p:spTree>
    <p:extLst>
      <p:ext uri="{BB962C8B-B14F-4D97-AF65-F5344CB8AC3E}">
        <p14:creationId xmlns:p14="http://schemas.microsoft.com/office/powerpoint/2010/main" val="2145545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3/21/24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3/21/24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3/21/24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3/21/24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9"/>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3/21/24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3/21/24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6"/>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3/21/24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3/21/24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3/21/24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3/21/24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3/21/24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1"/>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3/21/24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37.png"/><Relationship Id="rId4" Type="http://schemas.openxmlformats.org/officeDocument/2006/relationships/image" Target="../media/image210.png"/></Relationships>
</file>

<file path=ppt/slides/_rels/slide1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27.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customXml" Target="../ink/ink27.xml"/><Relationship Id="rId5" Type="http://schemas.openxmlformats.org/officeDocument/2006/relationships/image" Target="../media/image80.png"/><Relationship Id="rId4" Type="http://schemas.openxmlformats.org/officeDocument/2006/relationships/image" Target="../media/image70.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customXml" Target="../ink/ink28.xml"/><Relationship Id="rId4" Type="http://schemas.openxmlformats.org/officeDocument/2006/relationships/image" Target="../media/image100.png"/></Relationships>
</file>

<file path=ppt/slides/_rels/slide47.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customXml" Target="../ink/ink33.xml"/><Relationship Id="rId4" Type="http://schemas.openxmlformats.org/officeDocument/2006/relationships/image" Target="../media/image140.png"/></Relationships>
</file>

<file path=ppt/slides/_rels/slide5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60.png"/><Relationship Id="rId7" Type="http://schemas.openxmlformats.org/officeDocument/2006/relationships/customXml" Target="../ink/ink34.xml"/><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53.xml.rels><?xml version="1.0" encoding="UTF-8" standalone="yes"?>
<Relationships xmlns="http://schemas.openxmlformats.org/package/2006/relationships"><Relationship Id="rId8" Type="http://schemas.openxmlformats.org/officeDocument/2006/relationships/customXml" Target="../ink/ink35.xml"/><Relationship Id="rId3" Type="http://schemas.openxmlformats.org/officeDocument/2006/relationships/image" Target="../media/image211.png"/><Relationship Id="rId7" Type="http://schemas.openxmlformats.org/officeDocument/2006/relationships/image" Target="../media/image250.png"/><Relationship Id="rId2"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 Id="rId9"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3 – Algorithmic Strategies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Alternating disks You have a row of 2n disks of two </a:t>
            </a:r>
            <a:r>
              <a:rPr lang="en-US" dirty="0" err="1"/>
              <a:t>colours</a:t>
            </a:r>
            <a:r>
              <a:rPr lang="en-US" dirty="0"/>
              <a:t>, n dark and n light. They alternate: dark, light,  dark, light, and so on. You want to get all the dark disks to the right-hand end, and all the light disks to the  left-hand end. The only moves you are allowed to make are those that interchange the positions of two </a:t>
            </a:r>
            <a:r>
              <a:rPr lang="en-US" dirty="0" err="1"/>
              <a:t>neighbouring</a:t>
            </a:r>
            <a:r>
              <a:rPr lang="en-US" dirty="0"/>
              <a:t> disks.</a:t>
            </a:r>
          </a:p>
          <a:p>
            <a:pPr marL="0" indent="0">
              <a:buNone/>
            </a:pPr>
            <a:r>
              <a:rPr lang="en-US" dirty="0"/>
              <a:t>Design an algorithm for solving this puzzle and determine the time complexity.</a:t>
            </a:r>
            <a:endParaRPr lang="en-US" b="1"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5F5445BB-C6F2-103B-E47F-F019E82CFF2E}"/>
                  </a:ext>
                </a:extLst>
              </p14:cNvPr>
              <p14:cNvContentPartPr/>
              <p14:nvPr/>
            </p14:nvContentPartPr>
            <p14:xfrm>
              <a:off x="4013640" y="2284920"/>
              <a:ext cx="1931400" cy="59040"/>
            </p14:xfrm>
          </p:contentPart>
        </mc:Choice>
        <mc:Fallback>
          <p:pic>
            <p:nvPicPr>
              <p:cNvPr id="4" name="Ink 3">
                <a:extLst>
                  <a:ext uri="{FF2B5EF4-FFF2-40B4-BE49-F238E27FC236}">
                    <a16:creationId xmlns:a16="http://schemas.microsoft.com/office/drawing/2014/main" id="{5F5445BB-C6F2-103B-E47F-F019E82CFF2E}"/>
                  </a:ext>
                </a:extLst>
              </p:cNvPr>
              <p:cNvPicPr/>
              <p:nvPr/>
            </p:nvPicPr>
            <p:blipFill>
              <a:blip r:embed="rId4"/>
              <a:stretch>
                <a:fillRect/>
              </a:stretch>
            </p:blipFill>
            <p:spPr>
              <a:xfrm>
                <a:off x="4004280" y="2275560"/>
                <a:ext cx="1950120" cy="77760"/>
              </a:xfrm>
              <a:prstGeom prst="rect">
                <a:avLst/>
              </a:prstGeom>
            </p:spPr>
          </p:pic>
        </mc:Fallback>
      </mc:AlternateContent>
    </p:spTree>
    <p:extLst>
      <p:ext uri="{BB962C8B-B14F-4D97-AF65-F5344CB8AC3E}">
        <p14:creationId xmlns:p14="http://schemas.microsoft.com/office/powerpoint/2010/main" val="354190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4" name="Oval 3">
            <a:extLst>
              <a:ext uri="{FF2B5EF4-FFF2-40B4-BE49-F238E27FC236}">
                <a16:creationId xmlns:a16="http://schemas.microsoft.com/office/drawing/2014/main" id="{E12B0DD0-84DE-C901-F419-438C75F0A98C}"/>
              </a:ext>
            </a:extLst>
          </p:cNvPr>
          <p:cNvSpPr/>
          <p:nvPr/>
        </p:nvSpPr>
        <p:spPr>
          <a:xfrm>
            <a:off x="1652334" y="376989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7952276-CF11-B8BF-C02A-5A859578D1C2}"/>
              </a:ext>
            </a:extLst>
          </p:cNvPr>
          <p:cNvSpPr/>
          <p:nvPr/>
        </p:nvSpPr>
        <p:spPr>
          <a:xfrm>
            <a:off x="2193755" y="376989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0ACCCF1-56FC-4A1F-6E37-F93BCED608F0}"/>
              </a:ext>
            </a:extLst>
          </p:cNvPr>
          <p:cNvSpPr/>
          <p:nvPr/>
        </p:nvSpPr>
        <p:spPr>
          <a:xfrm>
            <a:off x="2735176"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B5911BA-498D-E21A-598D-8142EB0A7025}"/>
              </a:ext>
            </a:extLst>
          </p:cNvPr>
          <p:cNvSpPr/>
          <p:nvPr/>
        </p:nvSpPr>
        <p:spPr>
          <a:xfrm>
            <a:off x="3276597"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24C1F74-ED41-18B7-4034-5BE27E29785A}"/>
              </a:ext>
            </a:extLst>
          </p:cNvPr>
          <p:cNvSpPr/>
          <p:nvPr/>
        </p:nvSpPr>
        <p:spPr>
          <a:xfrm>
            <a:off x="3818018"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23EABD0-B3C9-F318-AF7A-C61D5F0C670A}"/>
              </a:ext>
            </a:extLst>
          </p:cNvPr>
          <p:cNvSpPr/>
          <p:nvPr/>
        </p:nvSpPr>
        <p:spPr>
          <a:xfrm>
            <a:off x="4359439"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CD0871C-A99D-5F98-D303-14C484A47886}"/>
              </a:ext>
            </a:extLst>
          </p:cNvPr>
          <p:cNvSpPr/>
          <p:nvPr/>
        </p:nvSpPr>
        <p:spPr>
          <a:xfrm>
            <a:off x="165233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ECFC2F7-9F3A-F68B-5B6B-97CBA8D897FC}"/>
              </a:ext>
            </a:extLst>
          </p:cNvPr>
          <p:cNvSpPr/>
          <p:nvPr/>
        </p:nvSpPr>
        <p:spPr>
          <a:xfrm>
            <a:off x="219375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FA563E5-593A-1A42-4325-BE84979727AE}"/>
              </a:ext>
            </a:extLst>
          </p:cNvPr>
          <p:cNvSpPr/>
          <p:nvPr/>
        </p:nvSpPr>
        <p:spPr>
          <a:xfrm>
            <a:off x="2735176"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30559D0-D81F-7648-31D4-B4E274D5D733}"/>
              </a:ext>
            </a:extLst>
          </p:cNvPr>
          <p:cNvSpPr/>
          <p:nvPr/>
        </p:nvSpPr>
        <p:spPr>
          <a:xfrm>
            <a:off x="3276597"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D5FB023-67FE-AA9D-7E9B-53FED8C6D602}"/>
              </a:ext>
            </a:extLst>
          </p:cNvPr>
          <p:cNvSpPr/>
          <p:nvPr/>
        </p:nvSpPr>
        <p:spPr>
          <a:xfrm>
            <a:off x="3818018"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248F4B-FE40-19FA-CFD1-BAF2EFF1609F}"/>
              </a:ext>
            </a:extLst>
          </p:cNvPr>
          <p:cNvSpPr/>
          <p:nvPr/>
        </p:nvSpPr>
        <p:spPr>
          <a:xfrm>
            <a:off x="4359439"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C67B4B7-32F7-94AA-CF24-B2BECFF92072}"/>
              </a:ext>
            </a:extLst>
          </p:cNvPr>
          <p:cNvSpPr txBox="1"/>
          <p:nvPr/>
        </p:nvSpPr>
        <p:spPr>
          <a:xfrm>
            <a:off x="1470197" y="4275729"/>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a:t>
            </a:r>
          </a:p>
        </p:txBody>
      </p:sp>
      <p:sp>
        <p:nvSpPr>
          <p:cNvPr id="18" name="TextBox 17">
            <a:extLst>
              <a:ext uri="{FF2B5EF4-FFF2-40B4-BE49-F238E27FC236}">
                <a16:creationId xmlns:a16="http://schemas.microsoft.com/office/drawing/2014/main" id="{93DA3C39-8CDC-9E6F-CD59-C3646B03834E}"/>
              </a:ext>
            </a:extLst>
          </p:cNvPr>
          <p:cNvSpPr txBox="1"/>
          <p:nvPr/>
        </p:nvSpPr>
        <p:spPr>
          <a:xfrm>
            <a:off x="1769814" y="555407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a:t>
            </a:r>
          </a:p>
        </p:txBody>
      </p:sp>
      <p:sp>
        <p:nvSpPr>
          <p:cNvPr id="21" name="Oval 20">
            <a:extLst>
              <a:ext uri="{FF2B5EF4-FFF2-40B4-BE49-F238E27FC236}">
                <a16:creationId xmlns:a16="http://schemas.microsoft.com/office/drawing/2014/main" id="{209F4160-DB31-5596-282D-2BDBA1E99158}"/>
              </a:ext>
            </a:extLst>
          </p:cNvPr>
          <p:cNvSpPr/>
          <p:nvPr/>
        </p:nvSpPr>
        <p:spPr>
          <a:xfrm>
            <a:off x="788390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8CFC2F2-80AB-5287-6CDA-2818997D8563}"/>
              </a:ext>
            </a:extLst>
          </p:cNvPr>
          <p:cNvSpPr/>
          <p:nvPr/>
        </p:nvSpPr>
        <p:spPr>
          <a:xfrm>
            <a:off x="842532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34" name="TextBox 33">
            <a:extLst>
              <a:ext uri="{FF2B5EF4-FFF2-40B4-BE49-F238E27FC236}">
                <a16:creationId xmlns:a16="http://schemas.microsoft.com/office/drawing/2014/main" id="{5BABB342-D07E-FCD4-F6ED-AE1BCB1E6BA4}"/>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6" name="Curved Connector 35">
            <a:extLst>
              <a:ext uri="{FF2B5EF4-FFF2-40B4-BE49-F238E27FC236}">
                <a16:creationId xmlns:a16="http://schemas.microsoft.com/office/drawing/2014/main" id="{CE42985A-6055-B846-146E-A0178B1DB31D}"/>
              </a:ext>
            </a:extLst>
          </p:cNvPr>
          <p:cNvCxnSpPr>
            <a:cxnSpLocks/>
            <a:stCxn id="26" idx="4"/>
            <a:endCxn id="27" idx="4"/>
          </p:cNvCxnSpPr>
          <p:nvPr/>
        </p:nvCxnSpPr>
        <p:spPr>
          <a:xfrm rot="5400000">
            <a:off x="7283534" y="5133350"/>
            <a:ext cx="12700" cy="534989"/>
          </a:xfrm>
          <a:prstGeom prst="curvedConnector3">
            <a:avLst>
              <a:gd name="adj1" fmla="val 1800000"/>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FF8638F2-2B8A-B154-F50A-DB8F2F34AA03}"/>
                  </a:ext>
                </a:extLst>
              </p14:cNvPr>
              <p14:cNvContentPartPr/>
              <p14:nvPr/>
            </p14:nvContentPartPr>
            <p14:xfrm>
              <a:off x="1572120" y="1874520"/>
              <a:ext cx="8537040" cy="4708080"/>
            </p14:xfrm>
          </p:contentPart>
        </mc:Choice>
        <mc:Fallback>
          <p:pic>
            <p:nvPicPr>
              <p:cNvPr id="17" name="Ink 16">
                <a:extLst>
                  <a:ext uri="{FF2B5EF4-FFF2-40B4-BE49-F238E27FC236}">
                    <a16:creationId xmlns:a16="http://schemas.microsoft.com/office/drawing/2014/main" id="{FF8638F2-2B8A-B154-F50A-DB8F2F34AA03}"/>
                  </a:ext>
                </a:extLst>
              </p:cNvPr>
              <p:cNvPicPr/>
              <p:nvPr/>
            </p:nvPicPr>
            <p:blipFill>
              <a:blip r:embed="rId4"/>
              <a:stretch>
                <a:fillRect/>
              </a:stretch>
            </p:blipFill>
            <p:spPr>
              <a:xfrm>
                <a:off x="1562760" y="1865160"/>
                <a:ext cx="8555760" cy="4726800"/>
              </a:xfrm>
              <a:prstGeom prst="rect">
                <a:avLst/>
              </a:prstGeom>
            </p:spPr>
          </p:pic>
        </mc:Fallback>
      </mc:AlternateContent>
    </p:spTree>
    <p:extLst>
      <p:ext uri="{BB962C8B-B14F-4D97-AF65-F5344CB8AC3E}">
        <p14:creationId xmlns:p14="http://schemas.microsoft.com/office/powerpoint/2010/main" val="378219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16" name="TextBox 15">
            <a:extLst>
              <a:ext uri="{FF2B5EF4-FFF2-40B4-BE49-F238E27FC236}">
                <a16:creationId xmlns:a16="http://schemas.microsoft.com/office/drawing/2014/main" id="{DC67B4B7-32F7-94AA-CF24-B2BECFF92072}"/>
              </a:ext>
            </a:extLst>
          </p:cNvPr>
          <p:cNvSpPr txBox="1"/>
          <p:nvPr/>
        </p:nvSpPr>
        <p:spPr>
          <a:xfrm>
            <a:off x="2546607" y="4188515"/>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=2</a:t>
            </a:r>
          </a:p>
        </p:txBody>
      </p:sp>
      <p:sp>
        <p:nvSpPr>
          <p:cNvPr id="18" name="TextBox 17">
            <a:extLst>
              <a:ext uri="{FF2B5EF4-FFF2-40B4-BE49-F238E27FC236}">
                <a16:creationId xmlns:a16="http://schemas.microsoft.com/office/drawing/2014/main" id="{93DA3C39-8CDC-9E6F-CD59-C3646B03834E}"/>
              </a:ext>
            </a:extLst>
          </p:cNvPr>
          <p:cNvSpPr txBox="1"/>
          <p:nvPr/>
        </p:nvSpPr>
        <p:spPr>
          <a:xfrm>
            <a:off x="2852766" y="550652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=3</a:t>
            </a:r>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17" name="Oval 16">
            <a:extLst>
              <a:ext uri="{FF2B5EF4-FFF2-40B4-BE49-F238E27FC236}">
                <a16:creationId xmlns:a16="http://schemas.microsoft.com/office/drawing/2014/main" id="{3F5E1DB6-B19B-0AF1-1BF3-9EA59983EBC8}"/>
              </a:ext>
            </a:extLst>
          </p:cNvPr>
          <p:cNvSpPr/>
          <p:nvPr/>
        </p:nvSpPr>
        <p:spPr>
          <a:xfrm>
            <a:off x="2728744"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B2F597-F6C4-6E38-9D85-02BDBC0AC2D3}"/>
              </a:ext>
            </a:extLst>
          </p:cNvPr>
          <p:cNvSpPr/>
          <p:nvPr/>
        </p:nvSpPr>
        <p:spPr>
          <a:xfrm>
            <a:off x="3270165"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563FDC4-8C83-3467-AC69-E18A1BEEA594}"/>
              </a:ext>
            </a:extLst>
          </p:cNvPr>
          <p:cNvSpPr/>
          <p:nvPr/>
        </p:nvSpPr>
        <p:spPr>
          <a:xfrm>
            <a:off x="3811586"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656862-A77C-D082-6C47-771B34A5381F}"/>
              </a:ext>
            </a:extLst>
          </p:cNvPr>
          <p:cNvSpPr/>
          <p:nvPr/>
        </p:nvSpPr>
        <p:spPr>
          <a:xfrm>
            <a:off x="4353007"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44FAAF-2AD5-AD6E-27DF-97CE2DD5F83A}"/>
              </a:ext>
            </a:extLst>
          </p:cNvPr>
          <p:cNvSpPr/>
          <p:nvPr/>
        </p:nvSpPr>
        <p:spPr>
          <a:xfrm>
            <a:off x="2187323"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464F2C9-5FE0-B990-E741-F93BF263BC99}"/>
              </a:ext>
            </a:extLst>
          </p:cNvPr>
          <p:cNvSpPr/>
          <p:nvPr/>
        </p:nvSpPr>
        <p:spPr>
          <a:xfrm>
            <a:off x="1652334"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AD11F59-4ABF-E2FC-CF5E-68DEC071E048}"/>
              </a:ext>
            </a:extLst>
          </p:cNvPr>
          <p:cNvSpPr/>
          <p:nvPr/>
        </p:nvSpPr>
        <p:spPr>
          <a:xfrm>
            <a:off x="788390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8425323" y="497305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01CD795-F71E-2FCF-BB1C-8ACE3D45B44B}"/>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9" name="Curved Connector 38">
            <a:extLst>
              <a:ext uri="{FF2B5EF4-FFF2-40B4-BE49-F238E27FC236}">
                <a16:creationId xmlns:a16="http://schemas.microsoft.com/office/drawing/2014/main" id="{CE55DFE0-6A5F-20CF-FD76-340A5254C2E5}"/>
              </a:ext>
            </a:extLst>
          </p:cNvPr>
          <p:cNvCxnSpPr>
            <a:cxnSpLocks/>
            <a:stCxn id="34" idx="4"/>
            <a:endCxn id="30" idx="4"/>
          </p:cNvCxnSpPr>
          <p:nvPr/>
        </p:nvCxnSpPr>
        <p:spPr>
          <a:xfrm rot="5400000">
            <a:off x="8357815" y="5124786"/>
            <a:ext cx="10695" cy="541421"/>
          </a:xfrm>
          <a:prstGeom prst="curvedConnector3">
            <a:avLst>
              <a:gd name="adj1" fmla="val 2237447"/>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ED58148-539E-4559-3A35-4AD8FD34CDDF}"/>
              </a:ext>
            </a:extLst>
          </p:cNvPr>
          <p:cNvSpPr/>
          <p:nvPr/>
        </p:nvSpPr>
        <p:spPr>
          <a:xfrm>
            <a:off x="2732330"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72B207A-02B5-CE46-66D6-41051EC41D12}"/>
              </a:ext>
            </a:extLst>
          </p:cNvPr>
          <p:cNvSpPr/>
          <p:nvPr/>
        </p:nvSpPr>
        <p:spPr>
          <a:xfrm>
            <a:off x="3273751"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6886ADF-7941-E1C3-4B9E-6F9B6E0A75FF}"/>
              </a:ext>
            </a:extLst>
          </p:cNvPr>
          <p:cNvSpPr/>
          <p:nvPr/>
        </p:nvSpPr>
        <p:spPr>
          <a:xfrm>
            <a:off x="381517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250A60-AFAA-762E-60AA-3E1FB1EF6812}"/>
              </a:ext>
            </a:extLst>
          </p:cNvPr>
          <p:cNvSpPr/>
          <p:nvPr/>
        </p:nvSpPr>
        <p:spPr>
          <a:xfrm>
            <a:off x="435659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10142C2-7AAE-3D63-5BCB-9F831A42FEE6}"/>
              </a:ext>
            </a:extLst>
          </p:cNvPr>
          <p:cNvSpPr/>
          <p:nvPr/>
        </p:nvSpPr>
        <p:spPr>
          <a:xfrm>
            <a:off x="2190909"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ED5597B-24B3-332D-5D1D-E30B3A9C7D33}"/>
              </a:ext>
            </a:extLst>
          </p:cNvPr>
          <p:cNvSpPr/>
          <p:nvPr/>
        </p:nvSpPr>
        <p:spPr>
          <a:xfrm>
            <a:off x="1655920"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9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26" name="Oval 25">
            <a:extLst>
              <a:ext uri="{FF2B5EF4-FFF2-40B4-BE49-F238E27FC236}">
                <a16:creationId xmlns:a16="http://schemas.microsoft.com/office/drawing/2014/main" id="{CFF4BB6E-AD5F-7F3B-6144-9CC7B023775B}"/>
              </a:ext>
            </a:extLst>
          </p:cNvPr>
          <p:cNvSpPr/>
          <p:nvPr/>
        </p:nvSpPr>
        <p:spPr>
          <a:xfrm>
            <a:off x="4567197" y="43572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403220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918413" y="4330476"/>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#1 iteration:</a:t>
            </a:r>
          </a:p>
        </p:txBody>
      </p:sp>
      <p:sp>
        <p:nvSpPr>
          <p:cNvPr id="30" name="Oval 29">
            <a:extLst>
              <a:ext uri="{FF2B5EF4-FFF2-40B4-BE49-F238E27FC236}">
                <a16:creationId xmlns:a16="http://schemas.microsoft.com/office/drawing/2014/main" id="{BAD11F59-4ABF-E2FC-CF5E-68DEC071E048}"/>
              </a:ext>
            </a:extLst>
          </p:cNvPr>
          <p:cNvSpPr/>
          <p:nvPr/>
        </p:nvSpPr>
        <p:spPr>
          <a:xfrm>
            <a:off x="510861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5650039" y="434651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1B22A15-6FB6-8AFD-6CC3-F887F809F977}"/>
              </a:ext>
            </a:extLst>
          </p:cNvPr>
          <p:cNvSpPr/>
          <p:nvPr/>
        </p:nvSpPr>
        <p:spPr>
          <a:xfrm>
            <a:off x="618502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E8C71A-15FA-3204-0D7F-D5036CD598EF}"/>
              </a:ext>
            </a:extLst>
          </p:cNvPr>
          <p:cNvSpPr/>
          <p:nvPr/>
        </p:nvSpPr>
        <p:spPr>
          <a:xfrm>
            <a:off x="6726449" y="436810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0C280F-C728-AF44-ACFE-D52624EA4F7C}"/>
              </a:ext>
            </a:extLst>
          </p:cNvPr>
          <p:cNvSpPr/>
          <p:nvPr/>
        </p:nvSpPr>
        <p:spPr>
          <a:xfrm>
            <a:off x="4032208" y="52330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9C0CB1-D06B-AA12-F1E7-B234490AAFAF}"/>
              </a:ext>
            </a:extLst>
          </p:cNvPr>
          <p:cNvSpPr txBox="1"/>
          <p:nvPr/>
        </p:nvSpPr>
        <p:spPr>
          <a:xfrm>
            <a:off x="918413" y="5206334"/>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#2 iteration:</a:t>
            </a:r>
          </a:p>
        </p:txBody>
      </p:sp>
      <p:sp>
        <p:nvSpPr>
          <p:cNvPr id="37" name="Oval 36">
            <a:extLst>
              <a:ext uri="{FF2B5EF4-FFF2-40B4-BE49-F238E27FC236}">
                <a16:creationId xmlns:a16="http://schemas.microsoft.com/office/drawing/2014/main" id="{FF08BDA4-759B-F050-4763-0AB53A59C79D}"/>
              </a:ext>
            </a:extLst>
          </p:cNvPr>
          <p:cNvSpPr/>
          <p:nvPr/>
        </p:nvSpPr>
        <p:spPr>
          <a:xfrm>
            <a:off x="672644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3B79F07-AE65-CD5A-344D-76DC5169E2F2}"/>
              </a:ext>
            </a:extLst>
          </p:cNvPr>
          <p:cNvSpPr/>
          <p:nvPr/>
        </p:nvSpPr>
        <p:spPr>
          <a:xfrm>
            <a:off x="4546352" y="524395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07B5FC9-0DBB-051E-304E-0F81D6026C1C}"/>
              </a:ext>
            </a:extLst>
          </p:cNvPr>
          <p:cNvSpPr/>
          <p:nvPr/>
        </p:nvSpPr>
        <p:spPr>
          <a:xfrm>
            <a:off x="508609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B89620B-B141-D799-2502-2D443E62BF28}"/>
              </a:ext>
            </a:extLst>
          </p:cNvPr>
          <p:cNvSpPr/>
          <p:nvPr/>
        </p:nvSpPr>
        <p:spPr>
          <a:xfrm>
            <a:off x="5629194" y="524770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690FC97-5467-BF22-EE57-66A4E29B6721}"/>
              </a:ext>
            </a:extLst>
          </p:cNvPr>
          <p:cNvSpPr/>
          <p:nvPr/>
        </p:nvSpPr>
        <p:spPr>
          <a:xfrm>
            <a:off x="6164183"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090E046-F0D7-1E8A-7D4A-745E82524FDA}"/>
              </a:ext>
            </a:extLst>
          </p:cNvPr>
          <p:cNvSpPr/>
          <p:nvPr/>
        </p:nvSpPr>
        <p:spPr>
          <a:xfrm>
            <a:off x="4032208"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CA5A7BD-47D9-ACD9-A8A1-85352F855190}"/>
              </a:ext>
            </a:extLst>
          </p:cNvPr>
          <p:cNvSpPr txBox="1"/>
          <p:nvPr/>
        </p:nvSpPr>
        <p:spPr>
          <a:xfrm>
            <a:off x="918413" y="6090250"/>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#3 iteration:</a:t>
            </a:r>
          </a:p>
        </p:txBody>
      </p:sp>
      <p:sp>
        <p:nvSpPr>
          <p:cNvPr id="44" name="Oval 43">
            <a:extLst>
              <a:ext uri="{FF2B5EF4-FFF2-40B4-BE49-F238E27FC236}">
                <a16:creationId xmlns:a16="http://schemas.microsoft.com/office/drawing/2014/main" id="{AAE87180-B4FE-8FC3-29AB-21470376F95A}"/>
              </a:ext>
            </a:extLst>
          </p:cNvPr>
          <p:cNvSpPr/>
          <p:nvPr/>
        </p:nvSpPr>
        <p:spPr>
          <a:xfrm>
            <a:off x="6726449"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25D3B5A-46E3-AD03-4F2C-22B760356179}"/>
              </a:ext>
            </a:extLst>
          </p:cNvPr>
          <p:cNvSpPr/>
          <p:nvPr/>
        </p:nvSpPr>
        <p:spPr>
          <a:xfrm>
            <a:off x="4546352" y="612787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507527-88A1-A7E1-056C-155EAA976395}"/>
              </a:ext>
            </a:extLst>
          </p:cNvPr>
          <p:cNvSpPr/>
          <p:nvPr/>
        </p:nvSpPr>
        <p:spPr>
          <a:xfrm>
            <a:off x="6164183"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DD36480-783D-6DF4-AAAA-2B3F1935EAFE}"/>
              </a:ext>
            </a:extLst>
          </p:cNvPr>
          <p:cNvSpPr/>
          <p:nvPr/>
        </p:nvSpPr>
        <p:spPr>
          <a:xfrm>
            <a:off x="5098195"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D54F3EF-D785-BB9E-DFFA-50F65B8958B3}"/>
              </a:ext>
            </a:extLst>
          </p:cNvPr>
          <p:cNvSpPr/>
          <p:nvPr/>
        </p:nvSpPr>
        <p:spPr>
          <a:xfrm>
            <a:off x="5650038" y="612214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7683023A-03AB-2DD4-D452-87E17391850F}"/>
              </a:ext>
            </a:extLst>
          </p:cNvPr>
          <p:cNvCxnSpPr>
            <a:cxnSpLocks/>
            <a:stCxn id="26" idx="4"/>
            <a:endCxn id="39" idx="0"/>
          </p:cNvCxnSpPr>
          <p:nvPr/>
        </p:nvCxnSpPr>
        <p:spPr>
          <a:xfrm>
            <a:off x="4775744" y="4774307"/>
            <a:ext cx="518902"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064244-9C48-BF2D-9539-D42203668F18}"/>
              </a:ext>
            </a:extLst>
          </p:cNvPr>
          <p:cNvCxnSpPr>
            <a:cxnSpLocks/>
            <a:stCxn id="30" idx="4"/>
            <a:endCxn id="38" idx="0"/>
          </p:cNvCxnSpPr>
          <p:nvPr/>
        </p:nvCxnSpPr>
        <p:spPr>
          <a:xfrm flipH="1">
            <a:off x="4754899" y="4774307"/>
            <a:ext cx="562266"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6D5E379-7BB3-B9A0-7A9B-541C1A8A11DC}"/>
              </a:ext>
            </a:extLst>
          </p:cNvPr>
          <p:cNvCxnSpPr>
            <a:cxnSpLocks/>
            <a:stCxn id="34" idx="4"/>
            <a:endCxn id="41" idx="0"/>
          </p:cNvCxnSpPr>
          <p:nvPr/>
        </p:nvCxnSpPr>
        <p:spPr>
          <a:xfrm>
            <a:off x="5858586" y="4763610"/>
            <a:ext cx="514144"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4139D1B-A490-4604-BD97-D0021D4F5D5E}"/>
              </a:ext>
            </a:extLst>
          </p:cNvPr>
          <p:cNvCxnSpPr>
            <a:cxnSpLocks/>
            <a:stCxn id="4" idx="4"/>
            <a:endCxn id="40" idx="0"/>
          </p:cNvCxnSpPr>
          <p:nvPr/>
        </p:nvCxnSpPr>
        <p:spPr>
          <a:xfrm flipH="1">
            <a:off x="5837741" y="4774305"/>
            <a:ext cx="555834" cy="47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0F3F602-FD97-7CB7-D6CF-291DEEBEAD86}"/>
              </a:ext>
            </a:extLst>
          </p:cNvPr>
          <p:cNvCxnSpPr>
            <a:cxnSpLocks/>
            <a:stCxn id="39" idx="4"/>
            <a:endCxn id="50" idx="0"/>
          </p:cNvCxnSpPr>
          <p:nvPr/>
        </p:nvCxnSpPr>
        <p:spPr>
          <a:xfrm>
            <a:off x="5294648" y="5661054"/>
            <a:ext cx="563939" cy="4610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969665D-3E7C-F5BD-46C6-0B2C4945C6CD}"/>
              </a:ext>
            </a:extLst>
          </p:cNvPr>
          <p:cNvCxnSpPr>
            <a:cxnSpLocks/>
            <a:stCxn id="40" idx="4"/>
            <a:endCxn id="49" idx="0"/>
          </p:cNvCxnSpPr>
          <p:nvPr/>
        </p:nvCxnSpPr>
        <p:spPr>
          <a:xfrm flipH="1">
            <a:off x="5306744" y="5664799"/>
            <a:ext cx="530999" cy="452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77DA095F-BC45-DF48-7D88-EDEE86BE784D}"/>
              </a:ext>
            </a:extLst>
          </p:cNvPr>
          <p:cNvSpPr/>
          <p:nvPr/>
        </p:nvSpPr>
        <p:spPr>
          <a:xfrm>
            <a:off x="4019344" y="34758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8680F19-7EAB-3938-F387-8085E52F35A8}"/>
              </a:ext>
            </a:extLst>
          </p:cNvPr>
          <p:cNvSpPr/>
          <p:nvPr/>
        </p:nvSpPr>
        <p:spPr>
          <a:xfrm>
            <a:off x="4560765" y="34758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81F2B52-B73A-A95F-E1CF-9350B8A7B495}"/>
              </a:ext>
            </a:extLst>
          </p:cNvPr>
          <p:cNvSpPr/>
          <p:nvPr/>
        </p:nvSpPr>
        <p:spPr>
          <a:xfrm>
            <a:off x="5102186"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7F7E9C-F251-ABA2-918B-C245451E9C58}"/>
              </a:ext>
            </a:extLst>
          </p:cNvPr>
          <p:cNvSpPr/>
          <p:nvPr/>
        </p:nvSpPr>
        <p:spPr>
          <a:xfrm>
            <a:off x="5643607"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5E032EC-295C-17F7-5A50-F6E4B03F897A}"/>
              </a:ext>
            </a:extLst>
          </p:cNvPr>
          <p:cNvSpPr/>
          <p:nvPr/>
        </p:nvSpPr>
        <p:spPr>
          <a:xfrm>
            <a:off x="6185028"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0742CD9-62E1-AC33-3A10-C7F6BB6D1638}"/>
              </a:ext>
            </a:extLst>
          </p:cNvPr>
          <p:cNvSpPr/>
          <p:nvPr/>
        </p:nvSpPr>
        <p:spPr>
          <a:xfrm>
            <a:off x="6726449"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DAC74FC1-6C73-3C45-5086-0FC6D9CB2A20}"/>
              </a:ext>
            </a:extLst>
          </p:cNvPr>
          <p:cNvCxnSpPr>
            <a:cxnSpLocks/>
            <a:stCxn id="73" idx="4"/>
            <a:endCxn id="27" idx="0"/>
          </p:cNvCxnSpPr>
          <p:nvPr/>
        </p:nvCxnSpPr>
        <p:spPr>
          <a:xfrm flipH="1">
            <a:off x="4240757" y="3892905"/>
            <a:ext cx="528557"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D738600-AE4F-35D0-7955-91F289AE9879}"/>
              </a:ext>
            </a:extLst>
          </p:cNvPr>
          <p:cNvCxnSpPr>
            <a:cxnSpLocks/>
            <a:stCxn id="72" idx="4"/>
            <a:endCxn id="26" idx="0"/>
          </p:cNvCxnSpPr>
          <p:nvPr/>
        </p:nvCxnSpPr>
        <p:spPr>
          <a:xfrm>
            <a:off x="4227893" y="3892905"/>
            <a:ext cx="547853"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02F9368-29C1-2CAE-341E-AE0F9607DE1C}"/>
              </a:ext>
            </a:extLst>
          </p:cNvPr>
          <p:cNvCxnSpPr>
            <a:cxnSpLocks/>
            <a:stCxn id="75" idx="4"/>
            <a:endCxn id="30" idx="0"/>
          </p:cNvCxnSpPr>
          <p:nvPr/>
        </p:nvCxnSpPr>
        <p:spPr>
          <a:xfrm flipH="1">
            <a:off x="5317167" y="3876863"/>
            <a:ext cx="534989"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6A24EC5-52E2-3AE3-F340-4FFD695C44AC}"/>
              </a:ext>
            </a:extLst>
          </p:cNvPr>
          <p:cNvCxnSpPr>
            <a:cxnSpLocks/>
            <a:stCxn id="74" idx="4"/>
            <a:endCxn id="34" idx="0"/>
          </p:cNvCxnSpPr>
          <p:nvPr/>
        </p:nvCxnSpPr>
        <p:spPr>
          <a:xfrm>
            <a:off x="5310735" y="3876865"/>
            <a:ext cx="547853"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F82D1F0-F2A1-D715-5021-A650C1CA57D5}"/>
              </a:ext>
            </a:extLst>
          </p:cNvPr>
          <p:cNvCxnSpPr>
            <a:cxnSpLocks/>
            <a:stCxn id="77" idx="4"/>
            <a:endCxn id="4" idx="0"/>
          </p:cNvCxnSpPr>
          <p:nvPr/>
        </p:nvCxnSpPr>
        <p:spPr>
          <a:xfrm flipH="1">
            <a:off x="6393577" y="3876863"/>
            <a:ext cx="541421"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B71A489-F09B-CF64-17E9-F6AA6ADF0022}"/>
              </a:ext>
            </a:extLst>
          </p:cNvPr>
          <p:cNvCxnSpPr>
            <a:cxnSpLocks/>
            <a:stCxn id="76" idx="4"/>
            <a:endCxn id="5" idx="0"/>
          </p:cNvCxnSpPr>
          <p:nvPr/>
        </p:nvCxnSpPr>
        <p:spPr>
          <a:xfrm>
            <a:off x="6393577" y="3876865"/>
            <a:ext cx="541421" cy="491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899B79AB-B28D-55D9-EE8D-3E345817DC26}"/>
              </a:ext>
            </a:extLst>
          </p:cNvPr>
          <p:cNvSpPr txBox="1"/>
          <p:nvPr/>
        </p:nvSpPr>
        <p:spPr>
          <a:xfrm>
            <a:off x="957610" y="3454618"/>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Original</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75CC065-E118-91DF-7583-6392D09AB81A}"/>
                  </a:ext>
                </a:extLst>
              </p14:cNvPr>
              <p14:cNvContentPartPr/>
              <p14:nvPr/>
            </p14:nvContentPartPr>
            <p14:xfrm>
              <a:off x="1811520" y="4467600"/>
              <a:ext cx="6179400" cy="2315880"/>
            </p14:xfrm>
          </p:contentPart>
        </mc:Choice>
        <mc:Fallback>
          <p:pic>
            <p:nvPicPr>
              <p:cNvPr id="6" name="Ink 5">
                <a:extLst>
                  <a:ext uri="{FF2B5EF4-FFF2-40B4-BE49-F238E27FC236}">
                    <a16:creationId xmlns:a16="http://schemas.microsoft.com/office/drawing/2014/main" id="{E75CC065-E118-91DF-7583-6392D09AB81A}"/>
                  </a:ext>
                </a:extLst>
              </p:cNvPr>
              <p:cNvPicPr/>
              <p:nvPr/>
            </p:nvPicPr>
            <p:blipFill>
              <a:blip r:embed="rId4"/>
              <a:stretch>
                <a:fillRect/>
              </a:stretch>
            </p:blipFill>
            <p:spPr>
              <a:xfrm>
                <a:off x="1802160" y="4458240"/>
                <a:ext cx="6198120" cy="2334600"/>
              </a:xfrm>
              <a:prstGeom prst="rect">
                <a:avLst/>
              </a:prstGeom>
            </p:spPr>
          </p:pic>
        </mc:Fallback>
      </mc:AlternateContent>
    </p:spTree>
    <p:extLst>
      <p:ext uri="{BB962C8B-B14F-4D97-AF65-F5344CB8AC3E}">
        <p14:creationId xmlns:p14="http://schemas.microsoft.com/office/powerpoint/2010/main" val="355554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Prove that if bubble sort makes no exchanges on its pass through a list, the list is sorted and the algorithm can be stopped.</a:t>
            </a:r>
          </a:p>
          <a:p>
            <a:r>
              <a:rPr lang="en-US" dirty="0"/>
              <a:t>Write pseudocode of the method that incorporates this improvement.</a:t>
            </a:r>
          </a:p>
          <a:p>
            <a:r>
              <a:rPr lang="en-US" dirty="0"/>
              <a:t>Prove that the worst-case efficiency of the improved version is quadratic.</a:t>
            </a:r>
          </a:p>
          <a:p>
            <a:r>
              <a:rPr lang="en-US" dirty="0"/>
              <a:t>Is bubble sort stable? </a:t>
            </a:r>
            <a:endParaRPr lang="en-US" b="1" dirty="0"/>
          </a:p>
        </p:txBody>
      </p:sp>
    </p:spTree>
    <p:extLst>
      <p:ext uri="{BB962C8B-B14F-4D97-AF65-F5344CB8AC3E}">
        <p14:creationId xmlns:p14="http://schemas.microsoft.com/office/powerpoint/2010/main" val="73147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Prove that if bubble sort makes no exchanges on its pass through a list, the list is sorted and the algorithm can be stopped.</a:t>
            </a:r>
          </a:p>
          <a:p>
            <a:r>
              <a:rPr lang="en-US" dirty="0"/>
              <a:t>Assume that the list is not sorted: exist two adjacent elements that are out of order.</a:t>
            </a:r>
          </a:p>
          <a:p>
            <a:endParaRPr lang="en-US" dirty="0"/>
          </a:p>
          <a:p>
            <a:endParaRPr lang="en-US" dirty="0"/>
          </a:p>
          <a:p>
            <a:r>
              <a:rPr lang="en-US" dirty="0"/>
              <a:t>Since bubble sort </a:t>
            </a:r>
            <a:r>
              <a:rPr lang="en-US" b="1" dirty="0"/>
              <a:t>compares adjacent elements</a:t>
            </a:r>
            <a:r>
              <a:rPr lang="en-US" dirty="0"/>
              <a:t>: it would have detected this pair of out of order elements and swapped them to put them in the correct order.</a:t>
            </a:r>
          </a:p>
          <a:p>
            <a:pPr>
              <a:buFont typeface="Symbol" pitchFamily="2" charset="2"/>
              <a:buChar char="Þ"/>
            </a:pPr>
            <a:r>
              <a:rPr lang="en-US" dirty="0"/>
              <a:t> Made no exchanges on its pass through the list means: The out of order pair of elements does not exist</a:t>
            </a:r>
          </a:p>
          <a:p>
            <a:pPr>
              <a:buFont typeface="Symbol" pitchFamily="2" charset="2"/>
              <a:buChar char="Þ"/>
            </a:pPr>
            <a:r>
              <a:rPr lang="en-US" dirty="0"/>
              <a:t> The list is sorted and the algorithm can be stopped.</a:t>
            </a:r>
          </a:p>
          <a:p>
            <a:pPr marL="0" indent="0">
              <a:buNone/>
            </a:pPr>
            <a:endParaRPr lang="en-US" dirty="0"/>
          </a:p>
        </p:txBody>
      </p:sp>
      <p:graphicFrame>
        <p:nvGraphicFramePr>
          <p:cNvPr id="4" name="Table 3">
            <a:extLst>
              <a:ext uri="{FF2B5EF4-FFF2-40B4-BE49-F238E27FC236}">
                <a16:creationId xmlns:a16="http://schemas.microsoft.com/office/drawing/2014/main" id="{C1EC1730-6F09-9C6E-6BA3-CE16202ECDC3}"/>
              </a:ext>
            </a:extLst>
          </p:cNvPr>
          <p:cNvGraphicFramePr>
            <a:graphicFrameLocks noGrp="1"/>
          </p:cNvGraphicFramePr>
          <p:nvPr>
            <p:extLst>
              <p:ext uri="{D42A27DB-BD31-4B8C-83A1-F6EECF244321}">
                <p14:modId xmlns:p14="http://schemas.microsoft.com/office/powerpoint/2010/main" val="1298335515"/>
              </p:ext>
            </p:extLst>
          </p:nvPr>
        </p:nvGraphicFramePr>
        <p:xfrm>
          <a:off x="4410720" y="2943726"/>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108718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US" b="1" dirty="0"/>
              <a:t>Write pseudocode of the method that incorporates this improvement.</a:t>
            </a:r>
          </a:p>
          <a:p>
            <a:pPr marL="0" indent="0">
              <a:buNone/>
            </a:pPr>
            <a:r>
              <a:rPr lang="en-US" dirty="0"/>
              <a:t>for </a:t>
            </a:r>
            <a:r>
              <a:rPr lang="en-US" dirty="0" err="1"/>
              <a:t>i</a:t>
            </a:r>
            <a:r>
              <a:rPr lang="en-US" dirty="0"/>
              <a:t> ← 0 to n - 2 do</a:t>
            </a:r>
          </a:p>
          <a:p>
            <a:pPr marL="0" indent="0">
              <a:buNone/>
            </a:pPr>
            <a:r>
              <a:rPr lang="en-US" dirty="0"/>
              <a:t>    </a:t>
            </a:r>
            <a:r>
              <a:rPr lang="en-US" b="1" dirty="0" err="1"/>
              <a:t>isSorted</a:t>
            </a:r>
            <a:r>
              <a:rPr lang="en-US" b="1" dirty="0"/>
              <a:t> ← true</a:t>
            </a:r>
          </a:p>
          <a:p>
            <a:pPr marL="0" indent="0">
              <a:buNone/>
            </a:pPr>
            <a:r>
              <a:rPr lang="en-US" dirty="0"/>
              <a:t>    for j ← 0 to n - 2 - </a:t>
            </a:r>
            <a:r>
              <a:rPr lang="en-US" dirty="0" err="1"/>
              <a:t>i</a:t>
            </a:r>
            <a:r>
              <a:rPr lang="en-US" dirty="0"/>
              <a:t> do</a:t>
            </a:r>
          </a:p>
          <a:p>
            <a:pPr marL="0" indent="0">
              <a:buNone/>
            </a:pPr>
            <a:r>
              <a:rPr lang="en-US" dirty="0"/>
              <a:t>        if A[j + 1] &lt; A[j]</a:t>
            </a:r>
          </a:p>
          <a:p>
            <a:pPr marL="0" indent="0">
              <a:buNone/>
            </a:pPr>
            <a:r>
              <a:rPr lang="en-US" dirty="0"/>
              <a:t>            swap A[j] and A[j + 1]</a:t>
            </a:r>
          </a:p>
          <a:p>
            <a:pPr marL="0" indent="0">
              <a:buNone/>
            </a:pPr>
            <a:r>
              <a:rPr lang="en-US" dirty="0"/>
              <a:t>            </a:t>
            </a:r>
            <a:r>
              <a:rPr lang="en-US" b="1" dirty="0" err="1"/>
              <a:t>isSorted</a:t>
            </a:r>
            <a:r>
              <a:rPr lang="en-US" b="1" dirty="0"/>
              <a:t> ← false</a:t>
            </a:r>
          </a:p>
          <a:p>
            <a:pPr marL="0" indent="0">
              <a:buNone/>
            </a:pPr>
            <a:r>
              <a:rPr lang="en-US" b="1" dirty="0"/>
              <a:t>    if </a:t>
            </a:r>
            <a:r>
              <a:rPr lang="en-US" b="1" dirty="0" err="1"/>
              <a:t>isSorted</a:t>
            </a:r>
            <a:r>
              <a:rPr lang="en-US" b="1" dirty="0"/>
              <a:t> = true</a:t>
            </a:r>
          </a:p>
          <a:p>
            <a:pPr marL="0" indent="0">
              <a:buNone/>
            </a:pPr>
            <a:r>
              <a:rPr lang="en-US" b="1" dirty="0"/>
              <a:t>        break</a:t>
            </a:r>
          </a:p>
          <a:p>
            <a:pPr marL="0" indent="0">
              <a:buNone/>
            </a:pP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EA7B506-F29D-FE9B-58AB-966469F365ED}"/>
                  </a:ext>
                </a:extLst>
              </p14:cNvPr>
              <p14:cNvContentPartPr/>
              <p14:nvPr/>
            </p14:nvContentPartPr>
            <p14:xfrm>
              <a:off x="597240" y="2554200"/>
              <a:ext cx="4176720" cy="3960720"/>
            </p14:xfrm>
          </p:contentPart>
        </mc:Choice>
        <mc:Fallback>
          <p:pic>
            <p:nvPicPr>
              <p:cNvPr id="4" name="Ink 3">
                <a:extLst>
                  <a:ext uri="{FF2B5EF4-FFF2-40B4-BE49-F238E27FC236}">
                    <a16:creationId xmlns:a16="http://schemas.microsoft.com/office/drawing/2014/main" id="{BEA7B506-F29D-FE9B-58AB-966469F365ED}"/>
                  </a:ext>
                </a:extLst>
              </p:cNvPr>
              <p:cNvPicPr/>
              <p:nvPr/>
            </p:nvPicPr>
            <p:blipFill>
              <a:blip r:embed="rId4"/>
              <a:stretch>
                <a:fillRect/>
              </a:stretch>
            </p:blipFill>
            <p:spPr>
              <a:xfrm>
                <a:off x="587880" y="2544840"/>
                <a:ext cx="4195440" cy="3979440"/>
              </a:xfrm>
              <a:prstGeom prst="rect">
                <a:avLst/>
              </a:prstGeom>
            </p:spPr>
          </p:pic>
        </mc:Fallback>
      </mc:AlternateContent>
    </p:spTree>
    <p:extLst>
      <p:ext uri="{BB962C8B-B14F-4D97-AF65-F5344CB8AC3E}">
        <p14:creationId xmlns:p14="http://schemas.microsoft.com/office/powerpoint/2010/main" val="418538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Prove that the worst-case efficiency of the improved version is quadratic.</a:t>
            </a:r>
          </a:p>
          <a:p>
            <a:r>
              <a:rPr lang="en-US" dirty="0"/>
              <a:t>In the best case (already sorted): can terminate early, O(n).</a:t>
            </a:r>
          </a:p>
          <a:p>
            <a:r>
              <a:rPr lang="en-US" dirty="0"/>
              <a:t>In the worst case (reverse order): have the same time complexity as the </a:t>
            </a:r>
            <a:r>
              <a:rPr lang="en-US" b="1" dirty="0"/>
              <a:t>original</a:t>
            </a:r>
            <a:r>
              <a:rPr lang="en-US" dirty="0"/>
              <a:t> Bubble Sort, O(n^2).</a:t>
            </a:r>
          </a:p>
          <a:p>
            <a:pPr marL="0" indent="0">
              <a:buNone/>
            </a:pPr>
            <a:r>
              <a:rPr lang="en-US" dirty="0"/>
              <a:t>   for </a:t>
            </a:r>
            <a:r>
              <a:rPr lang="en-US" dirty="0" err="1"/>
              <a:t>i</a:t>
            </a:r>
            <a:r>
              <a:rPr lang="en-US" dirty="0"/>
              <a:t> = 0 to n-1:</a:t>
            </a:r>
            <a:br>
              <a:rPr lang="en-US" dirty="0"/>
            </a:br>
            <a:r>
              <a:rPr lang="en-US" dirty="0"/>
              <a:t>         for j = </a:t>
            </a:r>
            <a:r>
              <a:rPr lang="en-US" dirty="0" err="1"/>
              <a:t>i</a:t>
            </a:r>
            <a:r>
              <a:rPr lang="en-US" dirty="0"/>
              <a:t> to n-1: swap()</a:t>
            </a:r>
          </a:p>
          <a:p>
            <a:pPr marL="0" indent="0">
              <a:buNone/>
            </a:pPr>
            <a:r>
              <a:rPr lang="en-US" dirty="0"/>
              <a:t>   S = (n-1) + (n-2) + … + 1  = (n - 1) * n / 2 =&gt; O(n^2)</a:t>
            </a:r>
          </a:p>
          <a:p>
            <a:pPr marL="0" indent="0">
              <a:buNone/>
            </a:pPr>
            <a:endParaRPr lang="en-US" dirty="0"/>
          </a:p>
        </p:txBody>
      </p:sp>
      <p:cxnSp>
        <p:nvCxnSpPr>
          <p:cNvPr id="5" name="Straight Arrow Connector 4">
            <a:extLst>
              <a:ext uri="{FF2B5EF4-FFF2-40B4-BE49-F238E27FC236}">
                <a16:creationId xmlns:a16="http://schemas.microsoft.com/office/drawing/2014/main" id="{3144E68B-5960-0C64-42B5-5DB0E0C62676}"/>
              </a:ext>
            </a:extLst>
          </p:cNvPr>
          <p:cNvCxnSpPr>
            <a:cxnSpLocks/>
          </p:cNvCxnSpPr>
          <p:nvPr/>
        </p:nvCxnSpPr>
        <p:spPr>
          <a:xfrm flipV="1">
            <a:off x="2093939" y="5871411"/>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23BDE25-DED7-3259-87B6-1C8A3FF8B32A}"/>
                  </a:ext>
                </a:extLst>
              </p:cNvPr>
              <p:cNvSpPr txBox="1"/>
              <p:nvPr/>
            </p:nvSpPr>
            <p:spPr>
              <a:xfrm>
                <a:off x="1731950" y="629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=0</m:t>
                      </m:r>
                    </m:oMath>
                  </m:oMathPara>
                </a14:m>
                <a:endParaRPr lang="en-US" sz="2400" dirty="0"/>
              </a:p>
            </p:txBody>
          </p:sp>
        </mc:Choice>
        <mc:Fallback xmlns="">
          <p:sp>
            <p:nvSpPr>
              <p:cNvPr id="6" name="TextBox 5">
                <a:extLst>
                  <a:ext uri="{FF2B5EF4-FFF2-40B4-BE49-F238E27FC236}">
                    <a16:creationId xmlns:a16="http://schemas.microsoft.com/office/drawing/2014/main" id="{323BDE25-DED7-3259-87B6-1C8A3FF8B32A}"/>
                  </a:ext>
                </a:extLst>
              </p:cNvPr>
              <p:cNvSpPr txBox="1">
                <a:spLocks noRot="1" noChangeAspect="1" noMove="1" noResize="1" noEditPoints="1" noAdjustHandles="1" noChangeArrowheads="1" noChangeShapeType="1" noTextEdit="1"/>
              </p:cNvSpPr>
              <p:nvPr/>
            </p:nvSpPr>
            <p:spPr>
              <a:xfrm>
                <a:off x="1731950" y="6290303"/>
                <a:ext cx="723981" cy="369332"/>
              </a:xfrm>
              <a:prstGeom prst="rect">
                <a:avLst/>
              </a:prstGeom>
              <a:blipFill>
                <a:blip r:embed="rId3"/>
                <a:stretch>
                  <a:fillRect l="-8621" r="-8621" b="-666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D31D24E-6B48-EC7E-30CB-70BF22693C0B}"/>
              </a:ext>
            </a:extLst>
          </p:cNvPr>
          <p:cNvCxnSpPr>
            <a:cxnSpLocks/>
            <a:stCxn id="11" idx="0"/>
          </p:cNvCxnSpPr>
          <p:nvPr/>
        </p:nvCxnSpPr>
        <p:spPr>
          <a:xfrm flipV="1">
            <a:off x="3179911" y="5865369"/>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A91DE-5B1B-CC05-96CF-293504E6BD19}"/>
                  </a:ext>
                </a:extLst>
              </p:cNvPr>
              <p:cNvSpPr txBox="1"/>
              <p:nvPr/>
            </p:nvSpPr>
            <p:spPr>
              <a:xfrm>
                <a:off x="2817922" y="630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=1</m:t>
                      </m:r>
                    </m:oMath>
                  </m:oMathPara>
                </a14:m>
                <a:endParaRPr lang="en-US" sz="2400" dirty="0"/>
              </a:p>
            </p:txBody>
          </p:sp>
        </mc:Choice>
        <mc:Fallback xmlns="">
          <p:sp>
            <p:nvSpPr>
              <p:cNvPr id="11" name="TextBox 10">
                <a:extLst>
                  <a:ext uri="{FF2B5EF4-FFF2-40B4-BE49-F238E27FC236}">
                    <a16:creationId xmlns:a16="http://schemas.microsoft.com/office/drawing/2014/main" id="{B2FA91DE-5B1B-CC05-96CF-293504E6BD19}"/>
                  </a:ext>
                </a:extLst>
              </p:cNvPr>
              <p:cNvSpPr txBox="1">
                <a:spLocks noRot="1" noChangeAspect="1" noMove="1" noResize="1" noEditPoints="1" noAdjustHandles="1" noChangeArrowheads="1" noChangeShapeType="1" noTextEdit="1"/>
              </p:cNvSpPr>
              <p:nvPr/>
            </p:nvSpPr>
            <p:spPr>
              <a:xfrm>
                <a:off x="2817922" y="6300303"/>
                <a:ext cx="723981" cy="369332"/>
              </a:xfrm>
              <a:prstGeom prst="rect">
                <a:avLst/>
              </a:prstGeom>
              <a:blipFill>
                <a:blip r:embed="rId4"/>
                <a:stretch>
                  <a:fillRect l="-8621" r="-10345" b="-6667"/>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61336E6-F5C3-89BC-2E6B-9A70CAD3ABF7}"/>
              </a:ext>
            </a:extLst>
          </p:cNvPr>
          <p:cNvCxnSpPr>
            <a:cxnSpLocks/>
          </p:cNvCxnSpPr>
          <p:nvPr/>
        </p:nvCxnSpPr>
        <p:spPr>
          <a:xfrm flipV="1">
            <a:off x="4761635" y="5865371"/>
            <a:ext cx="0" cy="45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08A8DB8-289E-C25A-5CE2-5ECB378802D5}"/>
                  </a:ext>
                </a:extLst>
              </p:cNvPr>
              <p:cNvSpPr txBox="1"/>
              <p:nvPr/>
            </p:nvSpPr>
            <p:spPr>
              <a:xfrm>
                <a:off x="4130853" y="6299638"/>
                <a:ext cx="1261564"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m:t>
                      </m:r>
                      <m:r>
                        <m:rPr>
                          <m:sty m:val="p"/>
                        </m:rPr>
                        <a:rPr lang="vi-VN" sz="2400" i="1">
                          <a:latin typeface="Cambria Math" panose="02040503050406030204" pitchFamily="18" charset="0"/>
                        </a:rPr>
                        <m:t>n</m:t>
                      </m:r>
                      <m:r>
                        <a:rPr lang="vi-VN" sz="2400" i="1">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808A8DB8-289E-C25A-5CE2-5ECB378802D5}"/>
                  </a:ext>
                </a:extLst>
              </p:cNvPr>
              <p:cNvSpPr txBox="1">
                <a:spLocks noRot="1" noChangeAspect="1" noMove="1" noResize="1" noEditPoints="1" noAdjustHandles="1" noChangeArrowheads="1" noChangeShapeType="1" noTextEdit="1"/>
              </p:cNvSpPr>
              <p:nvPr/>
            </p:nvSpPr>
            <p:spPr>
              <a:xfrm>
                <a:off x="4130853" y="6299638"/>
                <a:ext cx="1261564" cy="369332"/>
              </a:xfrm>
              <a:prstGeom prst="rect">
                <a:avLst/>
              </a:prstGeom>
              <a:blipFill>
                <a:blip r:embed="rId5"/>
                <a:stretch>
                  <a:fillRect l="-5000" r="-5000" b="-6452"/>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60422F9A-66C0-2553-C469-A365A3E6B68D}"/>
                  </a:ext>
                </a:extLst>
              </p14:cNvPr>
              <p14:cNvContentPartPr/>
              <p14:nvPr/>
            </p14:nvContentPartPr>
            <p14:xfrm>
              <a:off x="2962440" y="286200"/>
              <a:ext cx="7379640" cy="3642120"/>
            </p14:xfrm>
          </p:contentPart>
        </mc:Choice>
        <mc:Fallback>
          <p:pic>
            <p:nvPicPr>
              <p:cNvPr id="4" name="Ink 3">
                <a:extLst>
                  <a:ext uri="{FF2B5EF4-FFF2-40B4-BE49-F238E27FC236}">
                    <a16:creationId xmlns:a16="http://schemas.microsoft.com/office/drawing/2014/main" id="{60422F9A-66C0-2553-C469-A365A3E6B68D}"/>
                  </a:ext>
                </a:extLst>
              </p:cNvPr>
              <p:cNvPicPr/>
              <p:nvPr/>
            </p:nvPicPr>
            <p:blipFill>
              <a:blip r:embed="rId7"/>
              <a:stretch>
                <a:fillRect/>
              </a:stretch>
            </p:blipFill>
            <p:spPr>
              <a:xfrm>
                <a:off x="2953080" y="276840"/>
                <a:ext cx="7398360" cy="3660840"/>
              </a:xfrm>
              <a:prstGeom prst="rect">
                <a:avLst/>
              </a:prstGeom>
            </p:spPr>
          </p:pic>
        </mc:Fallback>
      </mc:AlternateContent>
    </p:spTree>
    <p:extLst>
      <p:ext uri="{BB962C8B-B14F-4D97-AF65-F5344CB8AC3E}">
        <p14:creationId xmlns:p14="http://schemas.microsoft.com/office/powerpoint/2010/main" val="62473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bubble sort stable?</a:t>
            </a:r>
          </a:p>
          <a:p>
            <a:pPr algn="l"/>
            <a:r>
              <a:rPr lang="en-US" dirty="0"/>
              <a:t>Yes</a:t>
            </a:r>
          </a:p>
          <a:p>
            <a:pPr algn="l"/>
            <a:r>
              <a:rPr lang="en-US" dirty="0"/>
              <a:t>Because it only swaps adjacent elements if they are out of order. If two elements in the input list </a:t>
            </a:r>
            <a:r>
              <a:rPr lang="en-US" b="1" dirty="0"/>
              <a:t>have the same value, then they will not be swapped</a:t>
            </a:r>
            <a:r>
              <a:rPr lang="en-US" dirty="0"/>
              <a:t> </a:t>
            </a:r>
          </a:p>
          <a:p>
            <a:pPr algn="l">
              <a:buFont typeface="Symbol" pitchFamily="2" charset="2"/>
              <a:buChar char="Þ"/>
            </a:pPr>
            <a:r>
              <a:rPr lang="en-US" dirty="0"/>
              <a:t> Their relative order will be preserved</a:t>
            </a:r>
          </a:p>
          <a:p>
            <a:pPr algn="l">
              <a:buFont typeface="Symbol" pitchFamily="2" charset="2"/>
              <a:buChar char="Þ"/>
            </a:pPr>
            <a:endParaRPr lang="en-US" dirty="0"/>
          </a:p>
        </p:txBody>
      </p:sp>
      <p:graphicFrame>
        <p:nvGraphicFramePr>
          <p:cNvPr id="4" name="Table 3">
            <a:extLst>
              <a:ext uri="{FF2B5EF4-FFF2-40B4-BE49-F238E27FC236}">
                <a16:creationId xmlns:a16="http://schemas.microsoft.com/office/drawing/2014/main" id="{37267443-5435-E8CD-DEEE-14B71EBC89E5}"/>
              </a:ext>
            </a:extLst>
          </p:cNvPr>
          <p:cNvGraphicFramePr>
            <a:graphicFrameLocks noGrp="1"/>
          </p:cNvGraphicFramePr>
          <p:nvPr>
            <p:extLst>
              <p:ext uri="{D42A27DB-BD31-4B8C-83A1-F6EECF244321}">
                <p14:modId xmlns:p14="http://schemas.microsoft.com/office/powerpoint/2010/main" val="3283195867"/>
              </p:ext>
            </p:extLst>
          </p:nvPr>
        </p:nvGraphicFramePr>
        <p:xfrm>
          <a:off x="4779689" y="4755148"/>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C6F0A09D-7112-6246-C986-1343664F5552}"/>
              </a:ext>
            </a:extLst>
          </p:cNvPr>
          <p:cNvSpPr txBox="1"/>
          <p:nvPr/>
        </p:nvSpPr>
        <p:spPr>
          <a:xfrm>
            <a:off x="4940086" y="5492145"/>
            <a:ext cx="3033701"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Stay the same because not out of order</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FCE6FE1-817B-08AA-3942-95ED67A53B8E}"/>
                  </a:ext>
                </a:extLst>
              </p14:cNvPr>
              <p14:cNvContentPartPr/>
              <p14:nvPr/>
            </p14:nvContentPartPr>
            <p14:xfrm>
              <a:off x="2024280" y="342720"/>
              <a:ext cx="6030360" cy="4399920"/>
            </p14:xfrm>
          </p:contentPart>
        </mc:Choice>
        <mc:Fallback>
          <p:pic>
            <p:nvPicPr>
              <p:cNvPr id="6" name="Ink 5">
                <a:extLst>
                  <a:ext uri="{FF2B5EF4-FFF2-40B4-BE49-F238E27FC236}">
                    <a16:creationId xmlns:a16="http://schemas.microsoft.com/office/drawing/2014/main" id="{EFCE6FE1-817B-08AA-3942-95ED67A53B8E}"/>
                  </a:ext>
                </a:extLst>
              </p:cNvPr>
              <p:cNvPicPr/>
              <p:nvPr/>
            </p:nvPicPr>
            <p:blipFill>
              <a:blip r:embed="rId4"/>
              <a:stretch>
                <a:fillRect/>
              </a:stretch>
            </p:blipFill>
            <p:spPr>
              <a:xfrm>
                <a:off x="2014920" y="333360"/>
                <a:ext cx="6049080" cy="4418640"/>
              </a:xfrm>
              <a:prstGeom prst="rect">
                <a:avLst/>
              </a:prstGeom>
            </p:spPr>
          </p:pic>
        </mc:Fallback>
      </mc:AlternateContent>
    </p:spTree>
    <p:extLst>
      <p:ext uri="{BB962C8B-B14F-4D97-AF65-F5344CB8AC3E}">
        <p14:creationId xmlns:p14="http://schemas.microsoft.com/office/powerpoint/2010/main" val="204461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Write pseudocode for a divide-and-conquer algorithm for finding the position of the largest element in an array of n numbers. </a:t>
            </a:r>
          </a:p>
          <a:p>
            <a:r>
              <a:rPr lang="en-US" dirty="0"/>
              <a:t>What will be your algorithm’s output for arrays with several elements of the largest value?</a:t>
            </a:r>
          </a:p>
        </p:txBody>
      </p:sp>
    </p:spTree>
    <p:extLst>
      <p:ext uri="{BB962C8B-B14F-4D97-AF65-F5344CB8AC3E}">
        <p14:creationId xmlns:p14="http://schemas.microsoft.com/office/powerpoint/2010/main" val="312704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A network topology specifies how computers, printers, and other devices are connected over a network. The  figure below illustrates three common topologies of networks: the ring, the star, and the fully connected  mesh.</a:t>
            </a:r>
          </a:p>
          <a:p>
            <a:pPr marL="0" indent="0">
              <a:buNone/>
            </a:pPr>
            <a:r>
              <a:rPr lang="en-US" dirty="0"/>
              <a:t>You are given a </a:t>
            </a:r>
            <a:r>
              <a:rPr lang="en-US" dirty="0" err="1"/>
              <a:t>boolean</a:t>
            </a:r>
            <a:r>
              <a:rPr lang="en-US" dirty="0"/>
              <a:t> matrix A[0..n − 1, 0..n − 1], where n &gt; 3, which is supposed to be the adjacency matrix  of a graph modeling a network with one of these topologies. Your task is to determine which of these three  topologies, if any, the matrix represents. Design a brute-force algorithm for this task and indicate its time  efficiency class.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pseudocode for a divide-and-conquer algorithm for finding the position of the largest element in an array of n numbers. </a:t>
            </a:r>
          </a:p>
          <a:p>
            <a:r>
              <a:rPr lang="en-US" dirty="0"/>
              <a:t>Idea: Divide the array into two halves and recursively find the position of the largest element in each half.</a:t>
            </a:r>
          </a:p>
        </p:txBody>
      </p:sp>
      <p:graphicFrame>
        <p:nvGraphicFramePr>
          <p:cNvPr id="5" name="Table 4">
            <a:extLst>
              <a:ext uri="{FF2B5EF4-FFF2-40B4-BE49-F238E27FC236}">
                <a16:creationId xmlns:a16="http://schemas.microsoft.com/office/drawing/2014/main" id="{850A4D49-1919-BB9B-AADE-1BD6756BDF65}"/>
              </a:ext>
            </a:extLst>
          </p:cNvPr>
          <p:cNvGraphicFramePr>
            <a:graphicFrameLocks noGrp="1"/>
          </p:cNvGraphicFramePr>
          <p:nvPr>
            <p:extLst>
              <p:ext uri="{D42A27DB-BD31-4B8C-83A1-F6EECF244321}">
                <p14:modId xmlns:p14="http://schemas.microsoft.com/office/powerpoint/2010/main" val="184430831"/>
              </p:ext>
            </p:extLst>
          </p:nvPr>
        </p:nvGraphicFramePr>
        <p:xfrm>
          <a:off x="4499379" y="3429000"/>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8695890A-77A4-EF34-5671-3DFBCEB2ACD5}"/>
              </a:ext>
            </a:extLst>
          </p:cNvPr>
          <p:cNvGraphicFramePr>
            <a:graphicFrameLocks noGrp="1"/>
          </p:cNvGraphicFramePr>
          <p:nvPr>
            <p:extLst>
              <p:ext uri="{D42A27DB-BD31-4B8C-83A1-F6EECF244321}">
                <p14:modId xmlns:p14="http://schemas.microsoft.com/office/powerpoint/2010/main" val="2345829493"/>
              </p:ext>
            </p:extLst>
          </p:nvPr>
        </p:nvGraphicFramePr>
        <p:xfrm>
          <a:off x="3183067"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7" name="Table 6">
            <a:extLst>
              <a:ext uri="{FF2B5EF4-FFF2-40B4-BE49-F238E27FC236}">
                <a16:creationId xmlns:a16="http://schemas.microsoft.com/office/drawing/2014/main" id="{9A293351-D077-230D-4DE2-BF651098FF4C}"/>
              </a:ext>
            </a:extLst>
          </p:cNvPr>
          <p:cNvGraphicFramePr>
            <a:graphicFrameLocks noGrp="1"/>
          </p:cNvGraphicFramePr>
          <p:nvPr>
            <p:extLst>
              <p:ext uri="{D42A27DB-BD31-4B8C-83A1-F6EECF244321}">
                <p14:modId xmlns:p14="http://schemas.microsoft.com/office/powerpoint/2010/main" val="1537864758"/>
              </p:ext>
            </p:extLst>
          </p:nvPr>
        </p:nvGraphicFramePr>
        <p:xfrm>
          <a:off x="7412318"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584EF242-CE0F-B182-6D28-44721DA95C21}"/>
              </a:ext>
            </a:extLst>
          </p:cNvPr>
          <p:cNvGraphicFramePr>
            <a:graphicFrameLocks noGrp="1"/>
          </p:cNvGraphicFramePr>
          <p:nvPr>
            <p:extLst>
              <p:ext uri="{D42A27DB-BD31-4B8C-83A1-F6EECF244321}">
                <p14:modId xmlns:p14="http://schemas.microsoft.com/office/powerpoint/2010/main" val="3844047591"/>
              </p:ext>
            </p:extLst>
          </p:nvPr>
        </p:nvGraphicFramePr>
        <p:xfrm>
          <a:off x="2650858"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A6F7773C-3B2D-9C23-6682-2654B78E43D9}"/>
              </a:ext>
            </a:extLst>
          </p:cNvPr>
          <p:cNvGraphicFramePr>
            <a:graphicFrameLocks noGrp="1"/>
          </p:cNvGraphicFramePr>
          <p:nvPr>
            <p:extLst>
              <p:ext uri="{D42A27DB-BD31-4B8C-83A1-F6EECF244321}">
                <p14:modId xmlns:p14="http://schemas.microsoft.com/office/powerpoint/2010/main" val="2419941873"/>
              </p:ext>
            </p:extLst>
          </p:nvPr>
        </p:nvGraphicFramePr>
        <p:xfrm>
          <a:off x="4513584"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11" name="Table 10">
            <a:extLst>
              <a:ext uri="{FF2B5EF4-FFF2-40B4-BE49-F238E27FC236}">
                <a16:creationId xmlns:a16="http://schemas.microsoft.com/office/drawing/2014/main" id="{0A544354-F192-1EA2-3AB7-FC2C97998381}"/>
              </a:ext>
            </a:extLst>
          </p:cNvPr>
          <p:cNvGraphicFramePr>
            <a:graphicFrameLocks noGrp="1"/>
          </p:cNvGraphicFramePr>
          <p:nvPr>
            <p:extLst>
              <p:ext uri="{D42A27DB-BD31-4B8C-83A1-F6EECF244321}">
                <p14:modId xmlns:p14="http://schemas.microsoft.com/office/powerpoint/2010/main" val="3507622606"/>
              </p:ext>
            </p:extLst>
          </p:nvPr>
        </p:nvGraphicFramePr>
        <p:xfrm>
          <a:off x="2326391"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12" name="Table 11">
            <a:extLst>
              <a:ext uri="{FF2B5EF4-FFF2-40B4-BE49-F238E27FC236}">
                <a16:creationId xmlns:a16="http://schemas.microsoft.com/office/drawing/2014/main" id="{54185035-183F-7C20-1660-307B09806AEF}"/>
              </a:ext>
            </a:extLst>
          </p:cNvPr>
          <p:cNvGraphicFramePr>
            <a:graphicFrameLocks noGrp="1"/>
          </p:cNvGraphicFramePr>
          <p:nvPr>
            <p:extLst>
              <p:ext uri="{D42A27DB-BD31-4B8C-83A1-F6EECF244321}">
                <p14:modId xmlns:p14="http://schemas.microsoft.com/office/powerpoint/2010/main" val="3358685408"/>
              </p:ext>
            </p:extLst>
          </p:nvPr>
        </p:nvGraphicFramePr>
        <p:xfrm>
          <a:off x="3461615"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3</a:t>
                      </a:r>
                    </a:p>
                  </a:txBody>
                  <a:tcPr anchor="ctr">
                    <a:noFill/>
                  </a:tcPr>
                </a:tc>
                <a:extLst>
                  <a:ext uri="{0D108BD9-81ED-4DB2-BD59-A6C34878D82A}">
                    <a16:rowId xmlns:a16="http://schemas.microsoft.com/office/drawing/2014/main" val="194228830"/>
                  </a:ext>
                </a:extLst>
              </a:tr>
            </a:tbl>
          </a:graphicData>
        </a:graphic>
      </p:graphicFrame>
      <p:graphicFrame>
        <p:nvGraphicFramePr>
          <p:cNvPr id="13" name="Table 12">
            <a:extLst>
              <a:ext uri="{FF2B5EF4-FFF2-40B4-BE49-F238E27FC236}">
                <a16:creationId xmlns:a16="http://schemas.microsoft.com/office/drawing/2014/main" id="{2E94A67D-5C3C-EEC7-4328-D1D0E4284276}"/>
              </a:ext>
            </a:extLst>
          </p:cNvPr>
          <p:cNvGraphicFramePr>
            <a:graphicFrameLocks noGrp="1"/>
          </p:cNvGraphicFramePr>
          <p:nvPr>
            <p:extLst>
              <p:ext uri="{D42A27DB-BD31-4B8C-83A1-F6EECF244321}">
                <p14:modId xmlns:p14="http://schemas.microsoft.com/office/powerpoint/2010/main" val="1918129595"/>
              </p:ext>
            </p:extLst>
          </p:nvPr>
        </p:nvGraphicFramePr>
        <p:xfrm>
          <a:off x="6858447"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p:graphicFrame>
        <p:nvGraphicFramePr>
          <p:cNvPr id="14" name="Table 13">
            <a:extLst>
              <a:ext uri="{FF2B5EF4-FFF2-40B4-BE49-F238E27FC236}">
                <a16:creationId xmlns:a16="http://schemas.microsoft.com/office/drawing/2014/main" id="{BFE706D6-D277-C9D4-EBD0-1578B45332CB}"/>
              </a:ext>
            </a:extLst>
          </p:cNvPr>
          <p:cNvGraphicFramePr>
            <a:graphicFrameLocks noGrp="1"/>
          </p:cNvGraphicFramePr>
          <p:nvPr>
            <p:extLst>
              <p:ext uri="{D42A27DB-BD31-4B8C-83A1-F6EECF244321}">
                <p14:modId xmlns:p14="http://schemas.microsoft.com/office/powerpoint/2010/main" val="2925474129"/>
              </p:ext>
            </p:extLst>
          </p:nvPr>
        </p:nvGraphicFramePr>
        <p:xfrm>
          <a:off x="8721173"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5" name="Table 14">
            <a:extLst>
              <a:ext uri="{FF2B5EF4-FFF2-40B4-BE49-F238E27FC236}">
                <a16:creationId xmlns:a16="http://schemas.microsoft.com/office/drawing/2014/main" id="{166BA1C1-0D23-D9FC-1556-2969B4D0424E}"/>
              </a:ext>
            </a:extLst>
          </p:cNvPr>
          <p:cNvGraphicFramePr>
            <a:graphicFrameLocks noGrp="1"/>
          </p:cNvGraphicFramePr>
          <p:nvPr>
            <p:extLst>
              <p:ext uri="{D42A27DB-BD31-4B8C-83A1-F6EECF244321}">
                <p14:modId xmlns:p14="http://schemas.microsoft.com/office/powerpoint/2010/main" val="1363687500"/>
              </p:ext>
            </p:extLst>
          </p:nvPr>
        </p:nvGraphicFramePr>
        <p:xfrm>
          <a:off x="6533980"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6" name="Table 15">
            <a:extLst>
              <a:ext uri="{FF2B5EF4-FFF2-40B4-BE49-F238E27FC236}">
                <a16:creationId xmlns:a16="http://schemas.microsoft.com/office/drawing/2014/main" id="{068EB99E-CF3E-DDEE-7018-A7D7D74D791B}"/>
              </a:ext>
            </a:extLst>
          </p:cNvPr>
          <p:cNvGraphicFramePr>
            <a:graphicFrameLocks noGrp="1"/>
          </p:cNvGraphicFramePr>
          <p:nvPr>
            <p:extLst>
              <p:ext uri="{D42A27DB-BD31-4B8C-83A1-F6EECF244321}">
                <p14:modId xmlns:p14="http://schemas.microsoft.com/office/powerpoint/2010/main" val="1572372916"/>
              </p:ext>
            </p:extLst>
          </p:nvPr>
        </p:nvGraphicFramePr>
        <p:xfrm>
          <a:off x="7669204"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6</a:t>
                      </a:r>
                    </a:p>
                  </a:txBody>
                  <a:tcPr anchor="ctr">
                    <a:noFill/>
                  </a:tcPr>
                </a:tc>
                <a:extLst>
                  <a:ext uri="{0D108BD9-81ED-4DB2-BD59-A6C34878D82A}">
                    <a16:rowId xmlns:a16="http://schemas.microsoft.com/office/drawing/2014/main" val="19422883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9530DDF8-4DA9-99E4-447E-3CBEAB6DB19A}"/>
                  </a:ext>
                </a:extLst>
              </p14:cNvPr>
              <p14:cNvContentPartPr/>
              <p14:nvPr/>
            </p14:nvContentPartPr>
            <p14:xfrm>
              <a:off x="2828160" y="3045600"/>
              <a:ext cx="7284600" cy="3514680"/>
            </p14:xfrm>
          </p:contentPart>
        </mc:Choice>
        <mc:Fallback>
          <p:pic>
            <p:nvPicPr>
              <p:cNvPr id="4" name="Ink 3">
                <a:extLst>
                  <a:ext uri="{FF2B5EF4-FFF2-40B4-BE49-F238E27FC236}">
                    <a16:creationId xmlns:a16="http://schemas.microsoft.com/office/drawing/2014/main" id="{9530DDF8-4DA9-99E4-447E-3CBEAB6DB19A}"/>
                  </a:ext>
                </a:extLst>
              </p:cNvPr>
              <p:cNvPicPr/>
              <p:nvPr/>
            </p:nvPicPr>
            <p:blipFill>
              <a:blip r:embed="rId4"/>
              <a:stretch>
                <a:fillRect/>
              </a:stretch>
            </p:blipFill>
            <p:spPr>
              <a:xfrm>
                <a:off x="2818800" y="3036240"/>
                <a:ext cx="7303320" cy="3533400"/>
              </a:xfrm>
              <a:prstGeom prst="rect">
                <a:avLst/>
              </a:prstGeom>
            </p:spPr>
          </p:pic>
        </mc:Fallback>
      </mc:AlternateContent>
    </p:spTree>
    <p:extLst>
      <p:ext uri="{BB962C8B-B14F-4D97-AF65-F5344CB8AC3E}">
        <p14:creationId xmlns:p14="http://schemas.microsoft.com/office/powerpoint/2010/main" val="225730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CFCA81F8-E8C0-8FB8-1B57-4BD4332A84B6}"/>
                  </a:ext>
                </a:extLst>
              </p14:cNvPr>
              <p14:cNvContentPartPr/>
              <p14:nvPr/>
            </p14:nvContentPartPr>
            <p14:xfrm>
              <a:off x="1743480" y="4163760"/>
              <a:ext cx="5370840" cy="2175120"/>
            </p14:xfrm>
          </p:contentPart>
        </mc:Choice>
        <mc:Fallback>
          <p:pic>
            <p:nvPicPr>
              <p:cNvPr id="4" name="Ink 3">
                <a:extLst>
                  <a:ext uri="{FF2B5EF4-FFF2-40B4-BE49-F238E27FC236}">
                    <a16:creationId xmlns:a16="http://schemas.microsoft.com/office/drawing/2014/main" id="{CFCA81F8-E8C0-8FB8-1B57-4BD4332A84B6}"/>
                  </a:ext>
                </a:extLst>
              </p:cNvPr>
              <p:cNvPicPr/>
              <p:nvPr/>
            </p:nvPicPr>
            <p:blipFill>
              <a:blip r:embed="rId4"/>
              <a:stretch>
                <a:fillRect/>
              </a:stretch>
            </p:blipFill>
            <p:spPr>
              <a:xfrm>
                <a:off x="1734120" y="4154400"/>
                <a:ext cx="5389560" cy="2193840"/>
              </a:xfrm>
              <a:prstGeom prst="rect">
                <a:avLst/>
              </a:prstGeom>
            </p:spPr>
          </p:pic>
        </mc:Fallback>
      </mc:AlternateContent>
    </p:spTree>
    <p:extLst>
      <p:ext uri="{BB962C8B-B14F-4D97-AF65-F5344CB8AC3E}">
        <p14:creationId xmlns:p14="http://schemas.microsoft.com/office/powerpoint/2010/main" val="120792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What will be your algorithm’s output for arrays with several elements of the largest value?</a:t>
            </a:r>
          </a:p>
          <a:p>
            <a:r>
              <a:rPr lang="en-US" dirty="0"/>
              <a:t>Return the position of the first occurrence of the largest element that it encounters during the recursive calls.</a:t>
            </a:r>
          </a:p>
        </p:txBody>
      </p:sp>
      <p:graphicFrame>
        <p:nvGraphicFramePr>
          <p:cNvPr id="4" name="Table 3">
            <a:extLst>
              <a:ext uri="{FF2B5EF4-FFF2-40B4-BE49-F238E27FC236}">
                <a16:creationId xmlns:a16="http://schemas.microsoft.com/office/drawing/2014/main" id="{D0C51293-507F-5C3C-B8FF-8F581F1C9DE9}"/>
              </a:ext>
            </a:extLst>
          </p:cNvPr>
          <p:cNvGraphicFramePr>
            <a:graphicFrameLocks noGrp="1"/>
          </p:cNvGraphicFramePr>
          <p:nvPr>
            <p:extLst>
              <p:ext uri="{D42A27DB-BD31-4B8C-83A1-F6EECF244321}">
                <p14:modId xmlns:p14="http://schemas.microsoft.com/office/powerpoint/2010/main" val="2427271346"/>
              </p:ext>
            </p:extLst>
          </p:nvPr>
        </p:nvGraphicFramePr>
        <p:xfrm>
          <a:off x="4499379" y="4265578"/>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2">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noFill/>
                  </a:tcP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01C06AAF-2065-1C21-5147-283DB4C9A065}"/>
              </a:ext>
            </a:extLst>
          </p:cNvPr>
          <p:cNvSpPr txBox="1"/>
          <p:nvPr/>
        </p:nvSpPr>
        <p:spPr>
          <a:xfrm>
            <a:off x="3563855" y="5384800"/>
            <a:ext cx="228780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First occurrent</a:t>
            </a:r>
          </a:p>
        </p:txBody>
      </p:sp>
      <p:cxnSp>
        <p:nvCxnSpPr>
          <p:cNvPr id="7" name="Straight Arrow Connector 6">
            <a:extLst>
              <a:ext uri="{FF2B5EF4-FFF2-40B4-BE49-F238E27FC236}">
                <a16:creationId xmlns:a16="http://schemas.microsoft.com/office/drawing/2014/main" id="{8418A1C0-A805-F05D-7361-E7FB78E20A31}"/>
              </a:ext>
            </a:extLst>
          </p:cNvPr>
          <p:cNvCxnSpPr>
            <a:stCxn id="5" idx="0"/>
          </p:cNvCxnSpPr>
          <p:nvPr/>
        </p:nvCxnSpPr>
        <p:spPr>
          <a:xfrm flipV="1">
            <a:off x="4707758" y="4895230"/>
            <a:ext cx="0" cy="48957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C5F8562E-0B23-AD94-7ABD-6FD0F6161057}"/>
                  </a:ext>
                </a:extLst>
              </p14:cNvPr>
              <p14:cNvContentPartPr/>
              <p14:nvPr/>
            </p14:nvContentPartPr>
            <p14:xfrm>
              <a:off x="4749480" y="3715920"/>
              <a:ext cx="3786480" cy="2187360"/>
            </p14:xfrm>
          </p:contentPart>
        </mc:Choice>
        <mc:Fallback>
          <p:pic>
            <p:nvPicPr>
              <p:cNvPr id="6" name="Ink 5">
                <a:extLst>
                  <a:ext uri="{FF2B5EF4-FFF2-40B4-BE49-F238E27FC236}">
                    <a16:creationId xmlns:a16="http://schemas.microsoft.com/office/drawing/2014/main" id="{C5F8562E-0B23-AD94-7ABD-6FD0F6161057}"/>
                  </a:ext>
                </a:extLst>
              </p:cNvPr>
              <p:cNvPicPr/>
              <p:nvPr/>
            </p:nvPicPr>
            <p:blipFill>
              <a:blip r:embed="rId4"/>
              <a:stretch>
                <a:fillRect/>
              </a:stretch>
            </p:blipFill>
            <p:spPr>
              <a:xfrm>
                <a:off x="4740120" y="3706560"/>
                <a:ext cx="3805200" cy="2206080"/>
              </a:xfrm>
              <a:prstGeom prst="rect">
                <a:avLst/>
              </a:prstGeom>
            </p:spPr>
          </p:pic>
        </mc:Fallback>
      </mc:AlternateContent>
    </p:spTree>
    <p:extLst>
      <p:ext uri="{BB962C8B-B14F-4D97-AF65-F5344CB8AC3E}">
        <p14:creationId xmlns:p14="http://schemas.microsoft.com/office/powerpoint/2010/main" val="363065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p:spTree>
    <p:extLst>
      <p:ext uri="{BB962C8B-B14F-4D97-AF65-F5344CB8AC3E}">
        <p14:creationId xmlns:p14="http://schemas.microsoft.com/office/powerpoint/2010/main" val="2039058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r>
              <a:rPr lang="en-US" dirty="0"/>
              <a:t>What does dynamic programming have in common with divide-and-conquer? What is a principal difference between them?</a:t>
            </a:r>
          </a:p>
          <a:p>
            <a:r>
              <a:rPr lang="en-US" dirty="0"/>
              <a:t>Coin change. Given an integer array of coins[] of size N representing different types of currency and an integer sum. The task is to find the number of ways to make sum by using different combinations from coins[]. </a:t>
            </a:r>
            <a:br>
              <a:rPr lang="en-US" dirty="0"/>
            </a:br>
            <a:r>
              <a:rPr lang="en-US" dirty="0"/>
              <a:t>Compare dynamic programming and recursive algorithm.</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B0B8D4D-3B1E-66B8-92D1-A018DD4A49EE}"/>
                  </a:ext>
                </a:extLst>
              </p14:cNvPr>
              <p14:cNvContentPartPr/>
              <p14:nvPr/>
            </p14:nvContentPartPr>
            <p14:xfrm>
              <a:off x="1082880" y="1106280"/>
              <a:ext cx="10032120" cy="3159360"/>
            </p14:xfrm>
          </p:contentPart>
        </mc:Choice>
        <mc:Fallback>
          <p:pic>
            <p:nvPicPr>
              <p:cNvPr id="4" name="Ink 3">
                <a:extLst>
                  <a:ext uri="{FF2B5EF4-FFF2-40B4-BE49-F238E27FC236}">
                    <a16:creationId xmlns:a16="http://schemas.microsoft.com/office/drawing/2014/main" id="{6B0B8D4D-3B1E-66B8-92D1-A018DD4A49EE}"/>
                  </a:ext>
                </a:extLst>
              </p:cNvPr>
              <p:cNvPicPr/>
              <p:nvPr/>
            </p:nvPicPr>
            <p:blipFill>
              <a:blip r:embed="rId3"/>
              <a:stretch>
                <a:fillRect/>
              </a:stretch>
            </p:blipFill>
            <p:spPr>
              <a:xfrm>
                <a:off x="1073520" y="1096920"/>
                <a:ext cx="10050840" cy="3178080"/>
              </a:xfrm>
              <a:prstGeom prst="rect">
                <a:avLst/>
              </a:prstGeom>
            </p:spPr>
          </p:pic>
        </mc:Fallback>
      </mc:AlternateContent>
    </p:spTree>
    <p:extLst>
      <p:ext uri="{BB962C8B-B14F-4D97-AF65-F5344CB8AC3E}">
        <p14:creationId xmlns:p14="http://schemas.microsoft.com/office/powerpoint/2010/main" val="217669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What does dynamic programming have in common with divide-and-conquer? What is a principal difference between them?</a:t>
            </a:r>
          </a:p>
          <a:p>
            <a:r>
              <a:rPr lang="en-US" dirty="0"/>
              <a:t>Common: breaking problems down into smaller subproblems</a:t>
            </a:r>
          </a:p>
          <a:p>
            <a:r>
              <a:rPr lang="en-US" dirty="0"/>
              <a:t>Difference:</a:t>
            </a:r>
          </a:p>
          <a:p>
            <a:pPr>
              <a:buFontTx/>
              <a:buChar char="-"/>
            </a:pPr>
            <a:endParaRPr lang="en-US" dirty="0"/>
          </a:p>
          <a:p>
            <a:pPr lvl="1">
              <a:buFontTx/>
              <a:buChar char="-"/>
            </a:pPr>
            <a:endParaRPr lang="en-US" dirty="0"/>
          </a:p>
          <a:p>
            <a:pPr lvl="1">
              <a:buFontTx/>
              <a:buChar char="-"/>
            </a:pPr>
            <a:endParaRPr lang="en-US" dirty="0"/>
          </a:p>
        </p:txBody>
      </p:sp>
      <p:graphicFrame>
        <p:nvGraphicFramePr>
          <p:cNvPr id="4" name="Table 4">
            <a:extLst>
              <a:ext uri="{FF2B5EF4-FFF2-40B4-BE49-F238E27FC236}">
                <a16:creationId xmlns:a16="http://schemas.microsoft.com/office/drawing/2014/main" id="{667CE64D-2011-5533-662A-E97410C4A3D3}"/>
              </a:ext>
            </a:extLst>
          </p:cNvPr>
          <p:cNvGraphicFramePr>
            <a:graphicFrameLocks noGrp="1"/>
          </p:cNvGraphicFramePr>
          <p:nvPr>
            <p:extLst>
              <p:ext uri="{D42A27DB-BD31-4B8C-83A1-F6EECF244321}">
                <p14:modId xmlns:p14="http://schemas.microsoft.com/office/powerpoint/2010/main" val="2522148502"/>
              </p:ext>
            </p:extLst>
          </p:nvPr>
        </p:nvGraphicFramePr>
        <p:xfrm>
          <a:off x="2032000" y="3487365"/>
          <a:ext cx="8128000" cy="32004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506565771"/>
                    </a:ext>
                  </a:extLst>
                </a:gridCol>
                <a:gridCol w="4064000">
                  <a:extLst>
                    <a:ext uri="{9D8B030D-6E8A-4147-A177-3AD203B41FA5}">
                      <a16:colId xmlns:a16="http://schemas.microsoft.com/office/drawing/2014/main" val="97634842"/>
                    </a:ext>
                  </a:extLst>
                </a:gridCol>
              </a:tblGrid>
              <a:tr h="370840">
                <a:tc>
                  <a:txBody>
                    <a:bodyPr/>
                    <a:lstStyle/>
                    <a:p>
                      <a:r>
                        <a:rPr lang="en-US" sz="2400" b="1" dirty="0">
                          <a:latin typeface="Times New Roman" panose="02020603050405020304" pitchFamily="18" charset="0"/>
                          <a:cs typeface="Times New Roman" panose="02020603050405020304" pitchFamily="18" charset="0"/>
                        </a:rPr>
                        <a:t>Dynamic programming</a:t>
                      </a:r>
                    </a:p>
                  </a:txBody>
                  <a:tcPr/>
                </a:tc>
                <a:tc>
                  <a:txBody>
                    <a:bodyPr/>
                    <a:lstStyle/>
                    <a:p>
                      <a:r>
                        <a:rPr lang="en-US" sz="2400" b="1" dirty="0">
                          <a:latin typeface="Times New Roman" panose="02020603050405020304" pitchFamily="18" charset="0"/>
                          <a:cs typeface="Times New Roman" panose="02020603050405020304" pitchFamily="18" charset="0"/>
                        </a:rPr>
                        <a:t>Divide and conquer</a:t>
                      </a:r>
                    </a:p>
                  </a:txBody>
                  <a:tcPr/>
                </a:tc>
                <a:extLst>
                  <a:ext uri="{0D108BD9-81ED-4DB2-BD59-A6C34878D82A}">
                    <a16:rowId xmlns:a16="http://schemas.microsoft.com/office/drawing/2014/main" val="22306694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Solves the sub-problems only once and then stores it in the table.</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May solve sub-problems multiple times.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1965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not independent.</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independent of each other.</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89554"/>
                  </a:ext>
                </a:extLst>
              </a:tr>
            </a:tbl>
          </a:graphicData>
        </a:graphic>
      </p:graphicFrame>
    </p:spTree>
    <p:extLst>
      <p:ext uri="{BB962C8B-B14F-4D97-AF65-F5344CB8AC3E}">
        <p14:creationId xmlns:p14="http://schemas.microsoft.com/office/powerpoint/2010/main" val="3646503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endParaRPr lang="en-US" dirty="0"/>
          </a:p>
          <a:p>
            <a:pPr>
              <a:buFontTx/>
              <a:buChar char="-"/>
            </a:pPr>
            <a:endParaRPr lang="en-US" dirty="0"/>
          </a:p>
          <a:p>
            <a:pPr lvl="1">
              <a:buFontTx/>
              <a:buChar char="-"/>
            </a:pPr>
            <a:endParaRPr lang="en-US" dirty="0"/>
          </a:p>
          <a:p>
            <a:pPr lvl="1">
              <a:buFontTx/>
              <a:buChar char="-"/>
            </a:pPr>
            <a:endParaRPr lang="en-US" dirty="0"/>
          </a:p>
        </p:txBody>
      </p:sp>
      <p:cxnSp>
        <p:nvCxnSpPr>
          <p:cNvPr id="6" name="Straight Connector 5">
            <a:extLst>
              <a:ext uri="{FF2B5EF4-FFF2-40B4-BE49-F238E27FC236}">
                <a16:creationId xmlns:a16="http://schemas.microsoft.com/office/drawing/2014/main" id="{C85270FE-3C85-DF3B-9815-1B4A6589007B}"/>
              </a:ext>
            </a:extLst>
          </p:cNvPr>
          <p:cNvCxnSpPr>
            <a:endCxn id="3" idx="2"/>
          </p:cNvCxnSpPr>
          <p:nvPr/>
        </p:nvCxnSpPr>
        <p:spPr>
          <a:xfrm>
            <a:off x="6096000" y="1343820"/>
            <a:ext cx="0" cy="48331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74442F-4FB5-0628-FF2E-502E749F6940}"/>
              </a:ext>
            </a:extLst>
          </p:cNvPr>
          <p:cNvSpPr txBox="1"/>
          <p:nvPr/>
        </p:nvSpPr>
        <p:spPr>
          <a:xfrm>
            <a:off x="1425888" y="1343820"/>
            <a:ext cx="3280898"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Dynamic Programming</a:t>
            </a:r>
          </a:p>
        </p:txBody>
      </p:sp>
      <p:sp>
        <p:nvSpPr>
          <p:cNvPr id="8" name="TextBox 7">
            <a:extLst>
              <a:ext uri="{FF2B5EF4-FFF2-40B4-BE49-F238E27FC236}">
                <a16:creationId xmlns:a16="http://schemas.microsoft.com/office/drawing/2014/main" id="{B3EC5A47-9D5E-61E4-73A9-B37F870D0C7C}"/>
              </a:ext>
            </a:extLst>
          </p:cNvPr>
          <p:cNvSpPr txBox="1"/>
          <p:nvPr/>
        </p:nvSpPr>
        <p:spPr>
          <a:xfrm>
            <a:off x="7698834" y="1365258"/>
            <a:ext cx="2853666"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Divide and Conquer</a:t>
            </a:r>
          </a:p>
        </p:txBody>
      </p:sp>
      <p:sp>
        <p:nvSpPr>
          <p:cNvPr id="10" name="TextBox 9">
            <a:extLst>
              <a:ext uri="{FF2B5EF4-FFF2-40B4-BE49-F238E27FC236}">
                <a16:creationId xmlns:a16="http://schemas.microsoft.com/office/drawing/2014/main" id="{8233EDD9-508F-722B-733A-DA4649984C97}"/>
              </a:ext>
            </a:extLst>
          </p:cNvPr>
          <p:cNvSpPr txBox="1"/>
          <p:nvPr/>
        </p:nvSpPr>
        <p:spPr>
          <a:xfrm>
            <a:off x="7125310" y="1975812"/>
            <a:ext cx="4649213" cy="1569660"/>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 </a:t>
            </a:r>
          </a:p>
          <a:p>
            <a:r>
              <a:rPr lang="en-AU" sz="2400" dirty="0">
                <a:latin typeface="Times New Roman" panose="02020603050405020304" pitchFamily="18" charset="0"/>
                <a:cs typeface="Times New Roman" panose="02020603050405020304" pitchFamily="18" charset="0"/>
              </a:rPr>
              <a:t>      return F(n-1) + F(n-2) }</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1FD5A0F-F793-CF39-E8A9-31ACA77AE3E6}"/>
              </a:ext>
            </a:extLst>
          </p:cNvPr>
          <p:cNvSpPr txBox="1"/>
          <p:nvPr/>
        </p:nvSpPr>
        <p:spPr>
          <a:xfrm>
            <a:off x="6112720" y="5115396"/>
            <a:ext cx="6099242" cy="1569660"/>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F(5) = F(4) + F(3) </a:t>
            </a:r>
          </a:p>
          <a:p>
            <a:r>
              <a:rPr lang="en-AU" sz="2400" dirty="0">
                <a:latin typeface="Times New Roman" panose="02020603050405020304" pitchFamily="18" charset="0"/>
                <a:cs typeface="Times New Roman" panose="02020603050405020304" pitchFamily="18" charset="0"/>
              </a:rPr>
              <a:t>        = {F(3)+F(2)} + {F(2)+F(1)} </a:t>
            </a:r>
          </a:p>
          <a:p>
            <a:r>
              <a:rPr lang="en-AU" sz="2400" dirty="0">
                <a:latin typeface="Times New Roman" panose="02020603050405020304" pitchFamily="18" charset="0"/>
                <a:cs typeface="Times New Roman" panose="02020603050405020304" pitchFamily="18" charset="0"/>
              </a:rPr>
              <a:t>        = {[F(2)+F(1)]+1} + {1+1} </a:t>
            </a:r>
          </a:p>
          <a:p>
            <a:r>
              <a:rPr lang="en-AU" sz="2400" dirty="0">
                <a:latin typeface="Times New Roman" panose="02020603050405020304" pitchFamily="18" charset="0"/>
                <a:cs typeface="Times New Roman" panose="02020603050405020304" pitchFamily="18" charset="0"/>
              </a:rPr>
              <a:t>        = 1+1+1+1+1 = 5</a:t>
            </a:r>
            <a:endParaRPr lang="en-US"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18B86B5-597A-E11A-4B7E-E4D9FA4C6BB3}"/>
              </a:ext>
            </a:extLst>
          </p:cNvPr>
          <p:cNvSpPr txBox="1"/>
          <p:nvPr/>
        </p:nvSpPr>
        <p:spPr>
          <a:xfrm>
            <a:off x="1030733" y="1800714"/>
            <a:ext cx="4223827" cy="2677656"/>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for </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=1 to 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 = -1 </a:t>
            </a:r>
          </a:p>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a:t>
            </a:r>
          </a:p>
          <a:p>
            <a:r>
              <a:rPr lang="en-AU" sz="2400" dirty="0">
                <a:latin typeface="Times New Roman" panose="02020603050405020304" pitchFamily="18" charset="0"/>
                <a:cs typeface="Times New Roman" panose="02020603050405020304" pitchFamily="18" charset="0"/>
              </a:rPr>
              <a:t>      if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-1)</a:t>
            </a:r>
          </a:p>
          <a:p>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F(n-1) + F(n-2) </a:t>
            </a:r>
          </a:p>
          <a:p>
            <a:r>
              <a:rPr lang="en-AU" sz="2400" dirty="0">
                <a:latin typeface="Times New Roman" panose="02020603050405020304" pitchFamily="18" charset="0"/>
                <a:cs typeface="Times New Roman" panose="02020603050405020304" pitchFamily="18" charset="0"/>
              </a:rPr>
              <a:t>      return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DF042E-E7D4-5164-9700-911C276E3CE6}"/>
              </a:ext>
            </a:extLst>
          </p:cNvPr>
          <p:cNvSpPr txBox="1"/>
          <p:nvPr/>
        </p:nvSpPr>
        <p:spPr>
          <a:xfrm>
            <a:off x="267562" y="4921072"/>
            <a:ext cx="6099242" cy="1938992"/>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F(1) = 1</a:t>
            </a:r>
          </a:p>
          <a:p>
            <a:r>
              <a:rPr lang="en-AU" sz="2400" dirty="0">
                <a:latin typeface="Times New Roman" panose="02020603050405020304" pitchFamily="18" charset="0"/>
                <a:cs typeface="Times New Roman" panose="02020603050405020304" pitchFamily="18" charset="0"/>
              </a:rPr>
              <a:t>F(2) = 1</a:t>
            </a:r>
          </a:p>
          <a:p>
            <a:r>
              <a:rPr lang="en-AU" sz="2400" dirty="0">
                <a:latin typeface="Times New Roman" panose="02020603050405020304" pitchFamily="18" charset="0"/>
                <a:cs typeface="Times New Roman" panose="02020603050405020304" pitchFamily="18" charset="0"/>
              </a:rPr>
              <a:t>F(3) = F(2) + F(1) = 1 + 1 = 2</a:t>
            </a:r>
          </a:p>
          <a:p>
            <a:r>
              <a:rPr lang="en-AU" sz="2400" dirty="0">
                <a:latin typeface="Times New Roman" panose="02020603050405020304" pitchFamily="18" charset="0"/>
                <a:cs typeface="Times New Roman" panose="02020603050405020304" pitchFamily="18" charset="0"/>
              </a:rPr>
              <a:t>F(4) = F(3) + F(2) = 2 + 1 = 3</a:t>
            </a:r>
          </a:p>
          <a:p>
            <a:r>
              <a:rPr lang="en-AU" sz="2400" dirty="0">
                <a:latin typeface="Times New Roman" panose="02020603050405020304" pitchFamily="18" charset="0"/>
                <a:cs typeface="Times New Roman" panose="02020603050405020304" pitchFamily="18" charset="0"/>
              </a:rPr>
              <a:t>F(5) = F(4) + F(3) = 3 + 2 = 5</a:t>
            </a:r>
          </a:p>
        </p:txBody>
      </p:sp>
      <p:sp>
        <p:nvSpPr>
          <p:cNvPr id="16" name="TextBox 15">
            <a:extLst>
              <a:ext uri="{FF2B5EF4-FFF2-40B4-BE49-F238E27FC236}">
                <a16:creationId xmlns:a16="http://schemas.microsoft.com/office/drawing/2014/main" id="{69156EBB-3ED3-957D-C32B-8D5B8AAA7D2F}"/>
              </a:ext>
            </a:extLst>
          </p:cNvPr>
          <p:cNvSpPr txBox="1"/>
          <p:nvPr/>
        </p:nvSpPr>
        <p:spPr>
          <a:xfrm>
            <a:off x="1425888" y="4510275"/>
            <a:ext cx="4728968"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Store solutions of sub-problems, sub-problems are dependent. </a:t>
            </a:r>
          </a:p>
          <a:p>
            <a:pPr marL="285750" indent="-285750">
              <a:buFont typeface="Symbol" pitchFamily="2" charset="2"/>
              <a:buChar char="Þ"/>
            </a:pPr>
            <a:r>
              <a:rPr lang="en-US" sz="2400" b="1" dirty="0">
                <a:latin typeface="Times New Roman" panose="02020603050405020304" pitchFamily="18" charset="0"/>
                <a:cs typeface="Times New Roman" panose="02020603050405020304" pitchFamily="18" charset="0"/>
              </a:rPr>
              <a:t> Call sub-problems once</a:t>
            </a:r>
          </a:p>
        </p:txBody>
      </p:sp>
      <p:sp>
        <p:nvSpPr>
          <p:cNvPr id="17" name="TextBox 16">
            <a:extLst>
              <a:ext uri="{FF2B5EF4-FFF2-40B4-BE49-F238E27FC236}">
                <a16:creationId xmlns:a16="http://schemas.microsoft.com/office/drawing/2014/main" id="{9D02DEA3-0346-536A-88E7-777604AA7CFE}"/>
              </a:ext>
            </a:extLst>
          </p:cNvPr>
          <p:cNvSpPr txBox="1"/>
          <p:nvPr/>
        </p:nvSpPr>
        <p:spPr>
          <a:xfrm>
            <a:off x="6197824" y="3850378"/>
            <a:ext cx="3760492"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Sub-problems are independent =&gt; Call sub-problems multiple times.</a:t>
            </a:r>
          </a:p>
        </p:txBody>
      </p:sp>
      <p:sp>
        <p:nvSpPr>
          <p:cNvPr id="18" name="TextBox 17">
            <a:extLst>
              <a:ext uri="{FF2B5EF4-FFF2-40B4-BE49-F238E27FC236}">
                <a16:creationId xmlns:a16="http://schemas.microsoft.com/office/drawing/2014/main" id="{66DA5E2A-A52E-D42B-5263-C3097A0B3FDD}"/>
              </a:ext>
            </a:extLst>
          </p:cNvPr>
          <p:cNvSpPr txBox="1"/>
          <p:nvPr/>
        </p:nvSpPr>
        <p:spPr>
          <a:xfrm>
            <a:off x="10376584" y="4510273"/>
            <a:ext cx="204093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F(4): 1 time</a:t>
            </a:r>
          </a:p>
          <a:p>
            <a:r>
              <a:rPr lang="en-US" sz="2400" b="1" dirty="0">
                <a:latin typeface="Times New Roman" panose="02020603050405020304" pitchFamily="18" charset="0"/>
                <a:cs typeface="Times New Roman" panose="02020603050405020304" pitchFamily="18" charset="0"/>
              </a:rPr>
              <a:t>F(3): 2 times</a:t>
            </a:r>
          </a:p>
          <a:p>
            <a:r>
              <a:rPr lang="en-US" sz="2400" b="1" dirty="0">
                <a:latin typeface="Times New Roman" panose="02020603050405020304" pitchFamily="18" charset="0"/>
                <a:cs typeface="Times New Roman" panose="02020603050405020304" pitchFamily="18" charset="0"/>
              </a:rPr>
              <a:t>F(2): 3 times</a:t>
            </a:r>
          </a:p>
          <a:p>
            <a:r>
              <a:rPr lang="en-US" sz="2400" b="1" dirty="0">
                <a:latin typeface="Times New Roman" panose="02020603050405020304" pitchFamily="18" charset="0"/>
                <a:cs typeface="Times New Roman" panose="02020603050405020304" pitchFamily="18" charset="0"/>
              </a:rPr>
              <a:t>F(1): 2 times</a:t>
            </a:r>
          </a:p>
        </p:txBody>
      </p:sp>
    </p:spTree>
    <p:extLst>
      <p:ext uri="{BB962C8B-B14F-4D97-AF65-F5344CB8AC3E}">
        <p14:creationId xmlns:p14="http://schemas.microsoft.com/office/powerpoint/2010/main" val="196736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Coin change. Given an integer array of coins[] of size N representing different types of currency and an integer sum. The task is to find the number of ways to make sum by using different combinations from coins[]. </a:t>
            </a:r>
            <a:br>
              <a:rPr lang="en-US" b="1" dirty="0"/>
            </a:br>
            <a:r>
              <a:rPr lang="en-US" b="1" dirty="0"/>
              <a:t>Compare dynamic programming and recursive algorithm.</a:t>
            </a:r>
          </a:p>
        </p:txBody>
      </p:sp>
    </p:spTree>
    <p:extLst>
      <p:ext uri="{BB962C8B-B14F-4D97-AF65-F5344CB8AC3E}">
        <p14:creationId xmlns:p14="http://schemas.microsoft.com/office/powerpoint/2010/main" val="114378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Recursive algorithm</a:t>
            </a:r>
          </a:p>
          <a:p>
            <a:r>
              <a:rPr lang="en-US" dirty="0"/>
              <a:t>Idea:</a:t>
            </a:r>
          </a:p>
          <a:p>
            <a:pPr marL="0" indent="0">
              <a:buNone/>
            </a:pPr>
            <a:r>
              <a:rPr lang="en-US" dirty="0"/>
              <a:t>Number of ways = number of solutions include coins[</a:t>
            </a:r>
            <a:r>
              <a:rPr lang="en-US" dirty="0" err="1"/>
              <a:t>i</a:t>
            </a:r>
            <a:r>
              <a:rPr lang="en-US" dirty="0"/>
              <a:t>] and exclude coins[</a:t>
            </a:r>
            <a:r>
              <a:rPr lang="en-US" dirty="0" err="1"/>
              <a:t>i</a:t>
            </a:r>
            <a:r>
              <a:rPr lang="en-US" dirty="0"/>
              <a:t>]</a:t>
            </a:r>
          </a:p>
          <a:p>
            <a:r>
              <a:rPr lang="en-US" dirty="0"/>
              <a:t>For examples: 3 coins [1, 2, 3], sum = 4</a:t>
            </a:r>
          </a:p>
          <a:p>
            <a:pPr marL="0" indent="0">
              <a:buNone/>
            </a:pP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BA93F1F-322A-D2CF-477A-82A911271A07}"/>
                  </a:ext>
                </a:extLst>
              </p14:cNvPr>
              <p14:cNvContentPartPr/>
              <p14:nvPr/>
            </p14:nvContentPartPr>
            <p14:xfrm>
              <a:off x="929520" y="2866680"/>
              <a:ext cx="10758960" cy="3909960"/>
            </p14:xfrm>
          </p:contentPart>
        </mc:Choice>
        <mc:Fallback>
          <p:pic>
            <p:nvPicPr>
              <p:cNvPr id="4" name="Ink 3">
                <a:extLst>
                  <a:ext uri="{FF2B5EF4-FFF2-40B4-BE49-F238E27FC236}">
                    <a16:creationId xmlns:a16="http://schemas.microsoft.com/office/drawing/2014/main" id="{0BA93F1F-322A-D2CF-477A-82A911271A07}"/>
                  </a:ext>
                </a:extLst>
              </p:cNvPr>
              <p:cNvPicPr/>
              <p:nvPr/>
            </p:nvPicPr>
            <p:blipFill>
              <a:blip r:embed="rId4"/>
              <a:stretch>
                <a:fillRect/>
              </a:stretch>
            </p:blipFill>
            <p:spPr>
              <a:xfrm>
                <a:off x="920160" y="2857320"/>
                <a:ext cx="10777680" cy="3928680"/>
              </a:xfrm>
              <a:prstGeom prst="rect">
                <a:avLst/>
              </a:prstGeom>
            </p:spPr>
          </p:pic>
        </mc:Fallback>
      </mc:AlternateContent>
    </p:spTree>
    <p:extLst>
      <p:ext uri="{BB962C8B-B14F-4D97-AF65-F5344CB8AC3E}">
        <p14:creationId xmlns:p14="http://schemas.microsoft.com/office/powerpoint/2010/main" val="1604064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3FC606-8B7A-6B1D-335D-F48CD9A5DBFE}"/>
              </a:ext>
            </a:extLst>
          </p:cNvPr>
          <p:cNvSpPr txBox="1"/>
          <p:nvPr/>
        </p:nvSpPr>
        <p:spPr>
          <a:xfrm>
            <a:off x="2467985" y="0"/>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sp>
        <p:nvSpPr>
          <p:cNvPr id="5" name="TextBox 4">
            <a:extLst>
              <a:ext uri="{FF2B5EF4-FFF2-40B4-BE49-F238E27FC236}">
                <a16:creationId xmlns:a16="http://schemas.microsoft.com/office/drawing/2014/main" id="{3FBF9ADE-772A-83F9-668B-7B45A8E58223}"/>
              </a:ext>
            </a:extLst>
          </p:cNvPr>
          <p:cNvSpPr txBox="1"/>
          <p:nvPr/>
        </p:nvSpPr>
        <p:spPr>
          <a:xfrm>
            <a:off x="1330429"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1)</a:t>
            </a:r>
          </a:p>
        </p:txBody>
      </p:sp>
      <p:sp>
        <p:nvSpPr>
          <p:cNvPr id="6" name="TextBox 5">
            <a:extLst>
              <a:ext uri="{FF2B5EF4-FFF2-40B4-BE49-F238E27FC236}">
                <a16:creationId xmlns:a16="http://schemas.microsoft.com/office/drawing/2014/main" id="{203ECA4B-0342-19DC-0C5A-5CFFB8FBA1D3}"/>
              </a:ext>
            </a:extLst>
          </p:cNvPr>
          <p:cNvSpPr txBox="1"/>
          <p:nvPr/>
        </p:nvSpPr>
        <p:spPr>
          <a:xfrm>
            <a:off x="3523900"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cxnSp>
        <p:nvCxnSpPr>
          <p:cNvPr id="8" name="Straight Arrow Connector 7">
            <a:extLst>
              <a:ext uri="{FF2B5EF4-FFF2-40B4-BE49-F238E27FC236}">
                <a16:creationId xmlns:a16="http://schemas.microsoft.com/office/drawing/2014/main" id="{D135D699-EA2C-B48E-5C21-75D16F9ACA7F}"/>
              </a:ext>
            </a:extLst>
          </p:cNvPr>
          <p:cNvCxnSpPr>
            <a:stCxn id="4" idx="2"/>
            <a:endCxn id="5" idx="0"/>
          </p:cNvCxnSpPr>
          <p:nvPr/>
        </p:nvCxnSpPr>
        <p:spPr>
          <a:xfrm flipH="1">
            <a:off x="2211440" y="461663"/>
            <a:ext cx="1137556"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31B43B-4F1E-305B-BE2C-1963427EAF2D}"/>
              </a:ext>
            </a:extLst>
          </p:cNvPr>
          <p:cNvCxnSpPr>
            <a:cxnSpLocks/>
            <a:stCxn id="4" idx="2"/>
            <a:endCxn id="6" idx="0"/>
          </p:cNvCxnSpPr>
          <p:nvPr/>
        </p:nvCxnSpPr>
        <p:spPr>
          <a:xfrm>
            <a:off x="3348998" y="461663"/>
            <a:ext cx="1055915"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CE9958-145F-270A-B466-8CCC46691769}"/>
              </a:ext>
            </a:extLst>
          </p:cNvPr>
          <p:cNvSpPr txBox="1"/>
          <p:nvPr/>
        </p:nvSpPr>
        <p:spPr>
          <a:xfrm>
            <a:off x="66265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15" name="TextBox 14">
            <a:extLst>
              <a:ext uri="{FF2B5EF4-FFF2-40B4-BE49-F238E27FC236}">
                <a16:creationId xmlns:a16="http://schemas.microsoft.com/office/drawing/2014/main" id="{FF6EF570-F4E2-7F0A-1087-C256B78655D5}"/>
              </a:ext>
            </a:extLst>
          </p:cNvPr>
          <p:cNvSpPr txBox="1"/>
          <p:nvPr/>
        </p:nvSpPr>
        <p:spPr>
          <a:xfrm>
            <a:off x="431708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4</a:t>
            </a:r>
          </a:p>
        </p:txBody>
      </p:sp>
      <p:sp>
        <p:nvSpPr>
          <p:cNvPr id="16" name="TextBox 15">
            <a:extLst>
              <a:ext uri="{FF2B5EF4-FFF2-40B4-BE49-F238E27FC236}">
                <a16:creationId xmlns:a16="http://schemas.microsoft.com/office/drawing/2014/main" id="{FE72D7B8-5994-7AF6-9C69-862A43593C89}"/>
              </a:ext>
            </a:extLst>
          </p:cNvPr>
          <p:cNvSpPr txBox="1"/>
          <p:nvPr/>
        </p:nvSpPr>
        <p:spPr>
          <a:xfrm>
            <a:off x="7003932" y="184487"/>
            <a:ext cx="3904672"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4 using {1, 2, 3}</a:t>
            </a:r>
          </a:p>
          <a:p>
            <a:pPr algn="ctr"/>
            <a:r>
              <a:rPr lang="en-US" sz="2000" dirty="0">
                <a:latin typeface="Times New Roman" panose="02020603050405020304" pitchFamily="18" charset="0"/>
                <a:cs typeface="Times New Roman" panose="02020603050405020304" pitchFamily="18" charset="0"/>
              </a:rPr>
              <a:t>= number of ways to make 4 choosing 3 and not choosing 3</a:t>
            </a:r>
          </a:p>
        </p:txBody>
      </p:sp>
      <p:sp>
        <p:nvSpPr>
          <p:cNvPr id="17" name="TextBox 16">
            <a:extLst>
              <a:ext uri="{FF2B5EF4-FFF2-40B4-BE49-F238E27FC236}">
                <a16:creationId xmlns:a16="http://schemas.microsoft.com/office/drawing/2014/main" id="{1D6F8606-013C-7FA5-12EA-97B9552D4D57}"/>
              </a:ext>
            </a:extLst>
          </p:cNvPr>
          <p:cNvSpPr txBox="1"/>
          <p:nvPr/>
        </p:nvSpPr>
        <p:spPr>
          <a:xfrm>
            <a:off x="398123" y="2819264"/>
            <a:ext cx="186461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a:t>
            </a:r>
            <a:r>
              <a:rPr lang="en-US" sz="2400" b="1" dirty="0">
                <a:solidFill>
                  <a:srgbClr val="FF0000"/>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759F9ADC-5325-0698-D0D3-5443758C0F94}"/>
              </a:ext>
            </a:extLst>
          </p:cNvPr>
          <p:cNvSpPr txBox="1"/>
          <p:nvPr/>
        </p:nvSpPr>
        <p:spPr>
          <a:xfrm>
            <a:off x="2477670" y="28192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1)</a:t>
            </a:r>
          </a:p>
        </p:txBody>
      </p:sp>
      <p:cxnSp>
        <p:nvCxnSpPr>
          <p:cNvPr id="19" name="Straight Arrow Connector 18">
            <a:extLst>
              <a:ext uri="{FF2B5EF4-FFF2-40B4-BE49-F238E27FC236}">
                <a16:creationId xmlns:a16="http://schemas.microsoft.com/office/drawing/2014/main" id="{02EF4580-50DF-1F90-E80A-EBB755EE0409}"/>
              </a:ext>
            </a:extLst>
          </p:cNvPr>
          <p:cNvCxnSpPr>
            <a:cxnSpLocks/>
            <a:stCxn id="5" idx="2"/>
            <a:endCxn id="17" idx="0"/>
          </p:cNvCxnSpPr>
          <p:nvPr/>
        </p:nvCxnSpPr>
        <p:spPr>
          <a:xfrm flipH="1">
            <a:off x="1330430" y="1791268"/>
            <a:ext cx="881010"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24A3B8-ADD7-92B8-0B7A-E9CB47014123}"/>
              </a:ext>
            </a:extLst>
          </p:cNvPr>
          <p:cNvCxnSpPr>
            <a:cxnSpLocks/>
            <a:stCxn id="5" idx="2"/>
            <a:endCxn id="18" idx="0"/>
          </p:cNvCxnSpPr>
          <p:nvPr/>
        </p:nvCxnSpPr>
        <p:spPr>
          <a:xfrm>
            <a:off x="2211440" y="17912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2BAA874-FED8-507D-3418-D92FEE844D99}"/>
              </a:ext>
            </a:extLst>
          </p:cNvPr>
          <p:cNvSpPr txBox="1"/>
          <p:nvPr/>
        </p:nvSpPr>
        <p:spPr>
          <a:xfrm>
            <a:off x="0" y="189899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28" name="TextBox 27">
            <a:extLst>
              <a:ext uri="{FF2B5EF4-FFF2-40B4-BE49-F238E27FC236}">
                <a16:creationId xmlns:a16="http://schemas.microsoft.com/office/drawing/2014/main" id="{88D281CA-40DE-615E-8766-153F6BB0402A}"/>
              </a:ext>
            </a:extLst>
          </p:cNvPr>
          <p:cNvSpPr txBox="1"/>
          <p:nvPr/>
        </p:nvSpPr>
        <p:spPr>
          <a:xfrm>
            <a:off x="3007492" y="194075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1</a:t>
            </a:r>
          </a:p>
        </p:txBody>
      </p:sp>
      <p:sp>
        <p:nvSpPr>
          <p:cNvPr id="29" name="TextBox 28">
            <a:extLst>
              <a:ext uri="{FF2B5EF4-FFF2-40B4-BE49-F238E27FC236}">
                <a16:creationId xmlns:a16="http://schemas.microsoft.com/office/drawing/2014/main" id="{B8D26438-711D-90D1-1CB3-BAD5F23F977A}"/>
              </a:ext>
            </a:extLst>
          </p:cNvPr>
          <p:cNvSpPr txBox="1"/>
          <p:nvPr/>
        </p:nvSpPr>
        <p:spPr>
          <a:xfrm>
            <a:off x="1577226" y="4479553"/>
            <a:ext cx="1556836"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b="1" dirty="0">
                <a:solidFill>
                  <a:srgbClr val="FF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2D291FFC-7870-AD2E-6237-615383DD2E43}"/>
              </a:ext>
            </a:extLst>
          </p:cNvPr>
          <p:cNvSpPr txBox="1"/>
          <p:nvPr/>
        </p:nvSpPr>
        <p:spPr>
          <a:xfrm>
            <a:off x="3656772" y="4479553"/>
            <a:ext cx="114646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1)</a:t>
            </a:r>
          </a:p>
        </p:txBody>
      </p:sp>
      <p:cxnSp>
        <p:nvCxnSpPr>
          <p:cNvPr id="31" name="Straight Arrow Connector 30">
            <a:extLst>
              <a:ext uri="{FF2B5EF4-FFF2-40B4-BE49-F238E27FC236}">
                <a16:creationId xmlns:a16="http://schemas.microsoft.com/office/drawing/2014/main" id="{14260025-FAB9-ACAB-6640-D6C119B7E898}"/>
              </a:ext>
            </a:extLst>
          </p:cNvPr>
          <p:cNvCxnSpPr>
            <a:cxnSpLocks/>
            <a:endCxn id="29" idx="0"/>
          </p:cNvCxnSpPr>
          <p:nvPr/>
        </p:nvCxnSpPr>
        <p:spPr>
          <a:xfrm flipH="1">
            <a:off x="2355644" y="3451557"/>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63CD00-6F81-2FAF-5FA7-989366D7BBC3}"/>
              </a:ext>
            </a:extLst>
          </p:cNvPr>
          <p:cNvCxnSpPr>
            <a:cxnSpLocks/>
            <a:endCxn id="30" idx="0"/>
          </p:cNvCxnSpPr>
          <p:nvPr/>
        </p:nvCxnSpPr>
        <p:spPr>
          <a:xfrm>
            <a:off x="3236655" y="3451557"/>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6D3915-33EF-3DF4-C679-733824A27F6C}"/>
              </a:ext>
            </a:extLst>
          </p:cNvPr>
          <p:cNvSpPr txBox="1"/>
          <p:nvPr/>
        </p:nvSpPr>
        <p:spPr>
          <a:xfrm>
            <a:off x="889924" y="3548707"/>
            <a:ext cx="1762021"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2,</a:t>
            </a:r>
          </a:p>
          <a:p>
            <a:r>
              <a:rPr lang="en-US" sz="2000" dirty="0">
                <a:latin typeface="Times New Roman" panose="02020603050405020304" pitchFamily="18" charset="0"/>
                <a:cs typeface="Times New Roman" panose="02020603050405020304" pitchFamily="18" charset="0"/>
              </a:rPr>
              <a:t>sum remains -1</a:t>
            </a:r>
          </a:p>
        </p:txBody>
      </p:sp>
      <p:sp>
        <p:nvSpPr>
          <p:cNvPr id="34" name="TextBox 33">
            <a:extLst>
              <a:ext uri="{FF2B5EF4-FFF2-40B4-BE49-F238E27FC236}">
                <a16:creationId xmlns:a16="http://schemas.microsoft.com/office/drawing/2014/main" id="{546ED3DA-E13A-A57A-36E3-BF4CCD2C4CB3}"/>
              </a:ext>
            </a:extLst>
          </p:cNvPr>
          <p:cNvSpPr txBox="1"/>
          <p:nvPr/>
        </p:nvSpPr>
        <p:spPr>
          <a:xfrm>
            <a:off x="4032707" y="3601039"/>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2,</a:t>
            </a:r>
          </a:p>
          <a:p>
            <a:r>
              <a:rPr lang="en-US" sz="2000" dirty="0">
                <a:latin typeface="Times New Roman" panose="02020603050405020304" pitchFamily="18" charset="0"/>
                <a:cs typeface="Times New Roman" panose="02020603050405020304" pitchFamily="18" charset="0"/>
              </a:rPr>
              <a:t>sum remains 1</a:t>
            </a:r>
          </a:p>
        </p:txBody>
      </p:sp>
      <p:sp>
        <p:nvSpPr>
          <p:cNvPr id="45" name="TextBox 44">
            <a:extLst>
              <a:ext uri="{FF2B5EF4-FFF2-40B4-BE49-F238E27FC236}">
                <a16:creationId xmlns:a16="http://schemas.microsoft.com/office/drawing/2014/main" id="{4B6BDA8E-D650-B535-8A70-F51AFDDAEBBB}"/>
              </a:ext>
            </a:extLst>
          </p:cNvPr>
          <p:cNvSpPr txBox="1"/>
          <p:nvPr/>
        </p:nvSpPr>
        <p:spPr>
          <a:xfrm>
            <a:off x="2684437" y="60663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dirty="0">
                <a:solidFill>
                  <a:srgbClr val="00B05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p>
        </p:txBody>
      </p:sp>
      <p:sp>
        <p:nvSpPr>
          <p:cNvPr id="46" name="TextBox 45">
            <a:extLst>
              <a:ext uri="{FF2B5EF4-FFF2-40B4-BE49-F238E27FC236}">
                <a16:creationId xmlns:a16="http://schemas.microsoft.com/office/drawing/2014/main" id="{B22B80DD-142B-6586-C86A-40E315424743}"/>
              </a:ext>
            </a:extLst>
          </p:cNvPr>
          <p:cNvSpPr txBox="1"/>
          <p:nvPr/>
        </p:nvSpPr>
        <p:spPr>
          <a:xfrm>
            <a:off x="4815280" y="6066364"/>
            <a:ext cx="94128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1)</a:t>
            </a:r>
          </a:p>
        </p:txBody>
      </p:sp>
      <p:cxnSp>
        <p:nvCxnSpPr>
          <p:cNvPr id="47" name="Straight Arrow Connector 46">
            <a:extLst>
              <a:ext uri="{FF2B5EF4-FFF2-40B4-BE49-F238E27FC236}">
                <a16:creationId xmlns:a16="http://schemas.microsoft.com/office/drawing/2014/main" id="{DF9A3189-4DB1-AA74-C680-9F8C3A631CF8}"/>
              </a:ext>
            </a:extLst>
          </p:cNvPr>
          <p:cNvCxnSpPr>
            <a:cxnSpLocks/>
            <a:endCxn id="45" idx="0"/>
          </p:cNvCxnSpPr>
          <p:nvPr/>
        </p:nvCxnSpPr>
        <p:spPr>
          <a:xfrm flipH="1">
            <a:off x="3411559" y="5038368"/>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CE78761-C7E8-3015-36F4-7ED46CC809A6}"/>
              </a:ext>
            </a:extLst>
          </p:cNvPr>
          <p:cNvCxnSpPr>
            <a:cxnSpLocks/>
            <a:endCxn id="46" idx="0"/>
          </p:cNvCxnSpPr>
          <p:nvPr/>
        </p:nvCxnSpPr>
        <p:spPr>
          <a:xfrm>
            <a:off x="4292570" y="50383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73251C1-CDAD-0450-3B69-9E04DC5BA90A}"/>
              </a:ext>
            </a:extLst>
          </p:cNvPr>
          <p:cNvSpPr txBox="1"/>
          <p:nvPr/>
        </p:nvSpPr>
        <p:spPr>
          <a:xfrm>
            <a:off x="1945839"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1,</a:t>
            </a:r>
          </a:p>
          <a:p>
            <a:r>
              <a:rPr lang="en-US" sz="2000" dirty="0">
                <a:latin typeface="Times New Roman" panose="02020603050405020304" pitchFamily="18" charset="0"/>
                <a:cs typeface="Times New Roman" panose="02020603050405020304" pitchFamily="18" charset="0"/>
              </a:rPr>
              <a:t>sum remains 0</a:t>
            </a:r>
          </a:p>
        </p:txBody>
      </p:sp>
      <p:sp>
        <p:nvSpPr>
          <p:cNvPr id="51" name="TextBox 50">
            <a:extLst>
              <a:ext uri="{FF2B5EF4-FFF2-40B4-BE49-F238E27FC236}">
                <a16:creationId xmlns:a16="http://schemas.microsoft.com/office/drawing/2014/main" id="{BFC9B53E-CEA9-5169-4F07-84F8A9113BC8}"/>
              </a:ext>
            </a:extLst>
          </p:cNvPr>
          <p:cNvSpPr txBox="1"/>
          <p:nvPr/>
        </p:nvSpPr>
        <p:spPr>
          <a:xfrm>
            <a:off x="5088621"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1,</a:t>
            </a:r>
          </a:p>
          <a:p>
            <a:r>
              <a:rPr lang="en-US" sz="2000" dirty="0">
                <a:latin typeface="Times New Roman" panose="02020603050405020304" pitchFamily="18" charset="0"/>
                <a:cs typeface="Times New Roman" panose="02020603050405020304" pitchFamily="18" charset="0"/>
              </a:rPr>
              <a:t>sum remains 1</a:t>
            </a:r>
          </a:p>
        </p:txBody>
      </p:sp>
      <p:sp>
        <p:nvSpPr>
          <p:cNvPr id="52" name="TextBox 51">
            <a:extLst>
              <a:ext uri="{FF2B5EF4-FFF2-40B4-BE49-F238E27FC236}">
                <a16:creationId xmlns:a16="http://schemas.microsoft.com/office/drawing/2014/main" id="{3899B3FE-8DDB-EB43-8419-C5FF834BE820}"/>
              </a:ext>
            </a:extLst>
          </p:cNvPr>
          <p:cNvSpPr txBox="1"/>
          <p:nvPr/>
        </p:nvSpPr>
        <p:spPr>
          <a:xfrm>
            <a:off x="5756563" y="6127919"/>
            <a:ext cx="1117614" cy="400110"/>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No coins</a:t>
            </a:r>
          </a:p>
        </p:txBody>
      </p:sp>
      <p:sp>
        <p:nvSpPr>
          <p:cNvPr id="53" name="TextBox 52">
            <a:extLst>
              <a:ext uri="{FF2B5EF4-FFF2-40B4-BE49-F238E27FC236}">
                <a16:creationId xmlns:a16="http://schemas.microsoft.com/office/drawing/2014/main" id="{89B0753A-9F15-4CAA-97DC-42CEDA342861}"/>
              </a:ext>
            </a:extLst>
          </p:cNvPr>
          <p:cNvSpPr txBox="1"/>
          <p:nvPr/>
        </p:nvSpPr>
        <p:spPr>
          <a:xfrm>
            <a:off x="1095371" y="6013511"/>
            <a:ext cx="1454245" cy="707886"/>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Sum=0 =&gt; Count = 1</a:t>
            </a:r>
          </a:p>
        </p:txBody>
      </p:sp>
      <p:sp>
        <p:nvSpPr>
          <p:cNvPr id="54" name="TextBox 53">
            <a:extLst>
              <a:ext uri="{FF2B5EF4-FFF2-40B4-BE49-F238E27FC236}">
                <a16:creationId xmlns:a16="http://schemas.microsoft.com/office/drawing/2014/main" id="{E33FDC41-A952-1061-2583-1F6859E9916D}"/>
              </a:ext>
            </a:extLst>
          </p:cNvPr>
          <p:cNvSpPr txBox="1"/>
          <p:nvPr/>
        </p:nvSpPr>
        <p:spPr>
          <a:xfrm>
            <a:off x="5293772" y="2046651"/>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 3}</a:t>
            </a:r>
          </a:p>
          <a:p>
            <a:pPr algn="ctr"/>
            <a:r>
              <a:rPr lang="en-US" sz="2000" dirty="0">
                <a:latin typeface="Times New Roman" panose="02020603050405020304" pitchFamily="18" charset="0"/>
                <a:cs typeface="Times New Roman" panose="02020603050405020304" pitchFamily="18" charset="0"/>
              </a:rPr>
              <a:t>= number of ways to make 1 choosing 3 and not choosing 3</a:t>
            </a:r>
          </a:p>
        </p:txBody>
      </p:sp>
      <p:sp>
        <p:nvSpPr>
          <p:cNvPr id="55" name="TextBox 54">
            <a:extLst>
              <a:ext uri="{FF2B5EF4-FFF2-40B4-BE49-F238E27FC236}">
                <a16:creationId xmlns:a16="http://schemas.microsoft.com/office/drawing/2014/main" id="{8E6B1832-5B0E-8680-98DF-A33C4119EA74}"/>
              </a:ext>
            </a:extLst>
          </p:cNvPr>
          <p:cNvSpPr txBox="1"/>
          <p:nvPr/>
        </p:nvSpPr>
        <p:spPr>
          <a:xfrm>
            <a:off x="5709769" y="3605857"/>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a:t>
            </a:r>
          </a:p>
          <a:p>
            <a:pPr algn="ctr"/>
            <a:r>
              <a:rPr lang="en-US" sz="2000" dirty="0">
                <a:latin typeface="Times New Roman" panose="02020603050405020304" pitchFamily="18" charset="0"/>
                <a:cs typeface="Times New Roman" panose="02020603050405020304" pitchFamily="18" charset="0"/>
              </a:rPr>
              <a:t>= number of ways to make 1 choosing 2 and not choosing 2</a:t>
            </a:r>
          </a:p>
        </p:txBody>
      </p:sp>
      <p:sp>
        <p:nvSpPr>
          <p:cNvPr id="56" name="TextBox 55">
            <a:extLst>
              <a:ext uri="{FF2B5EF4-FFF2-40B4-BE49-F238E27FC236}">
                <a16:creationId xmlns:a16="http://schemas.microsoft.com/office/drawing/2014/main" id="{32B7B0BF-D0AB-6A83-BCCB-24DF3AD20DDC}"/>
              </a:ext>
            </a:extLst>
          </p:cNvPr>
          <p:cNvSpPr txBox="1"/>
          <p:nvPr/>
        </p:nvSpPr>
        <p:spPr>
          <a:xfrm>
            <a:off x="6874177" y="5044534"/>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a:t>
            </a:r>
          </a:p>
          <a:p>
            <a:pPr algn="ctr"/>
            <a:r>
              <a:rPr lang="en-US" sz="2000" dirty="0">
                <a:latin typeface="Times New Roman" panose="02020603050405020304" pitchFamily="18" charset="0"/>
                <a:cs typeface="Times New Roman" panose="02020603050405020304" pitchFamily="18" charset="0"/>
              </a:rPr>
              <a:t>= number of ways to make 1 choosing 1 and not choosing 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0A7426E-6FF6-22FC-1421-6B9C1F6F5F80}"/>
                  </a:ext>
                </a:extLst>
              </p:cNvPr>
              <p:cNvSpPr txBox="1"/>
              <p:nvPr/>
            </p:nvSpPr>
            <p:spPr>
              <a:xfrm>
                <a:off x="6874176" y="6197699"/>
                <a:ext cx="472475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Time complexity: O(</a:t>
                </a:r>
                <a14:m>
                  <m:oMath xmlns:m="http://schemas.openxmlformats.org/officeDocument/2006/math">
                    <m:sSup>
                      <m:sSupPr>
                        <m:ctrlPr>
                          <a:rPr lang="vi-VN" sz="2400" b="1" i="1" smtClean="0">
                            <a:latin typeface="Cambria Math" panose="02040503050406030204" pitchFamily="18" charset="0"/>
                            <a:cs typeface="Times New Roman" panose="02020603050405020304" pitchFamily="18" charset="0"/>
                          </a:rPr>
                        </m:ctrlPr>
                      </m:sSupPr>
                      <m:e>
                        <m:r>
                          <a:rPr lang="vi-VN" sz="2400" b="1" i="1" smtClean="0">
                            <a:latin typeface="Cambria Math" panose="02040503050406030204" pitchFamily="18" charset="0"/>
                            <a:cs typeface="Times New Roman" panose="02020603050405020304" pitchFamily="18" charset="0"/>
                          </a:rPr>
                          <m:t>𝟐</m:t>
                        </m:r>
                      </m:e>
                      <m:sup>
                        <m:r>
                          <a:rPr lang="vi-VN" sz="2400" b="1" i="1">
                            <a:latin typeface="Cambria Math" panose="02040503050406030204" pitchFamily="18" charset="0"/>
                            <a:cs typeface="Times New Roman" panose="02020603050405020304" pitchFamily="18" charset="0"/>
                          </a:rPr>
                          <m:t>𝒏</m:t>
                        </m:r>
                      </m:sup>
                    </m:sSup>
                  </m:oMath>
                </a14:m>
                <a:r>
                  <a:rPr lang="en-US" sz="2400" b="1" dirty="0">
                    <a:latin typeface="Times New Roman" panose="02020603050405020304" pitchFamily="18" charset="0"/>
                    <a:cs typeface="Times New Roman" panose="02020603050405020304" pitchFamily="18" charset="0"/>
                  </a:rPr>
                  <a:t>)</a:t>
                </a:r>
              </a:p>
            </p:txBody>
          </p:sp>
        </mc:Choice>
        <mc:Fallback xmlns="">
          <p:sp>
            <p:nvSpPr>
              <p:cNvPr id="57" name="TextBox 56">
                <a:extLst>
                  <a:ext uri="{FF2B5EF4-FFF2-40B4-BE49-F238E27FC236}">
                    <a16:creationId xmlns:a16="http://schemas.microsoft.com/office/drawing/2014/main" id="{40A7426E-6FF6-22FC-1421-6B9C1F6F5F80}"/>
                  </a:ext>
                </a:extLst>
              </p:cNvPr>
              <p:cNvSpPr txBox="1">
                <a:spLocks noRot="1" noChangeAspect="1" noMove="1" noResize="1" noEditPoints="1" noAdjustHandles="1" noChangeArrowheads="1" noChangeShapeType="1" noTextEdit="1"/>
              </p:cNvSpPr>
              <p:nvPr/>
            </p:nvSpPr>
            <p:spPr>
              <a:xfrm>
                <a:off x="6874176" y="6197699"/>
                <a:ext cx="4724751" cy="461665"/>
              </a:xfrm>
              <a:prstGeom prst="rect">
                <a:avLst/>
              </a:prstGeom>
              <a:blipFill>
                <a:blip r:embed="rId3"/>
                <a:stretch>
                  <a:fillRect t="-10811" b="-29730"/>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B9A04EE-F694-93EE-902A-5CE8930EF6DF}"/>
                  </a:ext>
                </a:extLst>
              </p14:cNvPr>
              <p14:cNvContentPartPr/>
              <p14:nvPr/>
            </p14:nvContentPartPr>
            <p14:xfrm>
              <a:off x="588240" y="916920"/>
              <a:ext cx="9421560" cy="5803560"/>
            </p14:xfrm>
          </p:contentPart>
        </mc:Choice>
        <mc:Fallback>
          <p:pic>
            <p:nvPicPr>
              <p:cNvPr id="2" name="Ink 1">
                <a:extLst>
                  <a:ext uri="{FF2B5EF4-FFF2-40B4-BE49-F238E27FC236}">
                    <a16:creationId xmlns:a16="http://schemas.microsoft.com/office/drawing/2014/main" id="{5B9A04EE-F694-93EE-902A-5CE8930EF6DF}"/>
                  </a:ext>
                </a:extLst>
              </p:cNvPr>
              <p:cNvPicPr/>
              <p:nvPr/>
            </p:nvPicPr>
            <p:blipFill>
              <a:blip r:embed="rId5"/>
              <a:stretch>
                <a:fillRect/>
              </a:stretch>
            </p:blipFill>
            <p:spPr>
              <a:xfrm>
                <a:off x="578880" y="907560"/>
                <a:ext cx="9440280" cy="5822280"/>
              </a:xfrm>
              <a:prstGeom prst="rect">
                <a:avLst/>
              </a:prstGeom>
            </p:spPr>
          </p:pic>
        </mc:Fallback>
      </mc:AlternateContent>
    </p:spTree>
    <p:extLst>
      <p:ext uri="{BB962C8B-B14F-4D97-AF65-F5344CB8AC3E}">
        <p14:creationId xmlns:p14="http://schemas.microsoft.com/office/powerpoint/2010/main" val="417347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Ring Topology:</a:t>
            </a:r>
          </a:p>
          <a:p>
            <a:pPr lvl="1"/>
            <a:r>
              <a:rPr lang="en-US" dirty="0"/>
              <a:t>Each node should have exactly two neighbors</a:t>
            </a:r>
          </a:p>
          <a:p>
            <a:pPr lvl="1"/>
            <a:r>
              <a:rPr lang="en-US" dirty="0"/>
              <a:t>The matrix should be symmetric i.e., A[</a:t>
            </a:r>
            <a:r>
              <a:rPr lang="en-US" dirty="0" err="1"/>
              <a:t>i,j</a:t>
            </a:r>
            <a:r>
              <a:rPr lang="en-US" dirty="0"/>
              <a:t>] = A[</a:t>
            </a:r>
            <a:r>
              <a:rPr lang="en-US" dirty="0" err="1"/>
              <a:t>j,i</a:t>
            </a:r>
            <a:r>
              <a:rPr lang="en-US" dirty="0"/>
              <a:t>] for all </a:t>
            </a:r>
            <a:r>
              <a:rPr lang="en-US" dirty="0" err="1"/>
              <a:t>i,j</a:t>
            </a:r>
            <a:endParaRPr lang="en-US" dirty="0"/>
          </a:p>
        </p:txBody>
      </p:sp>
      <p:graphicFrame>
        <p:nvGraphicFramePr>
          <p:cNvPr id="4" name="Table 4">
            <a:extLst>
              <a:ext uri="{FF2B5EF4-FFF2-40B4-BE49-F238E27FC236}">
                <a16:creationId xmlns:a16="http://schemas.microsoft.com/office/drawing/2014/main" id="{7ECEA6DD-E52F-9187-05BA-8136F05A10B8}"/>
              </a:ext>
            </a:extLst>
          </p:cNvPr>
          <p:cNvGraphicFramePr>
            <a:graphicFrameLocks noGrp="1"/>
          </p:cNvGraphicFramePr>
          <p:nvPr>
            <p:extLst>
              <p:ext uri="{D42A27DB-BD31-4B8C-83A1-F6EECF244321}">
                <p14:modId xmlns:p14="http://schemas.microsoft.com/office/powerpoint/2010/main" val="3589669081"/>
              </p:ext>
            </p:extLst>
          </p:nvPr>
        </p:nvGraphicFramePr>
        <p:xfrm>
          <a:off x="2876882" y="3685672"/>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5CA4BC45-BFBD-490F-A177-D266102784F4}"/>
              </a:ext>
            </a:extLst>
          </p:cNvPr>
          <p:cNvGraphicFramePr>
            <a:graphicFrameLocks noGrp="1"/>
          </p:cNvGraphicFramePr>
          <p:nvPr>
            <p:extLst>
              <p:ext uri="{D42A27DB-BD31-4B8C-83A1-F6EECF244321}">
                <p14:modId xmlns:p14="http://schemas.microsoft.com/office/powerpoint/2010/main" val="1539999340"/>
              </p:ext>
            </p:extLst>
          </p:nvPr>
        </p:nvGraphicFramePr>
        <p:xfrm>
          <a:off x="2089484" y="3685672"/>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EF64296E-B6C3-FFCF-0AC5-01630E771EB7}"/>
              </a:ext>
            </a:extLst>
          </p:cNvPr>
          <p:cNvGraphicFramePr>
            <a:graphicFrameLocks noGrp="1"/>
          </p:cNvGraphicFramePr>
          <p:nvPr>
            <p:extLst>
              <p:ext uri="{D42A27DB-BD31-4B8C-83A1-F6EECF244321}">
                <p14:modId xmlns:p14="http://schemas.microsoft.com/office/powerpoint/2010/main" val="467587143"/>
              </p:ext>
            </p:extLst>
          </p:nvPr>
        </p:nvGraphicFramePr>
        <p:xfrm>
          <a:off x="2876882" y="2863955"/>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9F773443-C2C4-AD98-01A6-1F168E67471B}"/>
              </a:ext>
            </a:extLst>
          </p:cNvPr>
          <p:cNvSpPr txBox="1"/>
          <p:nvPr/>
        </p:nvSpPr>
        <p:spPr>
          <a:xfrm>
            <a:off x="2622397" y="6179342"/>
            <a:ext cx="2336409"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Ring Topology</a:t>
            </a:r>
          </a:p>
        </p:txBody>
      </p:sp>
      <p:sp>
        <p:nvSpPr>
          <p:cNvPr id="8" name="Oval 7">
            <a:extLst>
              <a:ext uri="{FF2B5EF4-FFF2-40B4-BE49-F238E27FC236}">
                <a16:creationId xmlns:a16="http://schemas.microsoft.com/office/drawing/2014/main" id="{BC699EA9-4A87-8B11-A077-D7B625FE4D5D}"/>
              </a:ext>
            </a:extLst>
          </p:cNvPr>
          <p:cNvSpPr/>
          <p:nvPr/>
        </p:nvSpPr>
        <p:spPr>
          <a:xfrm>
            <a:off x="8652711" y="31923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1DF129-4265-7C29-EAA7-C7DED2EC07D2}"/>
              </a:ext>
            </a:extLst>
          </p:cNvPr>
          <p:cNvSpPr/>
          <p:nvPr/>
        </p:nvSpPr>
        <p:spPr>
          <a:xfrm>
            <a:off x="6713623" y="33447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F0614A-D4C0-5A55-E959-F0789020013D}"/>
              </a:ext>
            </a:extLst>
          </p:cNvPr>
          <p:cNvSpPr/>
          <p:nvPr/>
        </p:nvSpPr>
        <p:spPr>
          <a:xfrm>
            <a:off x="6866023" y="508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0FCCD-4E4D-24EA-5D0D-952CC43401F5}"/>
              </a:ext>
            </a:extLst>
          </p:cNvPr>
          <p:cNvSpPr/>
          <p:nvPr/>
        </p:nvSpPr>
        <p:spPr>
          <a:xfrm>
            <a:off x="8957511" y="51095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3E596B4-8130-CA6A-ABC9-6946177DA9C8}"/>
              </a:ext>
            </a:extLst>
          </p:cNvPr>
          <p:cNvCxnSpPr>
            <a:stCxn id="8" idx="2"/>
            <a:endCxn id="9" idx="6"/>
          </p:cNvCxnSpPr>
          <p:nvPr/>
        </p:nvCxnSpPr>
        <p:spPr>
          <a:xfrm flipH="1">
            <a:off x="7018423" y="3344777"/>
            <a:ext cx="1634288"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56CB8F-5C84-8D44-989A-2F99DE7C7B17}"/>
              </a:ext>
            </a:extLst>
          </p:cNvPr>
          <p:cNvCxnSpPr>
            <a:cxnSpLocks/>
            <a:stCxn id="9" idx="4"/>
            <a:endCxn id="10" idx="0"/>
          </p:cNvCxnSpPr>
          <p:nvPr/>
        </p:nvCxnSpPr>
        <p:spPr>
          <a:xfrm>
            <a:off x="6866023" y="3649579"/>
            <a:ext cx="152400" cy="14304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C0EBD1-DAEC-352D-5243-466F52C00C24}"/>
              </a:ext>
            </a:extLst>
          </p:cNvPr>
          <p:cNvCxnSpPr>
            <a:cxnSpLocks/>
            <a:stCxn id="11" idx="2"/>
            <a:endCxn id="10" idx="6"/>
          </p:cNvCxnSpPr>
          <p:nvPr/>
        </p:nvCxnSpPr>
        <p:spPr>
          <a:xfrm flipH="1" flipV="1">
            <a:off x="7170823" y="5232402"/>
            <a:ext cx="1786688" cy="295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91BF96-4BA7-AED2-6CCC-DA5BB3C72BF0}"/>
              </a:ext>
            </a:extLst>
          </p:cNvPr>
          <p:cNvCxnSpPr>
            <a:cxnSpLocks/>
            <a:stCxn id="8" idx="4"/>
            <a:endCxn id="11" idx="0"/>
          </p:cNvCxnSpPr>
          <p:nvPr/>
        </p:nvCxnSpPr>
        <p:spPr>
          <a:xfrm>
            <a:off x="8805111" y="3497177"/>
            <a:ext cx="304800" cy="161240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b="1" dirty="0"/>
              <a:t>Recursive algorithm</a:t>
            </a:r>
          </a:p>
          <a:p>
            <a:pPr marL="0" indent="0">
              <a:buNone/>
            </a:pPr>
            <a:r>
              <a:rPr lang="en-US" b="1" dirty="0"/>
              <a:t>def</a:t>
            </a:r>
            <a:r>
              <a:rPr lang="en-US" dirty="0"/>
              <a:t> count(coins, n, total):</a:t>
            </a:r>
          </a:p>
          <a:p>
            <a:pPr marL="0" indent="0">
              <a:buNone/>
            </a:pPr>
            <a:r>
              <a:rPr lang="en-US" dirty="0"/>
              <a:t>    if total == 0:</a:t>
            </a:r>
          </a:p>
          <a:p>
            <a:pPr marL="0" indent="0">
              <a:buNone/>
            </a:pPr>
            <a:r>
              <a:rPr lang="en-US" dirty="0"/>
              <a:t>        return 1</a:t>
            </a:r>
          </a:p>
          <a:p>
            <a:pPr marL="0" indent="0">
              <a:buNone/>
            </a:pPr>
            <a:endParaRPr lang="en-US" dirty="0"/>
          </a:p>
          <a:p>
            <a:pPr marL="0" indent="0">
              <a:buNone/>
            </a:pPr>
            <a:r>
              <a:rPr lang="en-US" dirty="0"/>
              <a:t>    if total &lt; 0 or n &lt;= 0:</a:t>
            </a:r>
          </a:p>
          <a:p>
            <a:pPr marL="0" indent="0">
              <a:buNone/>
            </a:pPr>
            <a:r>
              <a:rPr lang="en-US" dirty="0"/>
              <a:t>        return 0</a:t>
            </a:r>
          </a:p>
          <a:p>
            <a:pPr marL="0" indent="0">
              <a:buNone/>
            </a:pPr>
            <a:endParaRPr lang="en-US" dirty="0"/>
          </a:p>
          <a:p>
            <a:pPr marL="0" indent="0">
              <a:buNone/>
            </a:pPr>
            <a:r>
              <a:rPr lang="en-US" dirty="0"/>
              <a:t>    </a:t>
            </a:r>
            <a:r>
              <a:rPr lang="en-US" dirty="0" err="1"/>
              <a:t>without_current_coin</a:t>
            </a:r>
            <a:r>
              <a:rPr lang="en-US" dirty="0"/>
              <a:t> = count(coins, n - 1, total)</a:t>
            </a:r>
          </a:p>
          <a:p>
            <a:pPr marL="0" indent="0">
              <a:buNone/>
            </a:pPr>
            <a:r>
              <a:rPr lang="en-US" dirty="0"/>
              <a:t>    </a:t>
            </a:r>
            <a:r>
              <a:rPr lang="en-US" dirty="0" err="1"/>
              <a:t>with_current_coin</a:t>
            </a:r>
            <a:r>
              <a:rPr lang="en-US" dirty="0"/>
              <a:t> = count(coins, n, total - coins[n-1])</a:t>
            </a:r>
          </a:p>
          <a:p>
            <a:pPr marL="0" indent="0">
              <a:buNone/>
            </a:pPr>
            <a:r>
              <a:rPr lang="en-US" dirty="0"/>
              <a:t>    </a:t>
            </a:r>
            <a:r>
              <a:rPr lang="en-US" b="1" dirty="0"/>
              <a:t>return</a:t>
            </a:r>
            <a:r>
              <a:rPr lang="en-US" dirty="0"/>
              <a:t> </a:t>
            </a:r>
            <a:r>
              <a:rPr lang="en-US" dirty="0" err="1"/>
              <a:t>without_current_coin</a:t>
            </a:r>
            <a:r>
              <a:rPr lang="en-US" dirty="0"/>
              <a:t> + </a:t>
            </a:r>
            <a:r>
              <a:rPr lang="en-US" dirty="0" err="1"/>
              <a:t>with_current_coin</a:t>
            </a:r>
            <a:endParaRPr lang="en-US" dirty="0"/>
          </a:p>
          <a:p>
            <a:pPr marL="0" indent="0">
              <a:buNone/>
            </a:pPr>
            <a:endParaRPr lang="en-US" b="1" dirty="0"/>
          </a:p>
          <a:p>
            <a:pPr marL="0" indent="0">
              <a:buNone/>
            </a:pPr>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C39E0F6-3D6F-49CC-B55A-6200B8A00E2F}"/>
                  </a:ext>
                </a:extLst>
              </p14:cNvPr>
              <p14:cNvContentPartPr/>
              <p14:nvPr/>
            </p14:nvContentPartPr>
            <p14:xfrm>
              <a:off x="1353960" y="4934160"/>
              <a:ext cx="6011640" cy="1329480"/>
            </p14:xfrm>
          </p:contentPart>
        </mc:Choice>
        <mc:Fallback>
          <p:pic>
            <p:nvPicPr>
              <p:cNvPr id="4" name="Ink 3">
                <a:extLst>
                  <a:ext uri="{FF2B5EF4-FFF2-40B4-BE49-F238E27FC236}">
                    <a16:creationId xmlns:a16="http://schemas.microsoft.com/office/drawing/2014/main" id="{6C39E0F6-3D6F-49CC-B55A-6200B8A00E2F}"/>
                  </a:ext>
                </a:extLst>
              </p:cNvPr>
              <p:cNvPicPr/>
              <p:nvPr/>
            </p:nvPicPr>
            <p:blipFill>
              <a:blip r:embed="rId4"/>
              <a:stretch>
                <a:fillRect/>
              </a:stretch>
            </p:blipFill>
            <p:spPr>
              <a:xfrm>
                <a:off x="1344600" y="4924800"/>
                <a:ext cx="6030360" cy="1348200"/>
              </a:xfrm>
              <a:prstGeom prst="rect">
                <a:avLst/>
              </a:prstGeom>
            </p:spPr>
          </p:pic>
        </mc:Fallback>
      </mc:AlternateContent>
    </p:spTree>
    <p:extLst>
      <p:ext uri="{BB962C8B-B14F-4D97-AF65-F5344CB8AC3E}">
        <p14:creationId xmlns:p14="http://schemas.microsoft.com/office/powerpoint/2010/main" val="3884688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126193686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77974" y="2324809"/>
            <a:ext cx="4483841"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Ideas:</a:t>
            </a:r>
          </a:p>
          <a:p>
            <a:pPr marL="285750" indent="-285750">
              <a:buFontTx/>
              <a:buChar char="-"/>
            </a:pPr>
            <a:r>
              <a:rPr lang="en-US" sz="2400" dirty="0">
                <a:latin typeface="Times New Roman" panose="02020603050405020304" pitchFamily="18" charset="0"/>
                <a:cs typeface="Times New Roman" panose="02020603050405020304" pitchFamily="18" charset="0"/>
              </a:rPr>
              <a:t>Use a table to store solutions</a:t>
            </a:r>
          </a:p>
          <a:p>
            <a:pPr marL="285750" indent="-285750">
              <a:buFontTx/>
              <a:buChar char="-"/>
            </a:pPr>
            <a:r>
              <a:rPr lang="en-US" sz="2400" dirty="0">
                <a:latin typeface="Times New Roman" panose="02020603050405020304" pitchFamily="18" charset="0"/>
                <a:cs typeface="Times New Roman" panose="02020603050405020304" pitchFamily="18" charset="0"/>
              </a:rPr>
              <a:t>Number of ways = number of solutions include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exclude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285750" indent="-285750">
              <a:buFontTx/>
              <a:buChar char="-"/>
            </a:pP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CE75FF82-EC80-0681-2027-A3FBAC678AC0}"/>
                  </a:ext>
                </a:extLst>
              </p14:cNvPr>
              <p14:cNvContentPartPr/>
              <p14:nvPr/>
            </p14:nvContentPartPr>
            <p14:xfrm>
              <a:off x="4617720" y="559440"/>
              <a:ext cx="1813320" cy="3012840"/>
            </p14:xfrm>
          </p:contentPart>
        </mc:Choice>
        <mc:Fallback>
          <p:pic>
            <p:nvPicPr>
              <p:cNvPr id="7" name="Ink 6">
                <a:extLst>
                  <a:ext uri="{FF2B5EF4-FFF2-40B4-BE49-F238E27FC236}">
                    <a16:creationId xmlns:a16="http://schemas.microsoft.com/office/drawing/2014/main" id="{CE75FF82-EC80-0681-2027-A3FBAC678AC0}"/>
                  </a:ext>
                </a:extLst>
              </p:cNvPr>
              <p:cNvPicPr/>
              <p:nvPr/>
            </p:nvPicPr>
            <p:blipFill>
              <a:blip r:embed="rId4"/>
              <a:stretch>
                <a:fillRect/>
              </a:stretch>
            </p:blipFill>
            <p:spPr>
              <a:xfrm>
                <a:off x="4608360" y="550080"/>
                <a:ext cx="1832040" cy="3031560"/>
              </a:xfrm>
              <a:prstGeom prst="rect">
                <a:avLst/>
              </a:prstGeom>
            </p:spPr>
          </p:pic>
        </mc:Fallback>
      </mc:AlternateContent>
    </p:spTree>
    <p:extLst>
      <p:ext uri="{BB962C8B-B14F-4D97-AF65-F5344CB8AC3E}">
        <p14:creationId xmlns:p14="http://schemas.microsoft.com/office/powerpoint/2010/main" val="1649814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61944" y="2404727"/>
            <a:ext cx="448384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Fill in the table number of ways when use coins {1, 2, 3}</a:t>
            </a:r>
          </a:p>
        </p:txBody>
      </p:sp>
    </p:spTree>
    <p:extLst>
      <p:ext uri="{BB962C8B-B14F-4D97-AF65-F5344CB8AC3E}">
        <p14:creationId xmlns:p14="http://schemas.microsoft.com/office/powerpoint/2010/main" val="2755407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3632067952"/>
              </p:ext>
            </p:extLst>
          </p:nvPr>
        </p:nvGraphicFramePr>
        <p:xfrm>
          <a:off x="838200" y="2530927"/>
          <a:ext cx="5040084" cy="1355272"/>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Let’s begin with coin “1”.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sum=0 by not choosing.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 1, 2, 3, 4} </a:t>
                </a:r>
              </a:p>
            </p:txBody>
          </p:sp>
        </mc:Choice>
        <mc:Fallback xmlns="">
          <p:sp>
            <p:nvSpPr>
              <p:cNvPr id="9" name="TextBox 8">
                <a:extLst>
                  <a:ext uri="{FF2B5EF4-FFF2-40B4-BE49-F238E27FC236}">
                    <a16:creationId xmlns:a16="http://schemas.microsoft.com/office/drawing/2014/main" id="{81756D0F-3D17-081A-BBB3-2F5533BB51C1}"/>
                  </a:ext>
                </a:extLst>
              </p:cNvPr>
              <p:cNvSpPr txBox="1">
                <a:spLocks noRot="1" noChangeAspect="1" noMove="1" noResize="1" noEditPoints="1" noAdjustHandles="1" noChangeArrowheads="1" noChangeShapeType="1" noTextEdit="1"/>
              </p:cNvSpPr>
              <p:nvPr/>
            </p:nvSpPr>
            <p:spPr>
              <a:xfrm>
                <a:off x="6509288" y="2404727"/>
                <a:ext cx="4836497" cy="2308324"/>
              </a:xfrm>
              <a:prstGeom prst="rect">
                <a:avLst/>
              </a:prstGeom>
              <a:blipFill>
                <a:blip r:embed="rId3"/>
                <a:stretch>
                  <a:fillRect l="-2094" t="-2186" b="-4918"/>
                </a:stretch>
              </a:blipFill>
            </p:spPr>
            <p:txBody>
              <a:bodyPr/>
              <a:lstStyle/>
              <a:p>
                <a:r>
                  <a:rPr lang="en-US">
                    <a:noFill/>
                  </a:rPr>
                  <a:t> </a:t>
                </a:r>
              </a:p>
            </p:txBody>
          </p:sp>
        </mc:Fallback>
      </mc:AlternateContent>
    </p:spTree>
    <p:extLst>
      <p:ext uri="{BB962C8B-B14F-4D97-AF65-F5344CB8AC3E}">
        <p14:creationId xmlns:p14="http://schemas.microsoft.com/office/powerpoint/2010/main" val="417395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sum=0 by not choosing coin “2” and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551567371"/>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91D71BC7-0ACF-B726-A7D0-F05862C6F15E}"/>
                  </a:ext>
                </a:extLst>
              </p14:cNvPr>
              <p14:cNvContentPartPr/>
              <p14:nvPr/>
            </p14:nvContentPartPr>
            <p14:xfrm>
              <a:off x="7110000" y="3593160"/>
              <a:ext cx="4077000" cy="443520"/>
            </p14:xfrm>
          </p:contentPart>
        </mc:Choice>
        <mc:Fallback>
          <p:pic>
            <p:nvPicPr>
              <p:cNvPr id="4" name="Ink 3">
                <a:extLst>
                  <a:ext uri="{FF2B5EF4-FFF2-40B4-BE49-F238E27FC236}">
                    <a16:creationId xmlns:a16="http://schemas.microsoft.com/office/drawing/2014/main" id="{91D71BC7-0ACF-B726-A7D0-F05862C6F15E}"/>
                  </a:ext>
                </a:extLst>
              </p:cNvPr>
              <p:cNvPicPr/>
              <p:nvPr/>
            </p:nvPicPr>
            <p:blipFill>
              <a:blip r:embed="rId4"/>
              <a:stretch>
                <a:fillRect/>
              </a:stretch>
            </p:blipFill>
            <p:spPr>
              <a:xfrm>
                <a:off x="7100640" y="3583800"/>
                <a:ext cx="4095720" cy="462240"/>
              </a:xfrm>
              <a:prstGeom prst="rect">
                <a:avLst/>
              </a:prstGeom>
            </p:spPr>
          </p:pic>
        </mc:Fallback>
      </mc:AlternateContent>
    </p:spTree>
    <p:extLst>
      <p:ext uri="{BB962C8B-B14F-4D97-AF65-F5344CB8AC3E}">
        <p14:creationId xmlns:p14="http://schemas.microsoft.com/office/powerpoint/2010/main" val="3408055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sum=1 by choosing one coin “1”.</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77216646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D615484-5F24-41AB-8B16-AE96FD72470C}"/>
                  </a:ext>
                </a:extLst>
              </p14:cNvPr>
              <p14:cNvContentPartPr/>
              <p14:nvPr/>
            </p14:nvContentPartPr>
            <p14:xfrm>
              <a:off x="2799000" y="3366360"/>
              <a:ext cx="537480" cy="574200"/>
            </p14:xfrm>
          </p:contentPart>
        </mc:Choice>
        <mc:Fallback>
          <p:pic>
            <p:nvPicPr>
              <p:cNvPr id="4" name="Ink 3">
                <a:extLst>
                  <a:ext uri="{FF2B5EF4-FFF2-40B4-BE49-F238E27FC236}">
                    <a16:creationId xmlns:a16="http://schemas.microsoft.com/office/drawing/2014/main" id="{6D615484-5F24-41AB-8B16-AE96FD72470C}"/>
                  </a:ext>
                </a:extLst>
              </p:cNvPr>
              <p:cNvPicPr/>
              <p:nvPr/>
            </p:nvPicPr>
            <p:blipFill>
              <a:blip r:embed="rId4"/>
              <a:stretch>
                <a:fillRect/>
              </a:stretch>
            </p:blipFill>
            <p:spPr>
              <a:xfrm>
                <a:off x="2789640" y="3357000"/>
                <a:ext cx="556200" cy="592920"/>
              </a:xfrm>
              <a:prstGeom prst="rect">
                <a:avLst/>
              </a:prstGeom>
            </p:spPr>
          </p:pic>
        </mc:Fallback>
      </mc:AlternateContent>
    </p:spTree>
    <p:extLst>
      <p:ext uri="{BB962C8B-B14F-4D97-AF65-F5344CB8AC3E}">
        <p14:creationId xmlns:p14="http://schemas.microsoft.com/office/powerpoint/2010/main" val="812172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193592"/>
            <a:ext cx="533592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two</a:t>
            </a:r>
            <a:r>
              <a:rPr lang="en-US" sz="2400" b="1" dirty="0">
                <a:latin typeface="Times New Roman" panose="02020603050405020304" pitchFamily="18" charset="0"/>
                <a:cs typeface="Times New Roman" panose="02020603050405020304" pitchFamily="18" charset="0"/>
              </a:rPr>
              <a:t> ways</a:t>
            </a:r>
            <a:r>
              <a:rPr lang="en-US" sz="2400" dirty="0">
                <a:latin typeface="Times New Roman" panose="02020603050405020304" pitchFamily="18" charset="0"/>
                <a:cs typeface="Times New Roman" panose="02020603050405020304" pitchFamily="18" charset="0"/>
              </a:rPr>
              <a:t> to use coin “2” and “1” to make sum=2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equation is:</a:t>
            </a:r>
          </a:p>
          <a:p>
            <a:pPr lvl="1"/>
            <a:r>
              <a:rPr lang="en-US" sz="2400" dirty="0">
                <a:latin typeface="Times New Roman" panose="02020603050405020304" pitchFamily="18" charset="0"/>
                <a:cs typeface="Times New Roman" panose="02020603050405020304" pitchFamily="18" charset="0"/>
              </a:rPr>
              <a:t>Number of ways = number of ways exclude “2” and number of ways include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2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0</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3936569" y="2889522"/>
            <a:ext cx="3212776" cy="2408784"/>
          </a:xfrm>
          <a:prstGeom prst="curvedConnector3">
            <a:avLst>
              <a:gd name="adj1" fmla="val 81838"/>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sp>
        <p:nvSpPr>
          <p:cNvPr id="34" name="Freeform 33">
            <a:extLst>
              <a:ext uri="{FF2B5EF4-FFF2-40B4-BE49-F238E27FC236}">
                <a16:creationId xmlns:a16="http://schemas.microsoft.com/office/drawing/2014/main" id="{81BC470B-3740-8C82-A519-E5F40DE1C0C3}"/>
              </a:ext>
            </a:extLst>
          </p:cNvPr>
          <p:cNvSpPr/>
          <p:nvPr/>
        </p:nvSpPr>
        <p:spPr>
          <a:xfrm>
            <a:off x="247973" y="4417017"/>
            <a:ext cx="2944678" cy="2293749"/>
          </a:xfrm>
          <a:custGeom>
            <a:avLst/>
            <a:gdLst>
              <a:gd name="connsiteX0" fmla="*/ 2944678 w 2944678"/>
              <a:gd name="connsiteY0" fmla="*/ 1689315 h 2293749"/>
              <a:gd name="connsiteX1" fmla="*/ 2836190 w 2944678"/>
              <a:gd name="connsiteY1" fmla="*/ 1782305 h 2293749"/>
              <a:gd name="connsiteX2" fmla="*/ 2789695 w 2944678"/>
              <a:gd name="connsiteY2" fmla="*/ 1828800 h 2293749"/>
              <a:gd name="connsiteX3" fmla="*/ 2743200 w 2944678"/>
              <a:gd name="connsiteY3" fmla="*/ 1844298 h 2293749"/>
              <a:gd name="connsiteX4" fmla="*/ 2696705 w 2944678"/>
              <a:gd name="connsiteY4" fmla="*/ 1875295 h 2293749"/>
              <a:gd name="connsiteX5" fmla="*/ 2603715 w 2944678"/>
              <a:gd name="connsiteY5" fmla="*/ 1906291 h 2293749"/>
              <a:gd name="connsiteX6" fmla="*/ 2510725 w 2944678"/>
              <a:gd name="connsiteY6" fmla="*/ 1952786 h 2293749"/>
              <a:gd name="connsiteX7" fmla="*/ 2417735 w 2944678"/>
              <a:gd name="connsiteY7" fmla="*/ 1999281 h 2293749"/>
              <a:gd name="connsiteX8" fmla="*/ 2324746 w 2944678"/>
              <a:gd name="connsiteY8" fmla="*/ 2061275 h 2293749"/>
              <a:gd name="connsiteX9" fmla="*/ 2278251 w 2944678"/>
              <a:gd name="connsiteY9" fmla="*/ 2076773 h 2293749"/>
              <a:gd name="connsiteX10" fmla="*/ 2231756 w 2944678"/>
              <a:gd name="connsiteY10" fmla="*/ 2107769 h 2293749"/>
              <a:gd name="connsiteX11" fmla="*/ 2138766 w 2944678"/>
              <a:gd name="connsiteY11" fmla="*/ 2138766 h 2293749"/>
              <a:gd name="connsiteX12" fmla="*/ 2045776 w 2944678"/>
              <a:gd name="connsiteY12" fmla="*/ 2169763 h 2293749"/>
              <a:gd name="connsiteX13" fmla="*/ 1999281 w 2944678"/>
              <a:gd name="connsiteY13" fmla="*/ 2185261 h 2293749"/>
              <a:gd name="connsiteX14" fmla="*/ 1890793 w 2944678"/>
              <a:gd name="connsiteY14" fmla="*/ 2231756 h 2293749"/>
              <a:gd name="connsiteX15" fmla="*/ 1766807 w 2944678"/>
              <a:gd name="connsiteY15" fmla="*/ 2262752 h 2293749"/>
              <a:gd name="connsiteX16" fmla="*/ 1704813 w 2944678"/>
              <a:gd name="connsiteY16" fmla="*/ 2278251 h 2293749"/>
              <a:gd name="connsiteX17" fmla="*/ 1658319 w 2944678"/>
              <a:gd name="connsiteY17" fmla="*/ 2293749 h 2293749"/>
              <a:gd name="connsiteX18" fmla="*/ 1053885 w 2944678"/>
              <a:gd name="connsiteY18" fmla="*/ 2278251 h 2293749"/>
              <a:gd name="connsiteX19" fmla="*/ 1007390 w 2944678"/>
              <a:gd name="connsiteY19" fmla="*/ 2247254 h 2293749"/>
              <a:gd name="connsiteX20" fmla="*/ 883403 w 2944678"/>
              <a:gd name="connsiteY20" fmla="*/ 2216258 h 2293749"/>
              <a:gd name="connsiteX21" fmla="*/ 836908 w 2944678"/>
              <a:gd name="connsiteY21" fmla="*/ 2185261 h 2293749"/>
              <a:gd name="connsiteX22" fmla="*/ 728420 w 2944678"/>
              <a:gd name="connsiteY22" fmla="*/ 2154264 h 2293749"/>
              <a:gd name="connsiteX23" fmla="*/ 666427 w 2944678"/>
              <a:gd name="connsiteY23" fmla="*/ 2123268 h 2293749"/>
              <a:gd name="connsiteX24" fmla="*/ 464949 w 2944678"/>
              <a:gd name="connsiteY24" fmla="*/ 1952786 h 2293749"/>
              <a:gd name="connsiteX25" fmla="*/ 371959 w 2944678"/>
              <a:gd name="connsiteY25" fmla="*/ 1875295 h 2293749"/>
              <a:gd name="connsiteX26" fmla="*/ 340963 w 2944678"/>
              <a:gd name="connsiteY26" fmla="*/ 1828800 h 2293749"/>
              <a:gd name="connsiteX27" fmla="*/ 216976 w 2944678"/>
              <a:gd name="connsiteY27" fmla="*/ 1704814 h 2293749"/>
              <a:gd name="connsiteX28" fmla="*/ 123986 w 2944678"/>
              <a:gd name="connsiteY28" fmla="*/ 1596325 h 2293749"/>
              <a:gd name="connsiteX29" fmla="*/ 61993 w 2944678"/>
              <a:gd name="connsiteY29" fmla="*/ 1472339 h 2293749"/>
              <a:gd name="connsiteX30" fmla="*/ 30996 w 2944678"/>
              <a:gd name="connsiteY30" fmla="*/ 1348352 h 2293749"/>
              <a:gd name="connsiteX31" fmla="*/ 0 w 2944678"/>
              <a:gd name="connsiteY31" fmla="*/ 1255363 h 2293749"/>
              <a:gd name="connsiteX32" fmla="*/ 15498 w 2944678"/>
              <a:gd name="connsiteY32" fmla="*/ 1022888 h 2293749"/>
              <a:gd name="connsiteX33" fmla="*/ 61993 w 2944678"/>
              <a:gd name="connsiteY33" fmla="*/ 929898 h 2293749"/>
              <a:gd name="connsiteX34" fmla="*/ 123986 w 2944678"/>
              <a:gd name="connsiteY34" fmla="*/ 821410 h 2293749"/>
              <a:gd name="connsiteX35" fmla="*/ 216976 w 2944678"/>
              <a:gd name="connsiteY35" fmla="*/ 728420 h 2293749"/>
              <a:gd name="connsiteX36" fmla="*/ 325464 w 2944678"/>
              <a:gd name="connsiteY36" fmla="*/ 635430 h 2293749"/>
              <a:gd name="connsiteX37" fmla="*/ 418454 w 2944678"/>
              <a:gd name="connsiteY37" fmla="*/ 573437 h 2293749"/>
              <a:gd name="connsiteX38" fmla="*/ 464949 w 2944678"/>
              <a:gd name="connsiteY38" fmla="*/ 557939 h 2293749"/>
              <a:gd name="connsiteX39" fmla="*/ 557939 w 2944678"/>
              <a:gd name="connsiteY39" fmla="*/ 495946 h 2293749"/>
              <a:gd name="connsiteX40" fmla="*/ 743919 w 2944678"/>
              <a:gd name="connsiteY40" fmla="*/ 433952 h 2293749"/>
              <a:gd name="connsiteX41" fmla="*/ 836908 w 2944678"/>
              <a:gd name="connsiteY41" fmla="*/ 402956 h 2293749"/>
              <a:gd name="connsiteX42" fmla="*/ 898902 w 2944678"/>
              <a:gd name="connsiteY42" fmla="*/ 387458 h 2293749"/>
              <a:gd name="connsiteX43" fmla="*/ 991891 w 2944678"/>
              <a:gd name="connsiteY43" fmla="*/ 356461 h 2293749"/>
              <a:gd name="connsiteX44" fmla="*/ 1038386 w 2944678"/>
              <a:gd name="connsiteY44" fmla="*/ 340963 h 2293749"/>
              <a:gd name="connsiteX45" fmla="*/ 1751308 w 2944678"/>
              <a:gd name="connsiteY45" fmla="*/ 325464 h 2293749"/>
              <a:gd name="connsiteX46" fmla="*/ 1782305 w 2944678"/>
              <a:gd name="connsiteY46" fmla="*/ 278969 h 2293749"/>
              <a:gd name="connsiteX47" fmla="*/ 1782305 w 2944678"/>
              <a:gd name="connsiteY47" fmla="*/ 0 h 2293749"/>
              <a:gd name="connsiteX48" fmla="*/ 1704813 w 2944678"/>
              <a:gd name="connsiteY48" fmla="*/ 123986 h 2293749"/>
              <a:gd name="connsiteX49" fmla="*/ 1751308 w 2944678"/>
              <a:gd name="connsiteY49" fmla="*/ 30997 h 2293749"/>
              <a:gd name="connsiteX50" fmla="*/ 1797803 w 2944678"/>
              <a:gd name="connsiteY50" fmla="*/ 15498 h 2293749"/>
              <a:gd name="connsiteX51" fmla="*/ 1844298 w 2944678"/>
              <a:gd name="connsiteY51" fmla="*/ 46495 h 2293749"/>
              <a:gd name="connsiteX52" fmla="*/ 1890793 w 2944678"/>
              <a:gd name="connsiteY52" fmla="*/ 61993 h 2293749"/>
              <a:gd name="connsiteX53" fmla="*/ 1921790 w 2944678"/>
              <a:gd name="connsiteY53" fmla="*/ 92990 h 229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44678" h="2293749">
                <a:moveTo>
                  <a:pt x="2944678" y="1689315"/>
                </a:moveTo>
                <a:cubicBezTo>
                  <a:pt x="2908515" y="1720312"/>
                  <a:pt x="2871592" y="1750443"/>
                  <a:pt x="2836190" y="1782305"/>
                </a:cubicBezTo>
                <a:cubicBezTo>
                  <a:pt x="2819899" y="1796967"/>
                  <a:pt x="2807932" y="1816642"/>
                  <a:pt x="2789695" y="1828800"/>
                </a:cubicBezTo>
                <a:cubicBezTo>
                  <a:pt x="2776102" y="1837862"/>
                  <a:pt x="2758698" y="1839132"/>
                  <a:pt x="2743200" y="1844298"/>
                </a:cubicBezTo>
                <a:cubicBezTo>
                  <a:pt x="2727702" y="1854630"/>
                  <a:pt x="2713726" y="1867730"/>
                  <a:pt x="2696705" y="1875295"/>
                </a:cubicBezTo>
                <a:cubicBezTo>
                  <a:pt x="2666848" y="1888565"/>
                  <a:pt x="2603715" y="1906291"/>
                  <a:pt x="2603715" y="1906291"/>
                </a:cubicBezTo>
                <a:cubicBezTo>
                  <a:pt x="2470466" y="1995124"/>
                  <a:pt x="2639057" y="1888620"/>
                  <a:pt x="2510725" y="1952786"/>
                </a:cubicBezTo>
                <a:cubicBezTo>
                  <a:pt x="2390549" y="2012874"/>
                  <a:pt x="2534601" y="1960326"/>
                  <a:pt x="2417735" y="1999281"/>
                </a:cubicBezTo>
                <a:cubicBezTo>
                  <a:pt x="2386739" y="2019946"/>
                  <a:pt x="2360088" y="2049495"/>
                  <a:pt x="2324746" y="2061275"/>
                </a:cubicBezTo>
                <a:cubicBezTo>
                  <a:pt x="2309248" y="2066441"/>
                  <a:pt x="2292863" y="2069467"/>
                  <a:pt x="2278251" y="2076773"/>
                </a:cubicBezTo>
                <a:cubicBezTo>
                  <a:pt x="2261591" y="2085103"/>
                  <a:pt x="2248777" y="2100204"/>
                  <a:pt x="2231756" y="2107769"/>
                </a:cubicBezTo>
                <a:cubicBezTo>
                  <a:pt x="2201899" y="2121039"/>
                  <a:pt x="2169763" y="2128434"/>
                  <a:pt x="2138766" y="2138766"/>
                </a:cubicBezTo>
                <a:lnTo>
                  <a:pt x="2045776" y="2169763"/>
                </a:lnTo>
                <a:cubicBezTo>
                  <a:pt x="2030278" y="2174929"/>
                  <a:pt x="2013893" y="2177955"/>
                  <a:pt x="1999281" y="2185261"/>
                </a:cubicBezTo>
                <a:cubicBezTo>
                  <a:pt x="1948474" y="2210665"/>
                  <a:pt x="1940964" y="2218073"/>
                  <a:pt x="1890793" y="2231756"/>
                </a:cubicBezTo>
                <a:cubicBezTo>
                  <a:pt x="1849693" y="2242965"/>
                  <a:pt x="1808136" y="2252420"/>
                  <a:pt x="1766807" y="2262752"/>
                </a:cubicBezTo>
                <a:cubicBezTo>
                  <a:pt x="1746142" y="2267918"/>
                  <a:pt x="1725021" y="2271515"/>
                  <a:pt x="1704813" y="2278251"/>
                </a:cubicBezTo>
                <a:lnTo>
                  <a:pt x="1658319" y="2293749"/>
                </a:lnTo>
                <a:cubicBezTo>
                  <a:pt x="1456841" y="2288583"/>
                  <a:pt x="1254917" y="2292610"/>
                  <a:pt x="1053885" y="2278251"/>
                </a:cubicBezTo>
                <a:cubicBezTo>
                  <a:pt x="1035306" y="2276924"/>
                  <a:pt x="1024895" y="2253620"/>
                  <a:pt x="1007390" y="2247254"/>
                </a:cubicBezTo>
                <a:cubicBezTo>
                  <a:pt x="967354" y="2232696"/>
                  <a:pt x="883403" y="2216258"/>
                  <a:pt x="883403" y="2216258"/>
                </a:cubicBezTo>
                <a:cubicBezTo>
                  <a:pt x="867905" y="2205926"/>
                  <a:pt x="853568" y="2193591"/>
                  <a:pt x="836908" y="2185261"/>
                </a:cubicBezTo>
                <a:cubicBezTo>
                  <a:pt x="799449" y="2166532"/>
                  <a:pt x="768133" y="2169156"/>
                  <a:pt x="728420" y="2154264"/>
                </a:cubicBezTo>
                <a:cubicBezTo>
                  <a:pt x="706788" y="2146152"/>
                  <a:pt x="685650" y="2136083"/>
                  <a:pt x="666427" y="2123268"/>
                </a:cubicBezTo>
                <a:cubicBezTo>
                  <a:pt x="505414" y="2015926"/>
                  <a:pt x="584488" y="2061458"/>
                  <a:pt x="464949" y="1952786"/>
                </a:cubicBezTo>
                <a:cubicBezTo>
                  <a:pt x="435093" y="1925645"/>
                  <a:pt x="400490" y="1903826"/>
                  <a:pt x="371959" y="1875295"/>
                </a:cubicBezTo>
                <a:cubicBezTo>
                  <a:pt x="358788" y="1862124"/>
                  <a:pt x="353493" y="1842583"/>
                  <a:pt x="340963" y="1828800"/>
                </a:cubicBezTo>
                <a:cubicBezTo>
                  <a:pt x="301647" y="1785552"/>
                  <a:pt x="258305" y="1746143"/>
                  <a:pt x="216976" y="1704814"/>
                </a:cubicBezTo>
                <a:cubicBezTo>
                  <a:pt x="171441" y="1659279"/>
                  <a:pt x="152309" y="1648250"/>
                  <a:pt x="123986" y="1596325"/>
                </a:cubicBezTo>
                <a:cubicBezTo>
                  <a:pt x="101860" y="1555760"/>
                  <a:pt x="61993" y="1472339"/>
                  <a:pt x="61993" y="1472339"/>
                </a:cubicBezTo>
                <a:cubicBezTo>
                  <a:pt x="51661" y="1431010"/>
                  <a:pt x="44467" y="1388767"/>
                  <a:pt x="30996" y="1348352"/>
                </a:cubicBezTo>
                <a:lnTo>
                  <a:pt x="0" y="1255363"/>
                </a:lnTo>
                <a:cubicBezTo>
                  <a:pt x="5166" y="1177871"/>
                  <a:pt x="6922" y="1100077"/>
                  <a:pt x="15498" y="1022888"/>
                </a:cubicBezTo>
                <a:cubicBezTo>
                  <a:pt x="20397" y="978794"/>
                  <a:pt x="40734" y="967100"/>
                  <a:pt x="61993" y="929898"/>
                </a:cubicBezTo>
                <a:cubicBezTo>
                  <a:pt x="84443" y="890612"/>
                  <a:pt x="93782" y="855390"/>
                  <a:pt x="123986" y="821410"/>
                </a:cubicBezTo>
                <a:cubicBezTo>
                  <a:pt x="153109" y="788647"/>
                  <a:pt x="185979" y="759417"/>
                  <a:pt x="216976" y="728420"/>
                </a:cubicBezTo>
                <a:cubicBezTo>
                  <a:pt x="270488" y="674908"/>
                  <a:pt x="259192" y="681820"/>
                  <a:pt x="325464" y="635430"/>
                </a:cubicBezTo>
                <a:cubicBezTo>
                  <a:pt x="355983" y="614067"/>
                  <a:pt x="383112" y="585217"/>
                  <a:pt x="418454" y="573437"/>
                </a:cubicBezTo>
                <a:lnTo>
                  <a:pt x="464949" y="557939"/>
                </a:lnTo>
                <a:cubicBezTo>
                  <a:pt x="495946" y="537275"/>
                  <a:pt x="522597" y="507727"/>
                  <a:pt x="557939" y="495946"/>
                </a:cubicBezTo>
                <a:lnTo>
                  <a:pt x="743919" y="433952"/>
                </a:lnTo>
                <a:lnTo>
                  <a:pt x="836908" y="402956"/>
                </a:lnTo>
                <a:cubicBezTo>
                  <a:pt x="857573" y="397790"/>
                  <a:pt x="878500" y="393579"/>
                  <a:pt x="898902" y="387458"/>
                </a:cubicBezTo>
                <a:cubicBezTo>
                  <a:pt x="930197" y="378069"/>
                  <a:pt x="960895" y="366793"/>
                  <a:pt x="991891" y="356461"/>
                </a:cubicBezTo>
                <a:cubicBezTo>
                  <a:pt x="1007389" y="351295"/>
                  <a:pt x="1022053" y="341318"/>
                  <a:pt x="1038386" y="340963"/>
                </a:cubicBezTo>
                <a:lnTo>
                  <a:pt x="1751308" y="325464"/>
                </a:lnTo>
                <a:cubicBezTo>
                  <a:pt x="1761640" y="309966"/>
                  <a:pt x="1773975" y="295629"/>
                  <a:pt x="1782305" y="278969"/>
                </a:cubicBezTo>
                <a:cubicBezTo>
                  <a:pt x="1824719" y="194142"/>
                  <a:pt x="1787688" y="80740"/>
                  <a:pt x="1782305" y="0"/>
                </a:cubicBezTo>
                <a:cubicBezTo>
                  <a:pt x="1745418" y="110661"/>
                  <a:pt x="1778494" y="74866"/>
                  <a:pt x="1704813" y="123986"/>
                </a:cubicBezTo>
                <a:cubicBezTo>
                  <a:pt x="1715023" y="93358"/>
                  <a:pt x="1723996" y="52846"/>
                  <a:pt x="1751308" y="30997"/>
                </a:cubicBezTo>
                <a:cubicBezTo>
                  <a:pt x="1764065" y="20791"/>
                  <a:pt x="1782305" y="20664"/>
                  <a:pt x="1797803" y="15498"/>
                </a:cubicBezTo>
                <a:cubicBezTo>
                  <a:pt x="1813301" y="25830"/>
                  <a:pt x="1827638" y="38165"/>
                  <a:pt x="1844298" y="46495"/>
                </a:cubicBezTo>
                <a:cubicBezTo>
                  <a:pt x="1858910" y="53801"/>
                  <a:pt x="1876784" y="53588"/>
                  <a:pt x="1890793" y="61993"/>
                </a:cubicBezTo>
                <a:cubicBezTo>
                  <a:pt x="1903323" y="69511"/>
                  <a:pt x="1911458" y="82658"/>
                  <a:pt x="1921790" y="9299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a:off x="3766088" y="4240580"/>
            <a:ext cx="294468" cy="6389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7A7DBC69-7595-5BC7-8A77-1E8048AD9A84}"/>
                  </a:ext>
                </a:extLst>
              </p14:cNvPr>
              <p14:cNvContentPartPr/>
              <p14:nvPr/>
            </p14:nvContentPartPr>
            <p14:xfrm>
              <a:off x="1267200" y="3287880"/>
              <a:ext cx="6448680" cy="3453480"/>
            </p14:xfrm>
          </p:contentPart>
        </mc:Choice>
        <mc:Fallback>
          <p:pic>
            <p:nvPicPr>
              <p:cNvPr id="5" name="Ink 4">
                <a:extLst>
                  <a:ext uri="{FF2B5EF4-FFF2-40B4-BE49-F238E27FC236}">
                    <a16:creationId xmlns:a16="http://schemas.microsoft.com/office/drawing/2014/main" id="{7A7DBC69-7595-5BC7-8A77-1E8048AD9A84}"/>
                  </a:ext>
                </a:extLst>
              </p:cNvPr>
              <p:cNvPicPr/>
              <p:nvPr/>
            </p:nvPicPr>
            <p:blipFill>
              <a:blip r:embed="rId4"/>
              <a:stretch>
                <a:fillRect/>
              </a:stretch>
            </p:blipFill>
            <p:spPr>
              <a:xfrm>
                <a:off x="1257840" y="3278520"/>
                <a:ext cx="6467400" cy="3472200"/>
              </a:xfrm>
              <a:prstGeom prst="rect">
                <a:avLst/>
              </a:prstGeom>
            </p:spPr>
          </p:pic>
        </mc:Fallback>
      </mc:AlternateContent>
    </p:spTree>
    <p:extLst>
      <p:ext uri="{BB962C8B-B14F-4D97-AF65-F5344CB8AC3E}">
        <p14:creationId xmlns:p14="http://schemas.microsoft.com/office/powerpoint/2010/main" val="1480890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705484"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two ways</a:t>
            </a:r>
            <a:r>
              <a:rPr lang="en-US" sz="2400" dirty="0">
                <a:latin typeface="Times New Roman" panose="02020603050405020304" pitchFamily="18" charset="0"/>
                <a:cs typeface="Times New Roman" panose="02020603050405020304" pitchFamily="18" charset="0"/>
              </a:rPr>
              <a:t> to use coin “2” and “1” to make sum=3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three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one coin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72447949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3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(3 - 2)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1</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4726983" y="2944678"/>
            <a:ext cx="2422362" cy="2353628"/>
          </a:xfrm>
          <a:prstGeom prst="curvedConnector3">
            <a:avLst>
              <a:gd name="adj1" fmla="val 96705"/>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542441"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B9962FC4-C671-7DDC-6166-D220264FF961}"/>
              </a:ext>
            </a:extLst>
          </p:cNvPr>
          <p:cNvSpPr/>
          <p:nvPr/>
        </p:nvSpPr>
        <p:spPr>
          <a:xfrm>
            <a:off x="619932" y="4477726"/>
            <a:ext cx="2464231" cy="2221225"/>
          </a:xfrm>
          <a:custGeom>
            <a:avLst/>
            <a:gdLst>
              <a:gd name="connsiteX0" fmla="*/ 2417736 w 2464231"/>
              <a:gd name="connsiteY0" fmla="*/ 1597610 h 2221225"/>
              <a:gd name="connsiteX1" fmla="*/ 2185261 w 2464231"/>
              <a:gd name="connsiteY1" fmla="*/ 1799088 h 2221225"/>
              <a:gd name="connsiteX2" fmla="*/ 2092271 w 2464231"/>
              <a:gd name="connsiteY2" fmla="*/ 1861081 h 2221225"/>
              <a:gd name="connsiteX3" fmla="*/ 2045776 w 2464231"/>
              <a:gd name="connsiteY3" fmla="*/ 1892077 h 2221225"/>
              <a:gd name="connsiteX4" fmla="*/ 1999282 w 2464231"/>
              <a:gd name="connsiteY4" fmla="*/ 1938572 h 2221225"/>
              <a:gd name="connsiteX5" fmla="*/ 1859797 w 2464231"/>
              <a:gd name="connsiteY5" fmla="*/ 2016064 h 2221225"/>
              <a:gd name="connsiteX6" fmla="*/ 1813302 w 2464231"/>
              <a:gd name="connsiteY6" fmla="*/ 2047060 h 2221225"/>
              <a:gd name="connsiteX7" fmla="*/ 1720312 w 2464231"/>
              <a:gd name="connsiteY7" fmla="*/ 2078057 h 2221225"/>
              <a:gd name="connsiteX8" fmla="*/ 1549831 w 2464231"/>
              <a:gd name="connsiteY8" fmla="*/ 2140050 h 2221225"/>
              <a:gd name="connsiteX9" fmla="*/ 1410346 w 2464231"/>
              <a:gd name="connsiteY9" fmla="*/ 2186545 h 2221225"/>
              <a:gd name="connsiteX10" fmla="*/ 1363851 w 2464231"/>
              <a:gd name="connsiteY10" fmla="*/ 2202043 h 2221225"/>
              <a:gd name="connsiteX11" fmla="*/ 1270861 w 2464231"/>
              <a:gd name="connsiteY11" fmla="*/ 2217542 h 2221225"/>
              <a:gd name="connsiteX12" fmla="*/ 681926 w 2464231"/>
              <a:gd name="connsiteY12" fmla="*/ 2186545 h 2221225"/>
              <a:gd name="connsiteX13" fmla="*/ 588936 w 2464231"/>
              <a:gd name="connsiteY13" fmla="*/ 2155549 h 2221225"/>
              <a:gd name="connsiteX14" fmla="*/ 542441 w 2464231"/>
              <a:gd name="connsiteY14" fmla="*/ 2140050 h 2221225"/>
              <a:gd name="connsiteX15" fmla="*/ 480448 w 2464231"/>
              <a:gd name="connsiteY15" fmla="*/ 2109054 h 2221225"/>
              <a:gd name="connsiteX16" fmla="*/ 387458 w 2464231"/>
              <a:gd name="connsiteY16" fmla="*/ 2047060 h 2221225"/>
              <a:gd name="connsiteX17" fmla="*/ 340963 w 2464231"/>
              <a:gd name="connsiteY17" fmla="*/ 2016064 h 2221225"/>
              <a:gd name="connsiteX18" fmla="*/ 278970 w 2464231"/>
              <a:gd name="connsiteY18" fmla="*/ 1969569 h 2221225"/>
              <a:gd name="connsiteX19" fmla="*/ 185980 w 2464231"/>
              <a:gd name="connsiteY19" fmla="*/ 1907576 h 2221225"/>
              <a:gd name="connsiteX20" fmla="*/ 123987 w 2464231"/>
              <a:gd name="connsiteY20" fmla="*/ 1814586 h 2221225"/>
              <a:gd name="connsiteX21" fmla="*/ 92990 w 2464231"/>
              <a:gd name="connsiteY21" fmla="*/ 1768091 h 2221225"/>
              <a:gd name="connsiteX22" fmla="*/ 61993 w 2464231"/>
              <a:gd name="connsiteY22" fmla="*/ 1706098 h 2221225"/>
              <a:gd name="connsiteX23" fmla="*/ 46495 w 2464231"/>
              <a:gd name="connsiteY23" fmla="*/ 1628606 h 2221225"/>
              <a:gd name="connsiteX24" fmla="*/ 30997 w 2464231"/>
              <a:gd name="connsiteY24" fmla="*/ 1566613 h 2221225"/>
              <a:gd name="connsiteX25" fmla="*/ 0 w 2464231"/>
              <a:gd name="connsiteY25" fmla="*/ 1256647 h 2221225"/>
              <a:gd name="connsiteX26" fmla="*/ 15499 w 2464231"/>
              <a:gd name="connsiteY26" fmla="*/ 869189 h 2221225"/>
              <a:gd name="connsiteX27" fmla="*/ 61993 w 2464231"/>
              <a:gd name="connsiteY27" fmla="*/ 714206 h 2221225"/>
              <a:gd name="connsiteX28" fmla="*/ 170482 w 2464231"/>
              <a:gd name="connsiteY28" fmla="*/ 574721 h 2221225"/>
              <a:gd name="connsiteX29" fmla="*/ 216976 w 2464231"/>
              <a:gd name="connsiteY29" fmla="*/ 559223 h 2221225"/>
              <a:gd name="connsiteX30" fmla="*/ 309966 w 2464231"/>
              <a:gd name="connsiteY30" fmla="*/ 481732 h 2221225"/>
              <a:gd name="connsiteX31" fmla="*/ 356461 w 2464231"/>
              <a:gd name="connsiteY31" fmla="*/ 466233 h 2221225"/>
              <a:gd name="connsiteX32" fmla="*/ 418454 w 2464231"/>
              <a:gd name="connsiteY32" fmla="*/ 435237 h 2221225"/>
              <a:gd name="connsiteX33" fmla="*/ 511444 w 2464231"/>
              <a:gd name="connsiteY33" fmla="*/ 404240 h 2221225"/>
              <a:gd name="connsiteX34" fmla="*/ 557939 w 2464231"/>
              <a:gd name="connsiteY34" fmla="*/ 388742 h 2221225"/>
              <a:gd name="connsiteX35" fmla="*/ 650929 w 2464231"/>
              <a:gd name="connsiteY35" fmla="*/ 373243 h 2221225"/>
              <a:gd name="connsiteX36" fmla="*/ 1162373 w 2464231"/>
              <a:gd name="connsiteY36" fmla="*/ 388742 h 2221225"/>
              <a:gd name="connsiteX37" fmla="*/ 1301858 w 2464231"/>
              <a:gd name="connsiteY37" fmla="*/ 404240 h 2221225"/>
              <a:gd name="connsiteX38" fmla="*/ 1673817 w 2464231"/>
              <a:gd name="connsiteY38" fmla="*/ 388742 h 2221225"/>
              <a:gd name="connsiteX39" fmla="*/ 1828800 w 2464231"/>
              <a:gd name="connsiteY39" fmla="*/ 342247 h 2221225"/>
              <a:gd name="connsiteX40" fmla="*/ 1875295 w 2464231"/>
              <a:gd name="connsiteY40" fmla="*/ 326749 h 2221225"/>
              <a:gd name="connsiteX41" fmla="*/ 1968285 w 2464231"/>
              <a:gd name="connsiteY41" fmla="*/ 280254 h 2221225"/>
              <a:gd name="connsiteX42" fmla="*/ 2061275 w 2464231"/>
              <a:gd name="connsiteY42" fmla="*/ 233759 h 2221225"/>
              <a:gd name="connsiteX43" fmla="*/ 2092271 w 2464231"/>
              <a:gd name="connsiteY43" fmla="*/ 187264 h 2221225"/>
              <a:gd name="connsiteX44" fmla="*/ 2185261 w 2464231"/>
              <a:gd name="connsiteY44" fmla="*/ 125271 h 2221225"/>
              <a:gd name="connsiteX45" fmla="*/ 2262753 w 2464231"/>
              <a:gd name="connsiteY45" fmla="*/ 47779 h 2221225"/>
              <a:gd name="connsiteX46" fmla="*/ 2293749 w 2464231"/>
              <a:gd name="connsiteY46" fmla="*/ 1284 h 2221225"/>
              <a:gd name="connsiteX47" fmla="*/ 2200760 w 2464231"/>
              <a:gd name="connsiteY47" fmla="*/ 32281 h 2221225"/>
              <a:gd name="connsiteX48" fmla="*/ 2138766 w 2464231"/>
              <a:gd name="connsiteY48" fmla="*/ 47779 h 2221225"/>
              <a:gd name="connsiteX49" fmla="*/ 2185261 w 2464231"/>
              <a:gd name="connsiteY49" fmla="*/ 32281 h 2221225"/>
              <a:gd name="connsiteX50" fmla="*/ 2231756 w 2464231"/>
              <a:gd name="connsiteY50" fmla="*/ 16782 h 2221225"/>
              <a:gd name="connsiteX51" fmla="*/ 2371241 w 2464231"/>
              <a:gd name="connsiteY51" fmla="*/ 32281 h 2221225"/>
              <a:gd name="connsiteX52" fmla="*/ 2417736 w 2464231"/>
              <a:gd name="connsiteY52" fmla="*/ 47779 h 2221225"/>
              <a:gd name="connsiteX53" fmla="*/ 2464231 w 2464231"/>
              <a:gd name="connsiteY53" fmla="*/ 94274 h 222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464231" h="2221225">
                <a:moveTo>
                  <a:pt x="2417736" y="1597610"/>
                </a:moveTo>
                <a:cubicBezTo>
                  <a:pt x="2313529" y="1701817"/>
                  <a:pt x="2308936" y="1716638"/>
                  <a:pt x="2185261" y="1799088"/>
                </a:cubicBezTo>
                <a:lnTo>
                  <a:pt x="2092271" y="1861081"/>
                </a:lnTo>
                <a:cubicBezTo>
                  <a:pt x="2076773" y="1871413"/>
                  <a:pt x="2058947" y="1878906"/>
                  <a:pt x="2045776" y="1892077"/>
                </a:cubicBezTo>
                <a:cubicBezTo>
                  <a:pt x="2030278" y="1907575"/>
                  <a:pt x="2016583" y="1925116"/>
                  <a:pt x="1999282" y="1938572"/>
                </a:cubicBezTo>
                <a:cubicBezTo>
                  <a:pt x="1823371" y="2075394"/>
                  <a:pt x="1972036" y="1959946"/>
                  <a:pt x="1859797" y="2016064"/>
                </a:cubicBezTo>
                <a:cubicBezTo>
                  <a:pt x="1843137" y="2024394"/>
                  <a:pt x="1830323" y="2039495"/>
                  <a:pt x="1813302" y="2047060"/>
                </a:cubicBezTo>
                <a:cubicBezTo>
                  <a:pt x="1783445" y="2060330"/>
                  <a:pt x="1720312" y="2078057"/>
                  <a:pt x="1720312" y="2078057"/>
                </a:cubicBezTo>
                <a:cubicBezTo>
                  <a:pt x="1622842" y="2143038"/>
                  <a:pt x="1727405" y="2080858"/>
                  <a:pt x="1549831" y="2140050"/>
                </a:cubicBezTo>
                <a:lnTo>
                  <a:pt x="1410346" y="2186545"/>
                </a:lnTo>
                <a:cubicBezTo>
                  <a:pt x="1394848" y="2191711"/>
                  <a:pt x="1379965" y="2199357"/>
                  <a:pt x="1363851" y="2202043"/>
                </a:cubicBezTo>
                <a:lnTo>
                  <a:pt x="1270861" y="2217542"/>
                </a:lnTo>
                <a:cubicBezTo>
                  <a:pt x="1077007" y="2211840"/>
                  <a:pt x="871440" y="2243398"/>
                  <a:pt x="681926" y="2186545"/>
                </a:cubicBezTo>
                <a:cubicBezTo>
                  <a:pt x="650631" y="2177157"/>
                  <a:pt x="619933" y="2165881"/>
                  <a:pt x="588936" y="2155549"/>
                </a:cubicBezTo>
                <a:cubicBezTo>
                  <a:pt x="573438" y="2150383"/>
                  <a:pt x="557053" y="2147356"/>
                  <a:pt x="542441" y="2140050"/>
                </a:cubicBezTo>
                <a:cubicBezTo>
                  <a:pt x="521777" y="2129718"/>
                  <a:pt x="500259" y="2120941"/>
                  <a:pt x="480448" y="2109054"/>
                </a:cubicBezTo>
                <a:cubicBezTo>
                  <a:pt x="448503" y="2089887"/>
                  <a:pt x="418455" y="2067725"/>
                  <a:pt x="387458" y="2047060"/>
                </a:cubicBezTo>
                <a:cubicBezTo>
                  <a:pt x="371960" y="2036728"/>
                  <a:pt x="355864" y="2027240"/>
                  <a:pt x="340963" y="2016064"/>
                </a:cubicBezTo>
                <a:cubicBezTo>
                  <a:pt x="320299" y="2000566"/>
                  <a:pt x="300131" y="1984382"/>
                  <a:pt x="278970" y="1969569"/>
                </a:cubicBezTo>
                <a:cubicBezTo>
                  <a:pt x="248451" y="1948206"/>
                  <a:pt x="185980" y="1907576"/>
                  <a:pt x="185980" y="1907576"/>
                </a:cubicBezTo>
                <a:lnTo>
                  <a:pt x="123987" y="1814586"/>
                </a:lnTo>
                <a:cubicBezTo>
                  <a:pt x="113655" y="1799088"/>
                  <a:pt x="101320" y="1784751"/>
                  <a:pt x="92990" y="1768091"/>
                </a:cubicBezTo>
                <a:lnTo>
                  <a:pt x="61993" y="1706098"/>
                </a:lnTo>
                <a:cubicBezTo>
                  <a:pt x="56827" y="1680267"/>
                  <a:pt x="52209" y="1654321"/>
                  <a:pt x="46495" y="1628606"/>
                </a:cubicBezTo>
                <a:cubicBezTo>
                  <a:pt x="41874" y="1607813"/>
                  <a:pt x="34807" y="1587570"/>
                  <a:pt x="30997" y="1566613"/>
                </a:cubicBezTo>
                <a:cubicBezTo>
                  <a:pt x="10979" y="1456510"/>
                  <a:pt x="9072" y="1374571"/>
                  <a:pt x="0" y="1256647"/>
                </a:cubicBezTo>
                <a:cubicBezTo>
                  <a:pt x="5166" y="1127494"/>
                  <a:pt x="6606" y="998139"/>
                  <a:pt x="15499" y="869189"/>
                </a:cubicBezTo>
                <a:cubicBezTo>
                  <a:pt x="17536" y="839657"/>
                  <a:pt x="57065" y="728989"/>
                  <a:pt x="61993" y="714206"/>
                </a:cubicBezTo>
                <a:cubicBezTo>
                  <a:pt x="81613" y="655346"/>
                  <a:pt x="92079" y="600855"/>
                  <a:pt x="170482" y="574721"/>
                </a:cubicBezTo>
                <a:lnTo>
                  <a:pt x="216976" y="559223"/>
                </a:lnTo>
                <a:cubicBezTo>
                  <a:pt x="251254" y="524945"/>
                  <a:pt x="266810" y="503310"/>
                  <a:pt x="309966" y="481732"/>
                </a:cubicBezTo>
                <a:cubicBezTo>
                  <a:pt x="324578" y="474426"/>
                  <a:pt x="341445" y="472668"/>
                  <a:pt x="356461" y="466233"/>
                </a:cubicBezTo>
                <a:cubicBezTo>
                  <a:pt x="377696" y="457132"/>
                  <a:pt x="397003" y="443817"/>
                  <a:pt x="418454" y="435237"/>
                </a:cubicBezTo>
                <a:cubicBezTo>
                  <a:pt x="448790" y="423102"/>
                  <a:pt x="480447" y="414572"/>
                  <a:pt x="511444" y="404240"/>
                </a:cubicBezTo>
                <a:cubicBezTo>
                  <a:pt x="526942" y="399074"/>
                  <a:pt x="541825" y="391428"/>
                  <a:pt x="557939" y="388742"/>
                </a:cubicBezTo>
                <a:lnTo>
                  <a:pt x="650929" y="373243"/>
                </a:lnTo>
                <a:lnTo>
                  <a:pt x="1162373" y="388742"/>
                </a:lnTo>
                <a:cubicBezTo>
                  <a:pt x="1209101" y="390967"/>
                  <a:pt x="1255077" y="404240"/>
                  <a:pt x="1301858" y="404240"/>
                </a:cubicBezTo>
                <a:cubicBezTo>
                  <a:pt x="1425952" y="404240"/>
                  <a:pt x="1549831" y="393908"/>
                  <a:pt x="1673817" y="388742"/>
                </a:cubicBezTo>
                <a:cubicBezTo>
                  <a:pt x="1767508" y="365318"/>
                  <a:pt x="1715603" y="379979"/>
                  <a:pt x="1828800" y="342247"/>
                </a:cubicBezTo>
                <a:lnTo>
                  <a:pt x="1875295" y="326749"/>
                </a:lnTo>
                <a:cubicBezTo>
                  <a:pt x="2008544" y="237916"/>
                  <a:pt x="1839953" y="344420"/>
                  <a:pt x="1968285" y="280254"/>
                </a:cubicBezTo>
                <a:cubicBezTo>
                  <a:pt x="2088461" y="220166"/>
                  <a:pt x="1944409" y="272714"/>
                  <a:pt x="2061275" y="233759"/>
                </a:cubicBezTo>
                <a:cubicBezTo>
                  <a:pt x="2071607" y="218261"/>
                  <a:pt x="2078253" y="199530"/>
                  <a:pt x="2092271" y="187264"/>
                </a:cubicBezTo>
                <a:cubicBezTo>
                  <a:pt x="2120307" y="162733"/>
                  <a:pt x="2185261" y="125271"/>
                  <a:pt x="2185261" y="125271"/>
                </a:cubicBezTo>
                <a:cubicBezTo>
                  <a:pt x="2267922" y="1280"/>
                  <a:pt x="2159428" y="151106"/>
                  <a:pt x="2262753" y="47779"/>
                </a:cubicBezTo>
                <a:cubicBezTo>
                  <a:pt x="2275924" y="34608"/>
                  <a:pt x="2311819" y="5802"/>
                  <a:pt x="2293749" y="1284"/>
                </a:cubicBezTo>
                <a:cubicBezTo>
                  <a:pt x="2262051" y="-6640"/>
                  <a:pt x="2232458" y="24357"/>
                  <a:pt x="2200760" y="32281"/>
                </a:cubicBezTo>
                <a:cubicBezTo>
                  <a:pt x="2180095" y="37447"/>
                  <a:pt x="2118558" y="54515"/>
                  <a:pt x="2138766" y="47779"/>
                </a:cubicBezTo>
                <a:lnTo>
                  <a:pt x="2185261" y="32281"/>
                </a:lnTo>
                <a:lnTo>
                  <a:pt x="2231756" y="16782"/>
                </a:lnTo>
                <a:cubicBezTo>
                  <a:pt x="2278251" y="21948"/>
                  <a:pt x="2325096" y="24590"/>
                  <a:pt x="2371241" y="32281"/>
                </a:cubicBezTo>
                <a:cubicBezTo>
                  <a:pt x="2387355" y="34967"/>
                  <a:pt x="2404979" y="37574"/>
                  <a:pt x="2417736" y="47779"/>
                </a:cubicBezTo>
                <a:cubicBezTo>
                  <a:pt x="2481228" y="98573"/>
                  <a:pt x="2421887" y="94274"/>
                  <a:pt x="2464231" y="9427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F121AF3-DC15-9A69-A764-1D1C8F2D2DCB}"/>
                  </a:ext>
                </a:extLst>
              </p14:cNvPr>
              <p14:cNvContentPartPr/>
              <p14:nvPr/>
            </p14:nvContentPartPr>
            <p14:xfrm>
              <a:off x="1257120" y="2220840"/>
              <a:ext cx="3677760" cy="3960360"/>
            </p14:xfrm>
          </p:contentPart>
        </mc:Choice>
        <mc:Fallback>
          <p:pic>
            <p:nvPicPr>
              <p:cNvPr id="5" name="Ink 4">
                <a:extLst>
                  <a:ext uri="{FF2B5EF4-FFF2-40B4-BE49-F238E27FC236}">
                    <a16:creationId xmlns:a16="http://schemas.microsoft.com/office/drawing/2014/main" id="{0F121AF3-DC15-9A69-A764-1D1C8F2D2DCB}"/>
                  </a:ext>
                </a:extLst>
              </p:cNvPr>
              <p:cNvPicPr/>
              <p:nvPr/>
            </p:nvPicPr>
            <p:blipFill>
              <a:blip r:embed="rId4"/>
              <a:stretch>
                <a:fillRect/>
              </a:stretch>
            </p:blipFill>
            <p:spPr>
              <a:xfrm>
                <a:off x="1247760" y="2211480"/>
                <a:ext cx="3696480" cy="3979080"/>
              </a:xfrm>
              <a:prstGeom prst="rect">
                <a:avLst/>
              </a:prstGeom>
            </p:spPr>
          </p:pic>
        </mc:Fallback>
      </mc:AlternateContent>
    </p:spTree>
    <p:extLst>
      <p:ext uri="{BB962C8B-B14F-4D97-AF65-F5344CB8AC3E}">
        <p14:creationId xmlns:p14="http://schemas.microsoft.com/office/powerpoint/2010/main" val="1325792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886298"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three way</a:t>
            </a:r>
            <a:r>
              <a:rPr lang="en-US" sz="2400" dirty="0">
                <a:latin typeface="Times New Roman" panose="02020603050405020304" pitchFamily="18" charset="0"/>
                <a:cs typeface="Times New Roman" panose="02020603050405020304" pitchFamily="18" charset="0"/>
              </a:rPr>
              <a:t>s to use coin “2” and “1” to make sum=4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four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two coins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630464718"/>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4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(4 - 2)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a:t>
            </a:r>
          </a:p>
          <a:p>
            <a:r>
              <a:rPr lang="en-US" sz="2400" dirty="0">
                <a:latin typeface="Times New Roman" panose="02020603050405020304" pitchFamily="18" charset="0"/>
                <a:cs typeface="Times New Roman" panose="02020603050405020304" pitchFamily="18" charset="0"/>
              </a:rPr>
              <a:t>= 1 + 2</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rot="16200000" flipH="1">
            <a:off x="5250118" y="3313267"/>
            <a:ext cx="2369126" cy="1600952"/>
          </a:xfrm>
          <a:prstGeom prst="curvedConnector3">
            <a:avLst>
              <a:gd name="adj1" fmla="val 34954"/>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1379349"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3A904282-394E-569C-D64E-4F6E6F236FB1}"/>
              </a:ext>
            </a:extLst>
          </p:cNvPr>
          <p:cNvSpPr/>
          <p:nvPr/>
        </p:nvSpPr>
        <p:spPr>
          <a:xfrm>
            <a:off x="308806" y="4446441"/>
            <a:ext cx="3565860" cy="2295322"/>
          </a:xfrm>
          <a:custGeom>
            <a:avLst/>
            <a:gdLst>
              <a:gd name="connsiteX0" fmla="*/ 3038828 w 3565860"/>
              <a:gd name="connsiteY0" fmla="*/ 1613396 h 2295322"/>
              <a:gd name="connsiteX1" fmla="*/ 2961336 w 3565860"/>
              <a:gd name="connsiteY1" fmla="*/ 1721884 h 2295322"/>
              <a:gd name="connsiteX2" fmla="*/ 2914841 w 3565860"/>
              <a:gd name="connsiteY2" fmla="*/ 1768379 h 2295322"/>
              <a:gd name="connsiteX3" fmla="*/ 2837350 w 3565860"/>
              <a:gd name="connsiteY3" fmla="*/ 1861369 h 2295322"/>
              <a:gd name="connsiteX4" fmla="*/ 2744360 w 3565860"/>
              <a:gd name="connsiteY4" fmla="*/ 1923362 h 2295322"/>
              <a:gd name="connsiteX5" fmla="*/ 2697865 w 3565860"/>
              <a:gd name="connsiteY5" fmla="*/ 1954359 h 2295322"/>
              <a:gd name="connsiteX6" fmla="*/ 2651370 w 3565860"/>
              <a:gd name="connsiteY6" fmla="*/ 1969857 h 2295322"/>
              <a:gd name="connsiteX7" fmla="*/ 2542882 w 3565860"/>
              <a:gd name="connsiteY7" fmla="*/ 2016352 h 2295322"/>
              <a:gd name="connsiteX8" fmla="*/ 2449892 w 3565860"/>
              <a:gd name="connsiteY8" fmla="*/ 2062847 h 2295322"/>
              <a:gd name="connsiteX9" fmla="*/ 2403397 w 3565860"/>
              <a:gd name="connsiteY9" fmla="*/ 2093844 h 2295322"/>
              <a:gd name="connsiteX10" fmla="*/ 2294909 w 3565860"/>
              <a:gd name="connsiteY10" fmla="*/ 2124840 h 2295322"/>
              <a:gd name="connsiteX11" fmla="*/ 2232916 w 3565860"/>
              <a:gd name="connsiteY11" fmla="*/ 2155837 h 2295322"/>
              <a:gd name="connsiteX12" fmla="*/ 2170923 w 3565860"/>
              <a:gd name="connsiteY12" fmla="*/ 2171335 h 2295322"/>
              <a:gd name="connsiteX13" fmla="*/ 2124428 w 3565860"/>
              <a:gd name="connsiteY13" fmla="*/ 2186834 h 2295322"/>
              <a:gd name="connsiteX14" fmla="*/ 2062435 w 3565860"/>
              <a:gd name="connsiteY14" fmla="*/ 2202332 h 2295322"/>
              <a:gd name="connsiteX15" fmla="*/ 1953947 w 3565860"/>
              <a:gd name="connsiteY15" fmla="*/ 2248827 h 2295322"/>
              <a:gd name="connsiteX16" fmla="*/ 1876455 w 3565860"/>
              <a:gd name="connsiteY16" fmla="*/ 2264325 h 2295322"/>
              <a:gd name="connsiteX17" fmla="*/ 1674977 w 3565860"/>
              <a:gd name="connsiteY17" fmla="*/ 2295322 h 2295322"/>
              <a:gd name="connsiteX18" fmla="*/ 1039547 w 3565860"/>
              <a:gd name="connsiteY18" fmla="*/ 2279823 h 2295322"/>
              <a:gd name="connsiteX19" fmla="*/ 853567 w 3565860"/>
              <a:gd name="connsiteY19" fmla="*/ 2233328 h 2295322"/>
              <a:gd name="connsiteX20" fmla="*/ 791574 w 3565860"/>
              <a:gd name="connsiteY20" fmla="*/ 2217830 h 2295322"/>
              <a:gd name="connsiteX21" fmla="*/ 683086 w 3565860"/>
              <a:gd name="connsiteY21" fmla="*/ 2155837 h 2295322"/>
              <a:gd name="connsiteX22" fmla="*/ 574597 w 3565860"/>
              <a:gd name="connsiteY22" fmla="*/ 2078345 h 2295322"/>
              <a:gd name="connsiteX23" fmla="*/ 419614 w 3565860"/>
              <a:gd name="connsiteY23" fmla="*/ 1969857 h 2295322"/>
              <a:gd name="connsiteX24" fmla="*/ 311126 w 3565860"/>
              <a:gd name="connsiteY24" fmla="*/ 1861369 h 2295322"/>
              <a:gd name="connsiteX25" fmla="*/ 202638 w 3565860"/>
              <a:gd name="connsiteY25" fmla="*/ 1706386 h 2295322"/>
              <a:gd name="connsiteX26" fmla="*/ 171641 w 3565860"/>
              <a:gd name="connsiteY26" fmla="*/ 1659891 h 2295322"/>
              <a:gd name="connsiteX27" fmla="*/ 109648 w 3565860"/>
              <a:gd name="connsiteY27" fmla="*/ 1535905 h 2295322"/>
              <a:gd name="connsiteX28" fmla="*/ 78652 w 3565860"/>
              <a:gd name="connsiteY28" fmla="*/ 1473912 h 2295322"/>
              <a:gd name="connsiteX29" fmla="*/ 63153 w 3565860"/>
              <a:gd name="connsiteY29" fmla="*/ 1427417 h 2295322"/>
              <a:gd name="connsiteX30" fmla="*/ 32157 w 3565860"/>
              <a:gd name="connsiteY30" fmla="*/ 1365423 h 2295322"/>
              <a:gd name="connsiteX31" fmla="*/ 1160 w 3565860"/>
              <a:gd name="connsiteY31" fmla="*/ 1241437 h 2295322"/>
              <a:gd name="connsiteX32" fmla="*/ 32157 w 3565860"/>
              <a:gd name="connsiteY32" fmla="*/ 915973 h 2295322"/>
              <a:gd name="connsiteX33" fmla="*/ 63153 w 3565860"/>
              <a:gd name="connsiteY33" fmla="*/ 869478 h 2295322"/>
              <a:gd name="connsiteX34" fmla="*/ 78652 w 3565860"/>
              <a:gd name="connsiteY34" fmla="*/ 822983 h 2295322"/>
              <a:gd name="connsiteX35" fmla="*/ 156143 w 3565860"/>
              <a:gd name="connsiteY35" fmla="*/ 714495 h 2295322"/>
              <a:gd name="connsiteX36" fmla="*/ 202638 w 3565860"/>
              <a:gd name="connsiteY36" fmla="*/ 668000 h 2295322"/>
              <a:gd name="connsiteX37" fmla="*/ 233635 w 3565860"/>
              <a:gd name="connsiteY37" fmla="*/ 621505 h 2295322"/>
              <a:gd name="connsiteX38" fmla="*/ 280130 w 3565860"/>
              <a:gd name="connsiteY38" fmla="*/ 590508 h 2295322"/>
              <a:gd name="connsiteX39" fmla="*/ 373119 w 3565860"/>
              <a:gd name="connsiteY39" fmla="*/ 513017 h 2295322"/>
              <a:gd name="connsiteX40" fmla="*/ 419614 w 3565860"/>
              <a:gd name="connsiteY40" fmla="*/ 497518 h 2295322"/>
              <a:gd name="connsiteX41" fmla="*/ 466109 w 3565860"/>
              <a:gd name="connsiteY41" fmla="*/ 466522 h 2295322"/>
              <a:gd name="connsiteX42" fmla="*/ 512604 w 3565860"/>
              <a:gd name="connsiteY42" fmla="*/ 451023 h 2295322"/>
              <a:gd name="connsiteX43" fmla="*/ 745079 w 3565860"/>
              <a:gd name="connsiteY43" fmla="*/ 404528 h 2295322"/>
              <a:gd name="connsiteX44" fmla="*/ 807072 w 3565860"/>
              <a:gd name="connsiteY44" fmla="*/ 389030 h 2295322"/>
              <a:gd name="connsiteX45" fmla="*/ 1101540 w 3565860"/>
              <a:gd name="connsiteY45" fmla="*/ 358034 h 2295322"/>
              <a:gd name="connsiteX46" fmla="*/ 1256523 w 3565860"/>
              <a:gd name="connsiteY46" fmla="*/ 342535 h 2295322"/>
              <a:gd name="connsiteX47" fmla="*/ 1535492 w 3565860"/>
              <a:gd name="connsiteY47" fmla="*/ 311539 h 2295322"/>
              <a:gd name="connsiteX48" fmla="*/ 2093431 w 3565860"/>
              <a:gd name="connsiteY48" fmla="*/ 280542 h 2295322"/>
              <a:gd name="connsiteX49" fmla="*/ 2651370 w 3565860"/>
              <a:gd name="connsiteY49" fmla="*/ 296040 h 2295322"/>
              <a:gd name="connsiteX50" fmla="*/ 2744360 w 3565860"/>
              <a:gd name="connsiteY50" fmla="*/ 311539 h 2295322"/>
              <a:gd name="connsiteX51" fmla="*/ 3069825 w 3565860"/>
              <a:gd name="connsiteY51" fmla="*/ 342535 h 2295322"/>
              <a:gd name="connsiteX52" fmla="*/ 3240306 w 3565860"/>
              <a:gd name="connsiteY52" fmla="*/ 327037 h 2295322"/>
              <a:gd name="connsiteX53" fmla="*/ 3302299 w 3565860"/>
              <a:gd name="connsiteY53" fmla="*/ 234047 h 2295322"/>
              <a:gd name="connsiteX54" fmla="*/ 3333296 w 3565860"/>
              <a:gd name="connsiteY54" fmla="*/ 141057 h 2295322"/>
              <a:gd name="connsiteX55" fmla="*/ 3348794 w 3565860"/>
              <a:gd name="connsiteY55" fmla="*/ 94562 h 2295322"/>
              <a:gd name="connsiteX56" fmla="*/ 3379791 w 3565860"/>
              <a:gd name="connsiteY56" fmla="*/ 48067 h 2295322"/>
              <a:gd name="connsiteX57" fmla="*/ 3395289 w 3565860"/>
              <a:gd name="connsiteY57" fmla="*/ 1573 h 2295322"/>
              <a:gd name="connsiteX58" fmla="*/ 3317797 w 3565860"/>
              <a:gd name="connsiteY58" fmla="*/ 79064 h 2295322"/>
              <a:gd name="connsiteX59" fmla="*/ 3224808 w 3565860"/>
              <a:gd name="connsiteY59" fmla="*/ 141057 h 2295322"/>
              <a:gd name="connsiteX60" fmla="*/ 3302299 w 3565860"/>
              <a:gd name="connsiteY60" fmla="*/ 63566 h 2295322"/>
              <a:gd name="connsiteX61" fmla="*/ 3379791 w 3565860"/>
              <a:gd name="connsiteY61" fmla="*/ 1573 h 2295322"/>
              <a:gd name="connsiteX62" fmla="*/ 3441784 w 3565860"/>
              <a:gd name="connsiteY62" fmla="*/ 17071 h 2295322"/>
              <a:gd name="connsiteX63" fmla="*/ 3519275 w 3565860"/>
              <a:gd name="connsiteY63" fmla="*/ 110061 h 2295322"/>
              <a:gd name="connsiteX64" fmla="*/ 3565770 w 3565860"/>
              <a:gd name="connsiteY64" fmla="*/ 156556 h 229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565860" h="2295322">
                <a:moveTo>
                  <a:pt x="3038828" y="1613396"/>
                </a:moveTo>
                <a:cubicBezTo>
                  <a:pt x="3012997" y="1649559"/>
                  <a:pt x="2989098" y="1687182"/>
                  <a:pt x="2961336" y="1721884"/>
                </a:cubicBezTo>
                <a:cubicBezTo>
                  <a:pt x="2947644" y="1738999"/>
                  <a:pt x="2928872" y="1751541"/>
                  <a:pt x="2914841" y="1768379"/>
                </a:cubicBezTo>
                <a:cubicBezTo>
                  <a:pt x="2867711" y="1824936"/>
                  <a:pt x="2901695" y="1811323"/>
                  <a:pt x="2837350" y="1861369"/>
                </a:cubicBezTo>
                <a:cubicBezTo>
                  <a:pt x="2807944" y="1884240"/>
                  <a:pt x="2775357" y="1902698"/>
                  <a:pt x="2744360" y="1923362"/>
                </a:cubicBezTo>
                <a:cubicBezTo>
                  <a:pt x="2728862" y="1933694"/>
                  <a:pt x="2715536" y="1948469"/>
                  <a:pt x="2697865" y="1954359"/>
                </a:cubicBezTo>
                <a:cubicBezTo>
                  <a:pt x="2682367" y="1959525"/>
                  <a:pt x="2666386" y="1963422"/>
                  <a:pt x="2651370" y="1969857"/>
                </a:cubicBezTo>
                <a:cubicBezTo>
                  <a:pt x="2517311" y="2027311"/>
                  <a:pt x="2651921" y="1980006"/>
                  <a:pt x="2542882" y="2016352"/>
                </a:cubicBezTo>
                <a:cubicBezTo>
                  <a:pt x="2409633" y="2105185"/>
                  <a:pt x="2578224" y="1998681"/>
                  <a:pt x="2449892" y="2062847"/>
                </a:cubicBezTo>
                <a:cubicBezTo>
                  <a:pt x="2433232" y="2071177"/>
                  <a:pt x="2420057" y="2085514"/>
                  <a:pt x="2403397" y="2093844"/>
                </a:cubicBezTo>
                <a:cubicBezTo>
                  <a:pt x="2381164" y="2104960"/>
                  <a:pt x="2314770" y="2119875"/>
                  <a:pt x="2294909" y="2124840"/>
                </a:cubicBezTo>
                <a:cubicBezTo>
                  <a:pt x="2274245" y="2135172"/>
                  <a:pt x="2254548" y="2147725"/>
                  <a:pt x="2232916" y="2155837"/>
                </a:cubicBezTo>
                <a:cubicBezTo>
                  <a:pt x="2212972" y="2163316"/>
                  <a:pt x="2191404" y="2165483"/>
                  <a:pt x="2170923" y="2171335"/>
                </a:cubicBezTo>
                <a:cubicBezTo>
                  <a:pt x="2155215" y="2175823"/>
                  <a:pt x="2140136" y="2182346"/>
                  <a:pt x="2124428" y="2186834"/>
                </a:cubicBezTo>
                <a:cubicBezTo>
                  <a:pt x="2103947" y="2192686"/>
                  <a:pt x="2082379" y="2194853"/>
                  <a:pt x="2062435" y="2202332"/>
                </a:cubicBezTo>
                <a:cubicBezTo>
                  <a:pt x="1973741" y="2235592"/>
                  <a:pt x="2030907" y="2229587"/>
                  <a:pt x="1953947" y="2248827"/>
                </a:cubicBezTo>
                <a:cubicBezTo>
                  <a:pt x="1928391" y="2255216"/>
                  <a:pt x="1902372" y="2259613"/>
                  <a:pt x="1876455" y="2264325"/>
                </a:cubicBezTo>
                <a:cubicBezTo>
                  <a:pt x="1797619" y="2278658"/>
                  <a:pt x="1756232" y="2283714"/>
                  <a:pt x="1674977" y="2295322"/>
                </a:cubicBezTo>
                <a:cubicBezTo>
                  <a:pt x="1463167" y="2290156"/>
                  <a:pt x="1251024" y="2292771"/>
                  <a:pt x="1039547" y="2279823"/>
                </a:cubicBezTo>
                <a:cubicBezTo>
                  <a:pt x="1039530" y="2279822"/>
                  <a:pt x="884572" y="2241079"/>
                  <a:pt x="853567" y="2233328"/>
                </a:cubicBezTo>
                <a:lnTo>
                  <a:pt x="791574" y="2217830"/>
                </a:lnTo>
                <a:cubicBezTo>
                  <a:pt x="678286" y="2142306"/>
                  <a:pt x="820742" y="2234499"/>
                  <a:pt x="683086" y="2155837"/>
                </a:cubicBezTo>
                <a:cubicBezTo>
                  <a:pt x="643901" y="2133445"/>
                  <a:pt x="611551" y="2104213"/>
                  <a:pt x="574597" y="2078345"/>
                </a:cubicBezTo>
                <a:cubicBezTo>
                  <a:pt x="542602" y="2055948"/>
                  <a:pt x="454216" y="2001313"/>
                  <a:pt x="419614" y="1969857"/>
                </a:cubicBezTo>
                <a:cubicBezTo>
                  <a:pt x="381772" y="1935455"/>
                  <a:pt x="341811" y="1902282"/>
                  <a:pt x="311126" y="1861369"/>
                </a:cubicBezTo>
                <a:cubicBezTo>
                  <a:pt x="242276" y="1769570"/>
                  <a:pt x="278963" y="1820873"/>
                  <a:pt x="202638" y="1706386"/>
                </a:cubicBezTo>
                <a:cubicBezTo>
                  <a:pt x="192306" y="1690888"/>
                  <a:pt x="179971" y="1676551"/>
                  <a:pt x="171641" y="1659891"/>
                </a:cubicBezTo>
                <a:lnTo>
                  <a:pt x="109648" y="1535905"/>
                </a:lnTo>
                <a:cubicBezTo>
                  <a:pt x="99316" y="1515241"/>
                  <a:pt x="85958" y="1495830"/>
                  <a:pt x="78652" y="1473912"/>
                </a:cubicBezTo>
                <a:cubicBezTo>
                  <a:pt x="73486" y="1458414"/>
                  <a:pt x="69588" y="1442433"/>
                  <a:pt x="63153" y="1427417"/>
                </a:cubicBezTo>
                <a:cubicBezTo>
                  <a:pt x="54052" y="1406181"/>
                  <a:pt x="39463" y="1387341"/>
                  <a:pt x="32157" y="1365423"/>
                </a:cubicBezTo>
                <a:cubicBezTo>
                  <a:pt x="18686" y="1325008"/>
                  <a:pt x="1160" y="1241437"/>
                  <a:pt x="1160" y="1241437"/>
                </a:cubicBezTo>
                <a:cubicBezTo>
                  <a:pt x="1550" y="1234409"/>
                  <a:pt x="-9986" y="1000258"/>
                  <a:pt x="32157" y="915973"/>
                </a:cubicBezTo>
                <a:cubicBezTo>
                  <a:pt x="40487" y="899313"/>
                  <a:pt x="54823" y="886138"/>
                  <a:pt x="63153" y="869478"/>
                </a:cubicBezTo>
                <a:cubicBezTo>
                  <a:pt x="70459" y="854866"/>
                  <a:pt x="71346" y="837595"/>
                  <a:pt x="78652" y="822983"/>
                </a:cubicBezTo>
                <a:cubicBezTo>
                  <a:pt x="88466" y="803354"/>
                  <a:pt x="147715" y="724327"/>
                  <a:pt x="156143" y="714495"/>
                </a:cubicBezTo>
                <a:cubicBezTo>
                  <a:pt x="170407" y="697854"/>
                  <a:pt x="188606" y="684838"/>
                  <a:pt x="202638" y="668000"/>
                </a:cubicBezTo>
                <a:cubicBezTo>
                  <a:pt x="214563" y="653691"/>
                  <a:pt x="220464" y="634676"/>
                  <a:pt x="233635" y="621505"/>
                </a:cubicBezTo>
                <a:cubicBezTo>
                  <a:pt x="246806" y="608334"/>
                  <a:pt x="265821" y="602433"/>
                  <a:pt x="280130" y="590508"/>
                </a:cubicBezTo>
                <a:cubicBezTo>
                  <a:pt x="331544" y="547663"/>
                  <a:pt x="315401" y="541877"/>
                  <a:pt x="373119" y="513017"/>
                </a:cubicBezTo>
                <a:cubicBezTo>
                  <a:pt x="387731" y="505711"/>
                  <a:pt x="405002" y="504824"/>
                  <a:pt x="419614" y="497518"/>
                </a:cubicBezTo>
                <a:cubicBezTo>
                  <a:pt x="436274" y="489188"/>
                  <a:pt x="449449" y="474852"/>
                  <a:pt x="466109" y="466522"/>
                </a:cubicBezTo>
                <a:cubicBezTo>
                  <a:pt x="480721" y="459216"/>
                  <a:pt x="496843" y="455321"/>
                  <a:pt x="512604" y="451023"/>
                </a:cubicBezTo>
                <a:cubicBezTo>
                  <a:pt x="707458" y="397881"/>
                  <a:pt x="564040" y="437445"/>
                  <a:pt x="745079" y="404528"/>
                </a:cubicBezTo>
                <a:cubicBezTo>
                  <a:pt x="766036" y="400718"/>
                  <a:pt x="786115" y="392840"/>
                  <a:pt x="807072" y="389030"/>
                </a:cubicBezTo>
                <a:cubicBezTo>
                  <a:pt x="915140" y="369382"/>
                  <a:pt x="984744" y="368652"/>
                  <a:pt x="1101540" y="358034"/>
                </a:cubicBezTo>
                <a:lnTo>
                  <a:pt x="1256523" y="342535"/>
                </a:lnTo>
                <a:cubicBezTo>
                  <a:pt x="1409071" y="325585"/>
                  <a:pt x="1367680" y="324964"/>
                  <a:pt x="1535492" y="311539"/>
                </a:cubicBezTo>
                <a:cubicBezTo>
                  <a:pt x="1736018" y="295497"/>
                  <a:pt x="1886625" y="290390"/>
                  <a:pt x="2093431" y="280542"/>
                </a:cubicBezTo>
                <a:lnTo>
                  <a:pt x="2651370" y="296040"/>
                </a:lnTo>
                <a:cubicBezTo>
                  <a:pt x="2682759" y="297535"/>
                  <a:pt x="2713092" y="308412"/>
                  <a:pt x="2744360" y="311539"/>
                </a:cubicBezTo>
                <a:cubicBezTo>
                  <a:pt x="3166752" y="353779"/>
                  <a:pt x="2804424" y="304622"/>
                  <a:pt x="3069825" y="342535"/>
                </a:cubicBezTo>
                <a:cubicBezTo>
                  <a:pt x="3126652" y="337369"/>
                  <a:pt x="3184511" y="338993"/>
                  <a:pt x="3240306" y="327037"/>
                </a:cubicBezTo>
                <a:cubicBezTo>
                  <a:pt x="3298951" y="314470"/>
                  <a:pt x="3288656" y="279524"/>
                  <a:pt x="3302299" y="234047"/>
                </a:cubicBezTo>
                <a:cubicBezTo>
                  <a:pt x="3311688" y="202752"/>
                  <a:pt x="3322964" y="172054"/>
                  <a:pt x="3333296" y="141057"/>
                </a:cubicBezTo>
                <a:cubicBezTo>
                  <a:pt x="3338462" y="125559"/>
                  <a:pt x="3339732" y="108155"/>
                  <a:pt x="3348794" y="94562"/>
                </a:cubicBezTo>
                <a:lnTo>
                  <a:pt x="3379791" y="48067"/>
                </a:lnTo>
                <a:cubicBezTo>
                  <a:pt x="3384957" y="32569"/>
                  <a:pt x="3409901" y="8879"/>
                  <a:pt x="3395289" y="1573"/>
                </a:cubicBezTo>
                <a:cubicBezTo>
                  <a:pt x="3367110" y="-12516"/>
                  <a:pt x="3325312" y="72489"/>
                  <a:pt x="3317797" y="79064"/>
                </a:cubicBezTo>
                <a:cubicBezTo>
                  <a:pt x="3289761" y="103595"/>
                  <a:pt x="3224808" y="141057"/>
                  <a:pt x="3224808" y="141057"/>
                </a:cubicBezTo>
                <a:cubicBezTo>
                  <a:pt x="3307461" y="17074"/>
                  <a:pt x="3198980" y="166883"/>
                  <a:pt x="3302299" y="63566"/>
                </a:cubicBezTo>
                <a:cubicBezTo>
                  <a:pt x="3372402" y="-6536"/>
                  <a:pt x="3289275" y="31744"/>
                  <a:pt x="3379791" y="1573"/>
                </a:cubicBezTo>
                <a:cubicBezTo>
                  <a:pt x="3400455" y="6739"/>
                  <a:pt x="3423290" y="6503"/>
                  <a:pt x="3441784" y="17071"/>
                </a:cubicBezTo>
                <a:cubicBezTo>
                  <a:pt x="3501030" y="50926"/>
                  <a:pt x="3476478" y="67264"/>
                  <a:pt x="3519275" y="110061"/>
                </a:cubicBezTo>
                <a:cubicBezTo>
                  <a:pt x="3570069" y="160855"/>
                  <a:pt x="3565770" y="117734"/>
                  <a:pt x="3565770" y="156556"/>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58021A3-047B-A612-5EA2-9282A888CB2B}"/>
                  </a:ext>
                </a:extLst>
              </p14:cNvPr>
              <p14:cNvContentPartPr/>
              <p14:nvPr/>
            </p14:nvContentPartPr>
            <p14:xfrm>
              <a:off x="1354320" y="2194200"/>
              <a:ext cx="6358320" cy="3752280"/>
            </p14:xfrm>
          </p:contentPart>
        </mc:Choice>
        <mc:Fallback>
          <p:pic>
            <p:nvPicPr>
              <p:cNvPr id="5" name="Ink 4">
                <a:extLst>
                  <a:ext uri="{FF2B5EF4-FFF2-40B4-BE49-F238E27FC236}">
                    <a16:creationId xmlns:a16="http://schemas.microsoft.com/office/drawing/2014/main" id="{458021A3-047B-A612-5EA2-9282A888CB2B}"/>
                  </a:ext>
                </a:extLst>
              </p:cNvPr>
              <p:cNvPicPr/>
              <p:nvPr/>
            </p:nvPicPr>
            <p:blipFill>
              <a:blip r:embed="rId4"/>
              <a:stretch>
                <a:fillRect/>
              </a:stretch>
            </p:blipFill>
            <p:spPr>
              <a:xfrm>
                <a:off x="1344960" y="2184840"/>
                <a:ext cx="6377040" cy="3771000"/>
              </a:xfrm>
              <a:prstGeom prst="rect">
                <a:avLst/>
              </a:prstGeom>
            </p:spPr>
          </p:pic>
        </mc:Fallback>
      </mc:AlternateContent>
    </p:spTree>
    <p:extLst>
      <p:ext uri="{BB962C8B-B14F-4D97-AF65-F5344CB8AC3E}">
        <p14:creationId xmlns:p14="http://schemas.microsoft.com/office/powerpoint/2010/main" val="1411023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166112" y="2580355"/>
            <a:ext cx="5886298" cy="206210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Introduce coin “3”</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Symbol" pitchFamily="2" charset="2"/>
              <a:buChar char="Þ"/>
            </a:pPr>
            <a:r>
              <a:rPr lang="en-US" sz="2800" b="1" dirty="0">
                <a:latin typeface="Times New Roman" panose="02020603050405020304" pitchFamily="18" charset="0"/>
                <a:cs typeface="Times New Roman" panose="02020603050405020304" pitchFamily="18" charset="0"/>
              </a:rPr>
              <a:t>Number of ways make sum=4 using coins {1, 2, 3} is 4</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extLst>
              <p:ext uri="{D42A27DB-BD31-4B8C-83A1-F6EECF244321}">
                <p14:modId xmlns:p14="http://schemas.microsoft.com/office/powerpoint/2010/main" val="406272517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9DC81922-4BAD-6FAE-18F2-7AE3F26C4A0A}"/>
                  </a:ext>
                </a:extLst>
              </p14:cNvPr>
              <p14:cNvContentPartPr/>
              <p14:nvPr/>
            </p14:nvContentPartPr>
            <p14:xfrm>
              <a:off x="1973160" y="3952440"/>
              <a:ext cx="3864600" cy="1578600"/>
            </p14:xfrm>
          </p:contentPart>
        </mc:Choice>
        <mc:Fallback>
          <p:pic>
            <p:nvPicPr>
              <p:cNvPr id="4" name="Ink 3">
                <a:extLst>
                  <a:ext uri="{FF2B5EF4-FFF2-40B4-BE49-F238E27FC236}">
                    <a16:creationId xmlns:a16="http://schemas.microsoft.com/office/drawing/2014/main" id="{9DC81922-4BAD-6FAE-18F2-7AE3F26C4A0A}"/>
                  </a:ext>
                </a:extLst>
              </p:cNvPr>
              <p:cNvPicPr/>
              <p:nvPr/>
            </p:nvPicPr>
            <p:blipFill>
              <a:blip r:embed="rId4"/>
              <a:stretch>
                <a:fillRect/>
              </a:stretch>
            </p:blipFill>
            <p:spPr>
              <a:xfrm>
                <a:off x="1963800" y="3943080"/>
                <a:ext cx="3883320" cy="1597320"/>
              </a:xfrm>
              <a:prstGeom prst="rect">
                <a:avLst/>
              </a:prstGeom>
            </p:spPr>
          </p:pic>
        </mc:Fallback>
      </mc:AlternateContent>
    </p:spTree>
    <p:extLst>
      <p:ext uri="{BB962C8B-B14F-4D97-AF65-F5344CB8AC3E}">
        <p14:creationId xmlns:p14="http://schemas.microsoft.com/office/powerpoint/2010/main" val="301447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Star Topology:</a:t>
            </a:r>
          </a:p>
          <a:p>
            <a:pPr lvl="1"/>
            <a:r>
              <a:rPr lang="en-US" dirty="0"/>
              <a:t>One node should be connected to all other nodes</a:t>
            </a:r>
          </a:p>
          <a:p>
            <a:pPr lvl="1"/>
            <a:r>
              <a:rPr lang="en-US" dirty="0"/>
              <a:t>That node should have n-1 edges</a:t>
            </a:r>
          </a:p>
        </p:txBody>
      </p:sp>
      <p:graphicFrame>
        <p:nvGraphicFramePr>
          <p:cNvPr id="4" name="Table 4">
            <a:extLst>
              <a:ext uri="{FF2B5EF4-FFF2-40B4-BE49-F238E27FC236}">
                <a16:creationId xmlns:a16="http://schemas.microsoft.com/office/drawing/2014/main" id="{13F3406D-9BDC-AD77-8591-F170CF148F74}"/>
              </a:ext>
            </a:extLst>
          </p:cNvPr>
          <p:cNvGraphicFramePr>
            <a:graphicFrameLocks noGrp="1"/>
          </p:cNvGraphicFramePr>
          <p:nvPr>
            <p:extLst>
              <p:ext uri="{D42A27DB-BD31-4B8C-83A1-F6EECF244321}">
                <p14:modId xmlns:p14="http://schemas.microsoft.com/office/powerpoint/2010/main" val="2255554011"/>
              </p:ext>
            </p:extLst>
          </p:nvPr>
        </p:nvGraphicFramePr>
        <p:xfrm>
          <a:off x="2683040" y="3706310"/>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43683C8-35D2-B158-9CFA-E2562973B075}"/>
              </a:ext>
            </a:extLst>
          </p:cNvPr>
          <p:cNvGraphicFramePr>
            <a:graphicFrameLocks noGrp="1"/>
          </p:cNvGraphicFramePr>
          <p:nvPr>
            <p:extLst>
              <p:ext uri="{D42A27DB-BD31-4B8C-83A1-F6EECF244321}">
                <p14:modId xmlns:p14="http://schemas.microsoft.com/office/powerpoint/2010/main" val="316242370"/>
              </p:ext>
            </p:extLst>
          </p:nvPr>
        </p:nvGraphicFramePr>
        <p:xfrm>
          <a:off x="1895642" y="3706310"/>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0842FBAB-9C90-5F6F-88B0-6AA91E21A8FD}"/>
              </a:ext>
            </a:extLst>
          </p:cNvPr>
          <p:cNvGraphicFramePr>
            <a:graphicFrameLocks noGrp="1"/>
          </p:cNvGraphicFramePr>
          <p:nvPr>
            <p:extLst>
              <p:ext uri="{D42A27DB-BD31-4B8C-83A1-F6EECF244321}">
                <p14:modId xmlns:p14="http://schemas.microsoft.com/office/powerpoint/2010/main" val="1417540852"/>
              </p:ext>
            </p:extLst>
          </p:nvPr>
        </p:nvGraphicFramePr>
        <p:xfrm>
          <a:off x="2683040" y="2884593"/>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6DE3B51F-6036-8141-B61C-1820FF141784}"/>
              </a:ext>
            </a:extLst>
          </p:cNvPr>
          <p:cNvSpPr txBox="1"/>
          <p:nvPr/>
        </p:nvSpPr>
        <p:spPr>
          <a:xfrm>
            <a:off x="2476324" y="6199980"/>
            <a:ext cx="2217788"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Star Topology</a:t>
            </a:r>
          </a:p>
        </p:txBody>
      </p:sp>
      <p:sp>
        <p:nvSpPr>
          <p:cNvPr id="8" name="Oval 7">
            <a:extLst>
              <a:ext uri="{FF2B5EF4-FFF2-40B4-BE49-F238E27FC236}">
                <a16:creationId xmlns:a16="http://schemas.microsoft.com/office/drawing/2014/main" id="{BAB86F06-B5DC-E356-C1A6-18037E762B1E}"/>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82D5F2B-0F52-BD7C-ED60-3FDF508C6807}"/>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B252AC-3F0A-BA76-EAEE-2CD6ABACE293}"/>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129E3-0F63-2764-363C-E09009329F49}"/>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1E92808-A2B9-F6A3-AA7C-D4107BAB7984}"/>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101B1E-5C08-4A8C-80A0-589E085F14F9}"/>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4B43894-5CC3-9709-3C9C-775B851D2D1D}"/>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09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550372" y="2737024"/>
            <a:ext cx="713657"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p:sp>
        <p:nvSpPr>
          <p:cNvPr id="6" name="TextBox 5">
            <a:extLst>
              <a:ext uri="{FF2B5EF4-FFF2-40B4-BE49-F238E27FC236}">
                <a16:creationId xmlns:a16="http://schemas.microsoft.com/office/drawing/2014/main" id="{56F9F617-246E-516E-A114-6F3D4BAA59EC}"/>
              </a:ext>
            </a:extLst>
          </p:cNvPr>
          <p:cNvSpPr txBox="1"/>
          <p:nvPr/>
        </p:nvSpPr>
        <p:spPr>
          <a:xfrm>
            <a:off x="5921238" y="1343819"/>
            <a:ext cx="6333641"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count_dynamic_programming</a:t>
            </a:r>
            <a:r>
              <a:rPr lang="en-US" sz="2400" dirty="0">
                <a:latin typeface="Times New Roman" panose="02020603050405020304" pitchFamily="18" charset="0"/>
                <a:cs typeface="Times New Roman" panose="02020603050405020304" pitchFamily="18" charset="0"/>
              </a:rPr>
              <a:t>(coins, n, sum):</a:t>
            </a:r>
          </a:p>
          <a:p>
            <a:r>
              <a:rPr lang="en-US" sz="2400" dirty="0">
                <a:latin typeface="Times New Roman" panose="02020603050405020304" pitchFamily="18" charset="0"/>
                <a:cs typeface="Times New Roman" panose="02020603050405020304" pitchFamily="18" charset="0"/>
              </a:rPr>
              <a:t>    table = </a:t>
            </a:r>
            <a:r>
              <a:rPr lang="en-US" sz="2400" dirty="0" err="1">
                <a:latin typeface="Times New Roman" panose="02020603050405020304" pitchFamily="18" charset="0"/>
                <a:cs typeface="Times New Roman" panose="02020603050405020304" pitchFamily="18" charset="0"/>
              </a:rPr>
              <a:t>np.zeros</a:t>
            </a:r>
            <a:r>
              <a:rPr lang="en-US" sz="2400" dirty="0">
                <a:latin typeface="Times New Roman" panose="02020603050405020304" pitchFamily="18" charset="0"/>
                <a:cs typeface="Times New Roman" panose="02020603050405020304" pitchFamily="18" charset="0"/>
              </a:rPr>
              <a:t>((n, sum+1), </a:t>
            </a:r>
            <a:r>
              <a:rPr lang="en-US" sz="2400" dirty="0" err="1">
                <a:latin typeface="Times New Roman" panose="02020603050405020304" pitchFamily="18" charset="0"/>
                <a:cs typeface="Times New Roman" panose="02020603050405020304" pitchFamily="18" charset="0"/>
              </a:rPr>
              <a:t>dtype</a:t>
            </a:r>
            <a:r>
              <a:rPr lang="en-US" sz="2400" dirty="0">
                <a:latin typeface="Times New Roman" panose="02020603050405020304" pitchFamily="18" charset="0"/>
                <a:cs typeface="Times New Roman" panose="02020603050405020304" pitchFamily="18" charset="0"/>
              </a:rPr>
              <a:t>=int)</a:t>
            </a:r>
          </a:p>
          <a:p>
            <a:r>
              <a:rPr lang="en-US" sz="2400" dirty="0">
                <a:latin typeface="Times New Roman" panose="02020603050405020304" pitchFamily="18" charset="0"/>
                <a:cs typeface="Times New Roman" panose="02020603050405020304" pitchFamily="18" charset="0"/>
              </a:rPr>
              <a:t>    table[:, 0] = 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range(n):</a:t>
            </a:r>
          </a:p>
          <a:p>
            <a:r>
              <a:rPr lang="en-US" sz="2400" dirty="0">
                <a:latin typeface="Times New Roman" panose="02020603050405020304" pitchFamily="18" charset="0"/>
                <a:cs typeface="Times New Roman" panose="02020603050405020304" pitchFamily="18" charset="0"/>
              </a:rPr>
              <a:t>        for j in range(1, sum+1):</a:t>
            </a:r>
          </a:p>
          <a:p>
            <a:r>
              <a:rPr lang="en-US" sz="2400" dirty="0">
                <a:latin typeface="Times New Roman" panose="02020603050405020304" pitchFamily="18" charset="0"/>
                <a:cs typeface="Times New Roman" panose="02020603050405020304" pitchFamily="18" charset="0"/>
              </a:rPr>
              <a:t>            if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&gt; j:</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table[i-1][j]</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ways_exclude</a:t>
            </a:r>
            <a:r>
              <a:rPr lang="en-US" sz="2400" dirty="0">
                <a:latin typeface="Times New Roman" panose="02020603050405020304" pitchFamily="18" charset="0"/>
                <a:cs typeface="Times New Roman" panose="02020603050405020304" pitchFamily="18" charset="0"/>
              </a:rPr>
              <a:t> = table[i-1][j]</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ways_include</a:t>
            </a:r>
            <a:r>
              <a:rPr lang="en-US" sz="2400" dirty="0">
                <a:latin typeface="Times New Roman" panose="02020603050405020304" pitchFamily="18" charset="0"/>
                <a:cs typeface="Times New Roman" panose="02020603050405020304" pitchFamily="18" charset="0"/>
              </a:rPr>
              <a:t> =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x + y</a:t>
            </a:r>
          </a:p>
          <a:p>
            <a:r>
              <a:rPr lang="en-US" sz="2400" dirty="0">
                <a:latin typeface="Times New Roman" panose="02020603050405020304" pitchFamily="18" charset="0"/>
                <a:cs typeface="Times New Roman" panose="02020603050405020304" pitchFamily="18" charset="0"/>
              </a:rPr>
              <a:t>    return table[-1][-1]</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774AC31-4DB5-F4FC-1B33-583D26FAF15A}"/>
                  </a:ext>
                </a:extLst>
              </p14:cNvPr>
              <p14:cNvContentPartPr/>
              <p14:nvPr/>
            </p14:nvContentPartPr>
            <p14:xfrm>
              <a:off x="6713640" y="2116080"/>
              <a:ext cx="5210280" cy="3742560"/>
            </p14:xfrm>
          </p:contentPart>
        </mc:Choice>
        <mc:Fallback>
          <p:pic>
            <p:nvPicPr>
              <p:cNvPr id="4" name="Ink 3">
                <a:extLst>
                  <a:ext uri="{FF2B5EF4-FFF2-40B4-BE49-F238E27FC236}">
                    <a16:creationId xmlns:a16="http://schemas.microsoft.com/office/drawing/2014/main" id="{F774AC31-4DB5-F4FC-1B33-583D26FAF15A}"/>
                  </a:ext>
                </a:extLst>
              </p:cNvPr>
              <p:cNvPicPr/>
              <p:nvPr/>
            </p:nvPicPr>
            <p:blipFill>
              <a:blip r:embed="rId4"/>
              <a:stretch>
                <a:fillRect/>
              </a:stretch>
            </p:blipFill>
            <p:spPr>
              <a:xfrm>
                <a:off x="6704280" y="2106720"/>
                <a:ext cx="5229000" cy="3761280"/>
              </a:xfrm>
              <a:prstGeom prst="rect">
                <a:avLst/>
              </a:prstGeom>
            </p:spPr>
          </p:pic>
        </mc:Fallback>
      </mc:AlternateContent>
    </p:spTree>
    <p:extLst>
      <p:ext uri="{BB962C8B-B14F-4D97-AF65-F5344CB8AC3E}">
        <p14:creationId xmlns:p14="http://schemas.microsoft.com/office/powerpoint/2010/main" val="3036117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Write pseudocode of the greedy algorithm for the change-making problem, with an amount n and coin denominations d1&gt;d2 &gt;…&gt;dm as its input. What is the time efficiency class of your algorithm? </a:t>
            </a:r>
          </a:p>
        </p:txBody>
      </p:sp>
    </p:spTree>
    <p:extLst>
      <p:ext uri="{BB962C8B-B14F-4D97-AF65-F5344CB8AC3E}">
        <p14:creationId xmlns:p14="http://schemas.microsoft.com/office/powerpoint/2010/main" val="3843874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Write pseudocode of the greedy algorithm for the change-making problem, with an amount n and coin denominations d1&gt;d2&gt;…&gt;dm as its input. What is the time efficiency class of your algorithm?</a:t>
            </a:r>
          </a:p>
          <a:p>
            <a:r>
              <a:rPr lang="en-US" b="1" dirty="0"/>
              <a:t>The change-making problem </a:t>
            </a:r>
            <a:r>
              <a:rPr lang="en-US" dirty="0"/>
              <a:t>addresses the question of finding the minimum number of coins (of certain denominations) that add up to a given amount of money.</a:t>
            </a:r>
          </a:p>
          <a:p>
            <a:r>
              <a:rPr lang="en-US" dirty="0"/>
              <a:t>For example:</a:t>
            </a:r>
          </a:p>
          <a:p>
            <a:pPr lvl="1"/>
            <a:r>
              <a:rPr lang="en-US" dirty="0"/>
              <a:t>Denominations: [9, 3, 2] (d1&gt;d2&gt;…&gt;dm)</a:t>
            </a:r>
          </a:p>
          <a:p>
            <a:pPr lvl="1"/>
            <a:r>
              <a:rPr lang="en-US" dirty="0"/>
              <a:t>Amount: n = 11</a:t>
            </a:r>
          </a:p>
          <a:p>
            <a:pPr marL="0" indent="0">
              <a:buNone/>
            </a:pPr>
            <a:endParaRPr lang="en-US" dirty="0"/>
          </a:p>
        </p:txBody>
      </p:sp>
      <p:sp>
        <p:nvSpPr>
          <p:cNvPr id="4" name="Right Arrow 3">
            <a:extLst>
              <a:ext uri="{FF2B5EF4-FFF2-40B4-BE49-F238E27FC236}">
                <a16:creationId xmlns:a16="http://schemas.microsoft.com/office/drawing/2014/main" id="{9041198C-AA7C-2421-C546-74A73889E528}"/>
              </a:ext>
            </a:extLst>
          </p:cNvPr>
          <p:cNvSpPr/>
          <p:nvPr/>
        </p:nvSpPr>
        <p:spPr>
          <a:xfrm>
            <a:off x="6506996" y="5128924"/>
            <a:ext cx="1342417" cy="428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1B5E48-71F4-D55B-4756-F623A7BD1556}"/>
              </a:ext>
            </a:extLst>
          </p:cNvPr>
          <p:cNvSpPr txBox="1"/>
          <p:nvPr/>
        </p:nvSpPr>
        <p:spPr>
          <a:xfrm>
            <a:off x="7988032" y="3825081"/>
            <a:ext cx="3793787"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Idea</a:t>
            </a:r>
            <a:r>
              <a:rPr lang="en-US" sz="2400" dirty="0">
                <a:latin typeface="Times New Roman" panose="02020603050405020304" pitchFamily="18" charset="0"/>
                <a:cs typeface="Times New Roman" panose="02020603050405020304" pitchFamily="18" charset="0"/>
              </a:rPr>
              <a:t>: To minimize the number of coins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the denomination having largest value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total values &gt; n, choose the next denomination having smaller value </a:t>
            </a:r>
          </a:p>
        </p:txBody>
      </p:sp>
      <p:sp>
        <p:nvSpPr>
          <p:cNvPr id="6" name="TextBox 5">
            <a:extLst>
              <a:ext uri="{FF2B5EF4-FFF2-40B4-BE49-F238E27FC236}">
                <a16:creationId xmlns:a16="http://schemas.microsoft.com/office/drawing/2014/main" id="{2E0C14A6-BDE4-D2F8-F53D-2882B386A27E}"/>
              </a:ext>
            </a:extLst>
          </p:cNvPr>
          <p:cNvSpPr txBox="1"/>
          <p:nvPr/>
        </p:nvSpPr>
        <p:spPr>
          <a:xfrm>
            <a:off x="1326208" y="5276626"/>
            <a:ext cx="504216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Choose 9 first =&gt; solution {9:1, 2:1}</a:t>
            </a:r>
          </a:p>
          <a:p>
            <a:r>
              <a:rPr lang="en-US" sz="2400" dirty="0">
                <a:latin typeface="Times New Roman" panose="02020603050405020304" pitchFamily="18" charset="0"/>
                <a:cs typeface="Times New Roman" panose="02020603050405020304" pitchFamily="18" charset="0"/>
              </a:rPr>
              <a:t>Choose 3 first =&gt; solution {3:3, 2:1}</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86909096-E4C4-5963-2D22-F64306396561}"/>
                  </a:ext>
                </a:extLst>
              </p14:cNvPr>
              <p14:cNvContentPartPr/>
              <p14:nvPr/>
            </p14:nvContentPartPr>
            <p14:xfrm>
              <a:off x="1496160" y="5237640"/>
              <a:ext cx="9271080" cy="1087920"/>
            </p14:xfrm>
          </p:contentPart>
        </mc:Choice>
        <mc:Fallback>
          <p:pic>
            <p:nvPicPr>
              <p:cNvPr id="7" name="Ink 6">
                <a:extLst>
                  <a:ext uri="{FF2B5EF4-FFF2-40B4-BE49-F238E27FC236}">
                    <a16:creationId xmlns:a16="http://schemas.microsoft.com/office/drawing/2014/main" id="{86909096-E4C4-5963-2D22-F64306396561}"/>
                  </a:ext>
                </a:extLst>
              </p:cNvPr>
              <p:cNvPicPr/>
              <p:nvPr/>
            </p:nvPicPr>
            <p:blipFill>
              <a:blip r:embed="rId3"/>
              <a:stretch>
                <a:fillRect/>
              </a:stretch>
            </p:blipFill>
            <p:spPr>
              <a:xfrm>
                <a:off x="1486800" y="5228280"/>
                <a:ext cx="9289800" cy="1106640"/>
              </a:xfrm>
              <a:prstGeom prst="rect">
                <a:avLst/>
              </a:prstGeom>
            </p:spPr>
          </p:pic>
        </mc:Fallback>
      </mc:AlternateContent>
    </p:spTree>
    <p:extLst>
      <p:ext uri="{BB962C8B-B14F-4D97-AF65-F5344CB8AC3E}">
        <p14:creationId xmlns:p14="http://schemas.microsoft.com/office/powerpoint/2010/main" val="1131187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dirty="0"/>
              <a:t>def </a:t>
            </a:r>
            <a:r>
              <a:rPr lang="en-US" dirty="0" err="1"/>
              <a:t>greedy_change_with_denominations</a:t>
            </a:r>
            <a:r>
              <a:rPr lang="en-US" dirty="0"/>
              <a:t>(n, denominations):</a:t>
            </a:r>
          </a:p>
          <a:p>
            <a:pPr marL="0" indent="0">
              <a:buNone/>
            </a:pPr>
            <a:r>
              <a:rPr lang="en-US" dirty="0"/>
              <a:t>	</a:t>
            </a:r>
            <a:r>
              <a:rPr lang="en-US" dirty="0" err="1"/>
              <a:t>num_coins</a:t>
            </a:r>
            <a:r>
              <a:rPr lang="en-US" dirty="0"/>
              <a:t> = 0     </a:t>
            </a:r>
          </a:p>
          <a:p>
            <a:pPr marL="0" indent="0">
              <a:buNone/>
            </a:pPr>
            <a:r>
              <a:rPr lang="en-US" dirty="0"/>
              <a:t>	</a:t>
            </a:r>
            <a:r>
              <a:rPr lang="en-US" dirty="0" err="1"/>
              <a:t>denominations_used</a:t>
            </a:r>
            <a:r>
              <a:rPr lang="en-US" dirty="0"/>
              <a:t> = {}     </a:t>
            </a:r>
          </a:p>
          <a:p>
            <a:pPr marL="0" indent="0">
              <a:buNone/>
            </a:pPr>
            <a:r>
              <a:rPr lang="en-US" dirty="0"/>
              <a:t>	for denomination in denominations:         </a:t>
            </a:r>
          </a:p>
          <a:p>
            <a:pPr marL="0" indent="0">
              <a:buNone/>
            </a:pPr>
            <a:r>
              <a:rPr lang="en-US" dirty="0"/>
              <a:t>	     while n &gt;= denomination:             </a:t>
            </a:r>
          </a:p>
          <a:p>
            <a:pPr marL="0" indent="0">
              <a:buNone/>
            </a:pPr>
            <a:r>
              <a:rPr lang="en-US" dirty="0"/>
              <a:t>		n = n - denomination             </a:t>
            </a:r>
          </a:p>
          <a:p>
            <a:pPr marL="0" indent="0">
              <a:buNone/>
            </a:pPr>
            <a:r>
              <a:rPr lang="en-US" dirty="0"/>
              <a:t>		</a:t>
            </a:r>
            <a:r>
              <a:rPr lang="en-US" dirty="0" err="1"/>
              <a:t>num_coins</a:t>
            </a:r>
            <a:r>
              <a:rPr lang="en-US" dirty="0"/>
              <a:t> += 1             </a:t>
            </a:r>
          </a:p>
          <a:p>
            <a:pPr marL="0" indent="0">
              <a:buNone/>
            </a:pPr>
            <a:r>
              <a:rPr lang="en-US" dirty="0"/>
              <a:t>		if denomination not in </a:t>
            </a:r>
            <a:r>
              <a:rPr lang="en-US" dirty="0" err="1"/>
              <a:t>denominations_used</a:t>
            </a:r>
            <a:r>
              <a:rPr lang="en-US" dirty="0"/>
              <a:t>: 						</a:t>
            </a:r>
            <a:r>
              <a:rPr lang="en-US" dirty="0" err="1"/>
              <a:t>denominations_used</a:t>
            </a:r>
            <a:r>
              <a:rPr lang="en-US" dirty="0"/>
              <a:t>[denomination] = 1         				else:</a:t>
            </a:r>
          </a:p>
          <a:p>
            <a:pPr marL="0" indent="0">
              <a:buNone/>
            </a:pPr>
            <a:r>
              <a:rPr lang="en-US" dirty="0"/>
              <a:t>			</a:t>
            </a:r>
            <a:r>
              <a:rPr lang="en-US" dirty="0" err="1"/>
              <a:t>denominations_used</a:t>
            </a:r>
            <a:r>
              <a:rPr lang="en-US" dirty="0"/>
              <a:t>[denomination] += 1     </a:t>
            </a:r>
          </a:p>
          <a:p>
            <a:pPr marL="0" indent="0">
              <a:buNone/>
            </a:pPr>
            <a:r>
              <a:rPr lang="en-US" dirty="0"/>
              <a:t>	return </a:t>
            </a:r>
            <a:r>
              <a:rPr lang="en-US" dirty="0" err="1"/>
              <a:t>denominations_used</a:t>
            </a:r>
            <a:endParaRPr lang="en-US" dirty="0"/>
          </a:p>
        </p:txBody>
      </p:sp>
    </p:spTree>
    <p:extLst>
      <p:ext uri="{BB962C8B-B14F-4D97-AF65-F5344CB8AC3E}">
        <p14:creationId xmlns:p14="http://schemas.microsoft.com/office/powerpoint/2010/main" val="1702099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dirty="0"/>
              <a:t>Job scheduling. Consider the problem of scheduling n jobs of known durations t1, t2, . . . , </a:t>
            </a:r>
            <a:r>
              <a:rPr lang="en-US" dirty="0" err="1"/>
              <a:t>tn</a:t>
            </a:r>
            <a:r>
              <a:rPr lang="en-US" dirty="0"/>
              <a:t> for execution by a single processor. The jobs can be executed in any order, one job at a time. You want to find a schedule that minimizes the total time spent by all the jobs in the system. (The time spent by one job in the system is the sum of the time spent by this job in waiting plus the time spent on its execution.)</a:t>
            </a:r>
          </a:p>
          <a:p>
            <a:pPr marL="0" indent="0">
              <a:buNone/>
            </a:pPr>
            <a:r>
              <a:rPr lang="en-US" dirty="0"/>
              <a:t>Design a greedy algorithm for this problem. Does the greedy algorithm always yield an optimal solution?</a:t>
            </a:r>
          </a:p>
          <a:p>
            <a:pPr marL="0" indent="0">
              <a:buNone/>
            </a:pPr>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00AB1E8-A886-8E66-A59E-D735BFBF7FE7}"/>
                  </a:ext>
                </a:extLst>
              </p14:cNvPr>
              <p14:cNvContentPartPr/>
              <p14:nvPr/>
            </p14:nvContentPartPr>
            <p14:xfrm>
              <a:off x="802080" y="150840"/>
              <a:ext cx="11213640" cy="6261120"/>
            </p14:xfrm>
          </p:contentPart>
        </mc:Choice>
        <mc:Fallback>
          <p:pic>
            <p:nvPicPr>
              <p:cNvPr id="4" name="Ink 3">
                <a:extLst>
                  <a:ext uri="{FF2B5EF4-FFF2-40B4-BE49-F238E27FC236}">
                    <a16:creationId xmlns:a16="http://schemas.microsoft.com/office/drawing/2014/main" id="{E00AB1E8-A886-8E66-A59E-D735BFBF7FE7}"/>
                  </a:ext>
                </a:extLst>
              </p:cNvPr>
              <p:cNvPicPr/>
              <p:nvPr/>
            </p:nvPicPr>
            <p:blipFill>
              <a:blip r:embed="rId3"/>
              <a:stretch>
                <a:fillRect/>
              </a:stretch>
            </p:blipFill>
            <p:spPr>
              <a:xfrm>
                <a:off x="792720" y="141480"/>
                <a:ext cx="11232360" cy="6279840"/>
              </a:xfrm>
              <a:prstGeom prst="rect">
                <a:avLst/>
              </a:prstGeom>
            </p:spPr>
          </p:pic>
        </mc:Fallback>
      </mc:AlternateContent>
    </p:spTree>
    <p:extLst>
      <p:ext uri="{BB962C8B-B14F-4D97-AF65-F5344CB8AC3E}">
        <p14:creationId xmlns:p14="http://schemas.microsoft.com/office/powerpoint/2010/main" val="4005219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Design a greedy algorithm for this problem. </a:t>
                </a:r>
              </a:p>
              <a:p>
                <a:r>
                  <a:rPr lang="en-US" sz="2400" dirty="0"/>
                  <a:t>Example: Three jobs </a:t>
                </a:r>
                <a14:m>
                  <m:oMath xmlns:m="http://schemas.openxmlformats.org/officeDocument/2006/math">
                    <m:r>
                      <m:rPr>
                        <m:sty m:val="p"/>
                      </m:rPr>
                      <a:rPr lang="en-AU" sz="2400" i="1" dirty="0">
                        <a:latin typeface="Cambria Math" panose="02040503050406030204" pitchFamily="18" charset="0"/>
                      </a:rPr>
                      <m:t>A</m:t>
                    </m:r>
                    <m:r>
                      <a:rPr lang="vi-VN" sz="2400" i="1" dirty="0">
                        <a:latin typeface="Cambria Math" panose="02040503050406030204" pitchFamily="18" charset="0"/>
                      </a:rPr>
                      <m:t>,</m:t>
                    </m:r>
                    <m:r>
                      <m:rPr>
                        <m:sty m:val="p"/>
                      </m:rPr>
                      <a:rPr lang="vi-VN" sz="2400" i="1" dirty="0">
                        <a:latin typeface="Cambria Math" panose="02040503050406030204" pitchFamily="18" charset="0"/>
                      </a:rPr>
                      <m:t>B</m:t>
                    </m:r>
                    <m:r>
                      <a:rPr lang="vi-VN" sz="2400" i="1" dirty="0">
                        <a:latin typeface="Cambria Math" panose="02040503050406030204" pitchFamily="18" charset="0"/>
                      </a:rPr>
                      <m:t>,</m:t>
                    </m:r>
                    <m:r>
                      <m:rPr>
                        <m:sty m:val="p"/>
                      </m:rPr>
                      <a:rPr lang="vi-VN" sz="2400" i="1" dirty="0">
                        <a:latin typeface="Cambria Math" panose="02040503050406030204" pitchFamily="18" charset="0"/>
                      </a:rPr>
                      <m:t>C</m:t>
                    </m:r>
                  </m:oMath>
                </a14:m>
                <a:r>
                  <a:rPr lang="en-US" sz="2400" dirty="0"/>
                  <a:t> with </a:t>
                </a:r>
                <a14:m>
                  <m:oMath xmlns:m="http://schemas.openxmlformats.org/officeDocument/2006/math">
                    <m:sSub>
                      <m:sSubPr>
                        <m:ctrlPr>
                          <a:rPr lang="vi-VN" sz="2400" i="1" dirty="0">
                            <a:latin typeface="Cambria Math" panose="02040503050406030204" pitchFamily="18" charset="0"/>
                          </a:rPr>
                        </m:ctrlPr>
                      </m:sSubPr>
                      <m:e>
                        <m:r>
                          <m:rPr>
                            <m:sty m:val="p"/>
                          </m:rPr>
                          <a:rPr lang="en-AU" sz="2400" i="1" dirty="0">
                            <a:latin typeface="Cambria Math" panose="02040503050406030204" pitchFamily="18" charset="0"/>
                          </a:rPr>
                          <m:t>t</m:t>
                        </m:r>
                      </m:e>
                      <m:sub>
                        <m:r>
                          <m:rPr>
                            <m:sty m:val="p"/>
                          </m:rPr>
                          <a:rPr lang="vi-VN" sz="2400" i="1" dirty="0">
                            <a:latin typeface="Cambria Math" panose="02040503050406030204" pitchFamily="18" charset="0"/>
                          </a:rPr>
                          <m:t>A</m:t>
                        </m:r>
                      </m:sub>
                    </m:sSub>
                    <m:r>
                      <a:rPr lang="vi-VN" sz="2400" i="1" dirty="0">
                        <a:latin typeface="Cambria Math" panose="02040503050406030204" pitchFamily="18" charset="0"/>
                      </a:rPr>
                      <m:t>=1,</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B</m:t>
                        </m:r>
                      </m:sub>
                    </m:sSub>
                    <m:r>
                      <a:rPr lang="vi-VN" sz="2400" i="1" dirty="0">
                        <a:latin typeface="Cambria Math" panose="02040503050406030204" pitchFamily="18" charset="0"/>
                      </a:rPr>
                      <m:t>=6,</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C</m:t>
                        </m:r>
                      </m:sub>
                    </m:sSub>
                    <m:r>
                      <a:rPr lang="vi-VN" sz="2400" i="1" dirty="0">
                        <a:latin typeface="Cambria Math" panose="02040503050406030204" pitchFamily="18" charset="0"/>
                      </a:rPr>
                      <m:t>=10</m:t>
                    </m:r>
                  </m:oMath>
                </a14:m>
                <a:endParaRPr lang="en-US" sz="2400" dirty="0"/>
              </a:p>
              <a:p>
                <a:r>
                  <a:rPr lang="en-US" sz="2400" dirty="0"/>
                  <a:t>If choose C (longest job) first </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B5CB7FB2-7285-454E-6412-69F436D630FC}"/>
                  </a:ext>
                </a:extLst>
              </p:cNvPr>
              <p:cNvSpPr>
                <a:spLocks noGrp="1" noRot="1" noChangeAspect="1" noMove="1" noResize="1" noEditPoints="1" noAdjustHandles="1" noChangeArrowheads="1" noChangeShapeType="1" noTextEdit="1"/>
              </p:cNvSpPr>
              <p:nvPr>
                <p:ph idx="1"/>
              </p:nvPr>
            </p:nvSpPr>
            <p:spPr>
              <a:blipFill>
                <a:blip r:embed="rId2"/>
                <a:stretch>
                  <a:fillRect l="-965" t="-21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CD0D963-EAED-455C-E6E4-08C665C2E385}"/>
                  </a:ext>
                </a:extLst>
              </p:cNvPr>
              <p:cNvSpPr txBox="1"/>
              <p:nvPr/>
            </p:nvSpPr>
            <p:spPr>
              <a:xfrm>
                <a:off x="845319" y="3852154"/>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3" name="TextBox 52">
                <a:extLst>
                  <a:ext uri="{FF2B5EF4-FFF2-40B4-BE49-F238E27FC236}">
                    <a16:creationId xmlns:a16="http://schemas.microsoft.com/office/drawing/2014/main" id="{1CD0D963-EAED-455C-E6E4-08C665C2E385}"/>
                  </a:ext>
                </a:extLst>
              </p:cNvPr>
              <p:cNvSpPr txBox="1">
                <a:spLocks noRot="1" noChangeAspect="1" noMove="1" noResize="1" noEditPoints="1" noAdjustHandles="1" noChangeArrowheads="1" noChangeShapeType="1" noTextEdit="1"/>
              </p:cNvSpPr>
              <p:nvPr/>
            </p:nvSpPr>
            <p:spPr>
              <a:xfrm>
                <a:off x="845319" y="3852154"/>
                <a:ext cx="44595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2627C0D-1B6B-844D-8870-06CE78E50512}"/>
                  </a:ext>
                </a:extLst>
              </p:cNvPr>
              <p:cNvSpPr txBox="1"/>
              <p:nvPr/>
            </p:nvSpPr>
            <p:spPr>
              <a:xfrm>
                <a:off x="838200" y="4484350"/>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4" name="TextBox 53">
                <a:extLst>
                  <a:ext uri="{FF2B5EF4-FFF2-40B4-BE49-F238E27FC236}">
                    <a16:creationId xmlns:a16="http://schemas.microsoft.com/office/drawing/2014/main" id="{C2627C0D-1B6B-844D-8870-06CE78E50512}"/>
                  </a:ext>
                </a:extLst>
              </p:cNvPr>
              <p:cNvSpPr txBox="1">
                <a:spLocks noRot="1" noChangeAspect="1" noMove="1" noResize="1" noEditPoints="1" noAdjustHandles="1" noChangeArrowheads="1" noChangeShapeType="1" noTextEdit="1"/>
              </p:cNvSpPr>
              <p:nvPr/>
            </p:nvSpPr>
            <p:spPr>
              <a:xfrm>
                <a:off x="838200" y="4484350"/>
                <a:ext cx="44114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27E98A5-D42F-9AF0-9900-4AC3E9443A86}"/>
                  </a:ext>
                </a:extLst>
              </p:cNvPr>
              <p:cNvSpPr txBox="1"/>
              <p:nvPr/>
            </p:nvSpPr>
            <p:spPr>
              <a:xfrm>
                <a:off x="838202" y="5116546"/>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5" name="TextBox 54">
                <a:extLst>
                  <a:ext uri="{FF2B5EF4-FFF2-40B4-BE49-F238E27FC236}">
                    <a16:creationId xmlns:a16="http://schemas.microsoft.com/office/drawing/2014/main" id="{327E98A5-D42F-9AF0-9900-4AC3E9443A86}"/>
                  </a:ext>
                </a:extLst>
              </p:cNvPr>
              <p:cNvSpPr txBox="1">
                <a:spLocks noRot="1" noChangeAspect="1" noMove="1" noResize="1" noEditPoints="1" noAdjustHandles="1" noChangeArrowheads="1" noChangeShapeType="1" noTextEdit="1"/>
              </p:cNvSpPr>
              <p:nvPr/>
            </p:nvSpPr>
            <p:spPr>
              <a:xfrm>
                <a:off x="838202" y="5116546"/>
                <a:ext cx="426719" cy="461665"/>
              </a:xfrm>
              <a:prstGeom prst="rect">
                <a:avLst/>
              </a:prstGeom>
              <a:blipFill>
                <a:blip r:embed="rId5"/>
                <a:stretch>
                  <a:fillRect/>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0967E5DB-78A3-8CFA-01D2-71FDB97ABCD7}"/>
              </a:ext>
            </a:extLst>
          </p:cNvPr>
          <p:cNvCxnSpPr/>
          <p:nvPr/>
        </p:nvCxnSpPr>
        <p:spPr>
          <a:xfrm>
            <a:off x="1526254" y="3703505"/>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15068AD-BC64-EE46-EBCB-8505F7CECF62}"/>
              </a:ext>
            </a:extLst>
          </p:cNvPr>
          <p:cNvCxnSpPr/>
          <p:nvPr/>
        </p:nvCxnSpPr>
        <p:spPr>
          <a:xfrm>
            <a:off x="1526254" y="4440174"/>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251C78F3-CEEE-4909-FD7E-9E0F885A9A3D}"/>
              </a:ext>
            </a:extLst>
          </p:cNvPr>
          <p:cNvCxnSpPr/>
          <p:nvPr/>
        </p:nvCxnSpPr>
        <p:spPr>
          <a:xfrm>
            <a:off x="1526254" y="5088583"/>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E5290E4-BD4C-F496-4680-0FD5DAF900B0}"/>
              </a:ext>
            </a:extLst>
          </p:cNvPr>
          <p:cNvCxnSpPr/>
          <p:nvPr/>
        </p:nvCxnSpPr>
        <p:spPr>
          <a:xfrm>
            <a:off x="1526254" y="5726856"/>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45DAE7F8-E09D-BA1D-8F87-48D4DB19137A}"/>
              </a:ext>
            </a:extLst>
          </p:cNvPr>
          <p:cNvSpPr txBox="1"/>
          <p:nvPr/>
        </p:nvSpPr>
        <p:spPr>
          <a:xfrm>
            <a:off x="8445390" y="3047836"/>
            <a:ext cx="328398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If choose C first </a:t>
            </a:r>
          </a:p>
          <a:p>
            <a:r>
              <a:rPr lang="en-US" sz="2400" b="1" dirty="0">
                <a:latin typeface="Times New Roman" panose="02020603050405020304" pitchFamily="18" charset="0"/>
                <a:cs typeface="Times New Roman" panose="02020603050405020304" pitchFamily="18" charset="0"/>
              </a:rPr>
              <a:t>Total time = (10+6+1) + (10+6) + (10)</a:t>
            </a:r>
          </a:p>
          <a:p>
            <a:r>
              <a:rPr lang="en-US" sz="2400" b="1" dirty="0">
                <a:latin typeface="Times New Roman" panose="02020603050405020304" pitchFamily="18" charset="0"/>
                <a:cs typeface="Times New Roman" panose="02020603050405020304" pitchFamily="18" charset="0"/>
              </a:rPr>
              <a:t>= 43</a:t>
            </a:r>
          </a:p>
        </p:txBody>
      </p:sp>
      <p:sp>
        <p:nvSpPr>
          <p:cNvPr id="61" name="Rectangle 60">
            <a:extLst>
              <a:ext uri="{FF2B5EF4-FFF2-40B4-BE49-F238E27FC236}">
                <a16:creationId xmlns:a16="http://schemas.microsoft.com/office/drawing/2014/main" id="{5C40F1AD-D68E-0F80-C354-556886C45BA0}"/>
              </a:ext>
            </a:extLst>
          </p:cNvPr>
          <p:cNvSpPr/>
          <p:nvPr/>
        </p:nvSpPr>
        <p:spPr>
          <a:xfrm>
            <a:off x="4677916" y="4082984"/>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2" name="Rectangle 61">
            <a:extLst>
              <a:ext uri="{FF2B5EF4-FFF2-40B4-BE49-F238E27FC236}">
                <a16:creationId xmlns:a16="http://schemas.microsoft.com/office/drawing/2014/main" id="{8452104C-60D6-5B36-E760-F87DDC758B8C}"/>
              </a:ext>
            </a:extLst>
          </p:cNvPr>
          <p:cNvSpPr/>
          <p:nvPr/>
        </p:nvSpPr>
        <p:spPr>
          <a:xfrm>
            <a:off x="3549510" y="4663203"/>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08B6D8ED-AA3E-3AB9-307E-CEC22086A838}"/>
              </a:ext>
            </a:extLst>
          </p:cNvPr>
          <p:cNvSpPr/>
          <p:nvPr/>
        </p:nvSpPr>
        <p:spPr>
          <a:xfrm>
            <a:off x="1544092" y="5319923"/>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E7B6E722-3F5C-7C8E-EEB6-2148F86F368D}"/>
              </a:ext>
            </a:extLst>
          </p:cNvPr>
          <p:cNvCxnSpPr/>
          <p:nvPr/>
        </p:nvCxnSpPr>
        <p:spPr>
          <a:xfrm>
            <a:off x="4687729"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39E0BC-C4D5-8804-A06F-24E8E46F6904}"/>
              </a:ext>
            </a:extLst>
          </p:cNvPr>
          <p:cNvCxnSpPr/>
          <p:nvPr/>
        </p:nvCxnSpPr>
        <p:spPr>
          <a:xfrm>
            <a:off x="3547986"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BB1B911D-FA11-8E15-B422-43F2CA7569E4}"/>
              </a:ext>
            </a:extLst>
          </p:cNvPr>
          <p:cNvSpPr txBox="1"/>
          <p:nvPr/>
        </p:nvSpPr>
        <p:spPr>
          <a:xfrm>
            <a:off x="5601468" y="3047838"/>
            <a:ext cx="1190355"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a:t>
            </a:r>
            <a:endParaRPr lang="en-US" sz="2400" dirty="0">
              <a:latin typeface="Times New Roman" panose="02020603050405020304" pitchFamily="18" charset="0"/>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18A8163E-1FCD-3901-9A84-FC6EE3072871}"/>
              </a:ext>
            </a:extLst>
          </p:cNvPr>
          <p:cNvCxnSpPr>
            <a:cxnSpLocks/>
            <a:stCxn id="66" idx="2"/>
            <a:endCxn id="61" idx="3"/>
          </p:cNvCxnSpPr>
          <p:nvPr/>
        </p:nvCxnSpPr>
        <p:spPr>
          <a:xfrm flipH="1">
            <a:off x="5242120" y="3509501"/>
            <a:ext cx="954524" cy="752078"/>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55FDD62A-9370-770D-D0EE-4405DDCC444B}"/>
              </a:ext>
            </a:extLst>
          </p:cNvPr>
          <p:cNvSpPr txBox="1"/>
          <p:nvPr/>
        </p:nvSpPr>
        <p:spPr>
          <a:xfrm>
            <a:off x="6661139" y="3609179"/>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A wait 6 sec</a:t>
            </a:r>
            <a:endParaRPr lang="en-US" sz="2400" dirty="0">
              <a:latin typeface="Times New Roman" panose="02020603050405020304" pitchFamily="18"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17D2FD0F-9C13-AF5C-55C7-A1C44F6C3199}"/>
              </a:ext>
            </a:extLst>
          </p:cNvPr>
          <p:cNvCxnSpPr>
            <a:cxnSpLocks/>
            <a:stCxn id="68" idx="1"/>
            <a:endCxn id="62" idx="3"/>
          </p:cNvCxnSpPr>
          <p:nvPr/>
        </p:nvCxnSpPr>
        <p:spPr>
          <a:xfrm flipH="1">
            <a:off x="4677918" y="4024678"/>
            <a:ext cx="1983223" cy="848177"/>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FF47941-CDE5-1FC0-6AE6-31EA49D759B0}"/>
              </a:ext>
            </a:extLst>
          </p:cNvPr>
          <p:cNvSpPr txBox="1"/>
          <p:nvPr/>
        </p:nvSpPr>
        <p:spPr>
          <a:xfrm>
            <a:off x="6359640" y="5104853"/>
            <a:ext cx="2003899"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 A and B wait 10</a:t>
            </a:r>
            <a:endParaRPr lang="en-US" sz="2400" dirty="0">
              <a:latin typeface="Times New Roman" panose="02020603050405020304" pitchFamily="18" charset="0"/>
              <a:cs typeface="Times New Roman" panose="02020603050405020304" pitchFamily="18" charset="0"/>
            </a:endParaRPr>
          </a:p>
        </p:txBody>
      </p:sp>
      <p:cxnSp>
        <p:nvCxnSpPr>
          <p:cNvPr id="71" name="Straight Arrow Connector 70">
            <a:extLst>
              <a:ext uri="{FF2B5EF4-FFF2-40B4-BE49-F238E27FC236}">
                <a16:creationId xmlns:a16="http://schemas.microsoft.com/office/drawing/2014/main" id="{3FB74046-09D2-CCA7-9F06-68A560DF3562}"/>
              </a:ext>
            </a:extLst>
          </p:cNvPr>
          <p:cNvCxnSpPr>
            <a:cxnSpLocks/>
            <a:stCxn id="70" idx="1"/>
            <a:endCxn id="63" idx="3"/>
          </p:cNvCxnSpPr>
          <p:nvPr/>
        </p:nvCxnSpPr>
        <p:spPr>
          <a:xfrm flipH="1">
            <a:off x="3547991" y="5520350"/>
            <a:ext cx="2811649"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B46DC7E6-B1D1-C6F7-70F2-496044430F6C}"/>
                  </a:ext>
                </a:extLst>
              </p14:cNvPr>
              <p14:cNvContentPartPr/>
              <p14:nvPr/>
            </p14:nvContentPartPr>
            <p14:xfrm>
              <a:off x="1555920" y="2378160"/>
              <a:ext cx="7627320" cy="2435760"/>
            </p14:xfrm>
          </p:contentPart>
        </mc:Choice>
        <mc:Fallback>
          <p:pic>
            <p:nvPicPr>
              <p:cNvPr id="4" name="Ink 3">
                <a:extLst>
                  <a:ext uri="{FF2B5EF4-FFF2-40B4-BE49-F238E27FC236}">
                    <a16:creationId xmlns:a16="http://schemas.microsoft.com/office/drawing/2014/main" id="{B46DC7E6-B1D1-C6F7-70F2-496044430F6C}"/>
                  </a:ext>
                </a:extLst>
              </p:cNvPr>
              <p:cNvPicPr/>
              <p:nvPr/>
            </p:nvPicPr>
            <p:blipFill>
              <a:blip r:embed="rId7"/>
              <a:stretch>
                <a:fillRect/>
              </a:stretch>
            </p:blipFill>
            <p:spPr>
              <a:xfrm>
                <a:off x="1546560" y="2368800"/>
                <a:ext cx="7646040" cy="2454480"/>
              </a:xfrm>
              <a:prstGeom prst="rect">
                <a:avLst/>
              </a:prstGeom>
            </p:spPr>
          </p:pic>
        </mc:Fallback>
      </mc:AlternateContent>
    </p:spTree>
    <p:extLst>
      <p:ext uri="{BB962C8B-B14F-4D97-AF65-F5344CB8AC3E}">
        <p14:creationId xmlns:p14="http://schemas.microsoft.com/office/powerpoint/2010/main" val="201911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r>
              <a:rPr lang="en-US" dirty="0"/>
              <a:t>Idea: </a:t>
            </a:r>
          </a:p>
          <a:p>
            <a:pPr lvl="1"/>
            <a:r>
              <a:rPr lang="en-US" dirty="0"/>
              <a:t>Scheduling shorter jobs first to minimize the waiting time.</a:t>
            </a:r>
          </a:p>
          <a:p>
            <a:pPr lvl="1"/>
            <a:r>
              <a:rPr lang="en-US" dirty="0"/>
              <a:t>The shortest job is scheduled first, followed by the second shortest job, and so on.</a:t>
            </a:r>
          </a:p>
          <a:p>
            <a:pPr lvl="1">
              <a:buFont typeface="Symbol" pitchFamily="2" charset="2"/>
              <a:buChar char="Þ"/>
            </a:pPr>
            <a:endParaRPr lang="en-US" dirty="0"/>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8918CB6-5F72-5380-37CD-C0111615EDCE}"/>
                  </a:ext>
                </a:extLst>
              </p:cNvPr>
              <p:cNvSpPr txBox="1"/>
              <p:nvPr/>
            </p:nvSpPr>
            <p:spPr>
              <a:xfrm>
                <a:off x="1175427" y="4173899"/>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2" name="TextBox 51">
                <a:extLst>
                  <a:ext uri="{FF2B5EF4-FFF2-40B4-BE49-F238E27FC236}">
                    <a16:creationId xmlns:a16="http://schemas.microsoft.com/office/drawing/2014/main" id="{F8918CB6-5F72-5380-37CD-C0111615EDCE}"/>
                  </a:ext>
                </a:extLst>
              </p:cNvPr>
              <p:cNvSpPr txBox="1">
                <a:spLocks noRot="1" noChangeAspect="1" noMove="1" noResize="1" noEditPoints="1" noAdjustHandles="1" noChangeArrowheads="1" noChangeShapeType="1" noTextEdit="1"/>
              </p:cNvSpPr>
              <p:nvPr/>
            </p:nvSpPr>
            <p:spPr>
              <a:xfrm>
                <a:off x="1175427" y="4173899"/>
                <a:ext cx="445955"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2717097-C3C4-65C2-A4F5-87EFF51F4ECB}"/>
                  </a:ext>
                </a:extLst>
              </p:cNvPr>
              <p:cNvSpPr txBox="1"/>
              <p:nvPr/>
            </p:nvSpPr>
            <p:spPr>
              <a:xfrm>
                <a:off x="1168308" y="4806095"/>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3" name="TextBox 52">
                <a:extLst>
                  <a:ext uri="{FF2B5EF4-FFF2-40B4-BE49-F238E27FC236}">
                    <a16:creationId xmlns:a16="http://schemas.microsoft.com/office/drawing/2014/main" id="{C2717097-C3C4-65C2-A4F5-87EFF51F4ECB}"/>
                  </a:ext>
                </a:extLst>
              </p:cNvPr>
              <p:cNvSpPr txBox="1">
                <a:spLocks noRot="1" noChangeAspect="1" noMove="1" noResize="1" noEditPoints="1" noAdjustHandles="1" noChangeArrowheads="1" noChangeShapeType="1" noTextEdit="1"/>
              </p:cNvSpPr>
              <p:nvPr/>
            </p:nvSpPr>
            <p:spPr>
              <a:xfrm>
                <a:off x="1168308" y="4806095"/>
                <a:ext cx="441146"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270C8F3-A964-72A3-AA16-72B3B56F0A7A}"/>
                  </a:ext>
                </a:extLst>
              </p:cNvPr>
              <p:cNvSpPr txBox="1"/>
              <p:nvPr/>
            </p:nvSpPr>
            <p:spPr>
              <a:xfrm>
                <a:off x="1168310" y="5438291"/>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4" name="TextBox 53">
                <a:extLst>
                  <a:ext uri="{FF2B5EF4-FFF2-40B4-BE49-F238E27FC236}">
                    <a16:creationId xmlns:a16="http://schemas.microsoft.com/office/drawing/2014/main" id="{A270C8F3-A964-72A3-AA16-72B3B56F0A7A}"/>
                  </a:ext>
                </a:extLst>
              </p:cNvPr>
              <p:cNvSpPr txBox="1">
                <a:spLocks noRot="1" noChangeAspect="1" noMove="1" noResize="1" noEditPoints="1" noAdjustHandles="1" noChangeArrowheads="1" noChangeShapeType="1" noTextEdit="1"/>
              </p:cNvSpPr>
              <p:nvPr/>
            </p:nvSpPr>
            <p:spPr>
              <a:xfrm>
                <a:off x="1168310" y="5438291"/>
                <a:ext cx="426719" cy="461665"/>
              </a:xfrm>
              <a:prstGeom prst="rect">
                <a:avLst/>
              </a:prstGeom>
              <a:blipFill>
                <a:blip r:embed="rId4"/>
                <a:stretch>
                  <a:fillRect/>
                </a:stretch>
              </a:blipFill>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50030F0F-54AB-1DB1-3E94-1D0F543C6DF8}"/>
              </a:ext>
            </a:extLst>
          </p:cNvPr>
          <p:cNvCxnSpPr/>
          <p:nvPr/>
        </p:nvCxnSpPr>
        <p:spPr>
          <a:xfrm>
            <a:off x="1856362" y="4025250"/>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AAAB138-B1D9-E5CE-3272-AA8CE6B13C41}"/>
              </a:ext>
            </a:extLst>
          </p:cNvPr>
          <p:cNvCxnSpPr/>
          <p:nvPr/>
        </p:nvCxnSpPr>
        <p:spPr>
          <a:xfrm>
            <a:off x="1856362" y="4761919"/>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73BA8CE-324A-8A83-7E27-09A00BCBBC56}"/>
              </a:ext>
            </a:extLst>
          </p:cNvPr>
          <p:cNvCxnSpPr/>
          <p:nvPr/>
        </p:nvCxnSpPr>
        <p:spPr>
          <a:xfrm>
            <a:off x="1856362" y="5410328"/>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E664DFE-12B4-6517-DB5D-C8FA25F02686}"/>
              </a:ext>
            </a:extLst>
          </p:cNvPr>
          <p:cNvCxnSpPr/>
          <p:nvPr/>
        </p:nvCxnSpPr>
        <p:spPr>
          <a:xfrm>
            <a:off x="1856362" y="6048601"/>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A710A5AE-2020-FABE-C2D6-48FBA1096206}"/>
              </a:ext>
            </a:extLst>
          </p:cNvPr>
          <p:cNvSpPr txBox="1"/>
          <p:nvPr/>
        </p:nvSpPr>
        <p:spPr>
          <a:xfrm>
            <a:off x="7346238" y="3433864"/>
            <a:ext cx="4007562"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choose A (shortest job) first </a:t>
            </a:r>
          </a:p>
          <a:p>
            <a:r>
              <a:rPr lang="en-US" sz="2400" b="1" dirty="0">
                <a:latin typeface="Times New Roman" panose="02020603050405020304" pitchFamily="18" charset="0"/>
                <a:cs typeface="Times New Roman" panose="02020603050405020304" pitchFamily="18" charset="0"/>
              </a:rPr>
              <a:t>Total time = (1) + (1+6) + (1+6+10)</a:t>
            </a:r>
          </a:p>
          <a:p>
            <a:r>
              <a:rPr lang="en-US" sz="2400" b="1" dirty="0">
                <a:latin typeface="Times New Roman" panose="02020603050405020304" pitchFamily="18" charset="0"/>
                <a:cs typeface="Times New Roman" panose="02020603050405020304" pitchFamily="18" charset="0"/>
              </a:rPr>
              <a:t>= 25</a:t>
            </a:r>
          </a:p>
        </p:txBody>
      </p:sp>
      <p:sp>
        <p:nvSpPr>
          <p:cNvPr id="60" name="Rectangle 59">
            <a:extLst>
              <a:ext uri="{FF2B5EF4-FFF2-40B4-BE49-F238E27FC236}">
                <a16:creationId xmlns:a16="http://schemas.microsoft.com/office/drawing/2014/main" id="{F7A1D7CF-2F5B-AADE-60C0-5DEBDE282E98}"/>
              </a:ext>
            </a:extLst>
          </p:cNvPr>
          <p:cNvSpPr/>
          <p:nvPr/>
        </p:nvSpPr>
        <p:spPr>
          <a:xfrm>
            <a:off x="1874198" y="4404729"/>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D13D5714-4818-21E0-6D58-994743AAD834}"/>
              </a:ext>
            </a:extLst>
          </p:cNvPr>
          <p:cNvSpPr/>
          <p:nvPr/>
        </p:nvSpPr>
        <p:spPr>
          <a:xfrm>
            <a:off x="2440021" y="4984947"/>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C2A3C35D-B1FE-FFA3-AC92-CE3C4CF4C88E}"/>
              </a:ext>
            </a:extLst>
          </p:cNvPr>
          <p:cNvSpPr/>
          <p:nvPr/>
        </p:nvSpPr>
        <p:spPr>
          <a:xfrm>
            <a:off x="3568428" y="5641668"/>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3" name="Straight Connector 62">
            <a:extLst>
              <a:ext uri="{FF2B5EF4-FFF2-40B4-BE49-F238E27FC236}">
                <a16:creationId xmlns:a16="http://schemas.microsoft.com/office/drawing/2014/main" id="{2E5DB759-CB8E-6CFD-CB8F-C8B6135DB7B2}"/>
              </a:ext>
            </a:extLst>
          </p:cNvPr>
          <p:cNvCxnSpPr/>
          <p:nvPr/>
        </p:nvCxnSpPr>
        <p:spPr>
          <a:xfrm>
            <a:off x="2438402"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192AFF4-DAF2-19FB-5EC0-65088D879332}"/>
              </a:ext>
            </a:extLst>
          </p:cNvPr>
          <p:cNvCxnSpPr/>
          <p:nvPr/>
        </p:nvCxnSpPr>
        <p:spPr>
          <a:xfrm>
            <a:off x="3568426"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D932CF1-E11B-0404-8E6A-1008F717AF35}"/>
              </a:ext>
            </a:extLst>
          </p:cNvPr>
          <p:cNvSpPr txBox="1"/>
          <p:nvPr/>
        </p:nvSpPr>
        <p:spPr>
          <a:xfrm>
            <a:off x="3682357" y="3450735"/>
            <a:ext cx="2366198"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B and C wait 1 sec</a:t>
            </a:r>
            <a:endParaRPr lang="en-US" sz="2400" dirty="0">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E4CF8319-ECF4-2162-77FF-002E4699C1A5}"/>
              </a:ext>
            </a:extLst>
          </p:cNvPr>
          <p:cNvCxnSpPr>
            <a:stCxn id="65" idx="1"/>
            <a:endCxn id="60" idx="3"/>
          </p:cNvCxnSpPr>
          <p:nvPr/>
        </p:nvCxnSpPr>
        <p:spPr>
          <a:xfrm flipH="1">
            <a:off x="2438404" y="3866232"/>
            <a:ext cx="1243955" cy="71709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A226101-FC2E-1B68-BD9B-8D3690C63637}"/>
              </a:ext>
            </a:extLst>
          </p:cNvPr>
          <p:cNvSpPr txBox="1"/>
          <p:nvPr/>
        </p:nvSpPr>
        <p:spPr>
          <a:xfrm>
            <a:off x="4732464" y="4341114"/>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C wait 6 sec</a:t>
            </a:r>
            <a:endParaRPr lang="en-US" sz="2400" dirty="0">
              <a:latin typeface="Times New Roman" panose="02020603050405020304" pitchFamily="18" charset="0"/>
              <a:cs typeface="Times New Roman" panose="02020603050405020304" pitchFamily="18" charset="0"/>
            </a:endParaRPr>
          </a:p>
        </p:txBody>
      </p:sp>
      <p:cxnSp>
        <p:nvCxnSpPr>
          <p:cNvPr id="68" name="Straight Arrow Connector 67">
            <a:extLst>
              <a:ext uri="{FF2B5EF4-FFF2-40B4-BE49-F238E27FC236}">
                <a16:creationId xmlns:a16="http://schemas.microsoft.com/office/drawing/2014/main" id="{4DAD851F-8A41-985A-D571-FA44D2229203}"/>
              </a:ext>
            </a:extLst>
          </p:cNvPr>
          <p:cNvCxnSpPr>
            <a:cxnSpLocks/>
            <a:stCxn id="67" idx="1"/>
            <a:endCxn id="61" idx="3"/>
          </p:cNvCxnSpPr>
          <p:nvPr/>
        </p:nvCxnSpPr>
        <p:spPr>
          <a:xfrm flipH="1">
            <a:off x="3568429" y="4756611"/>
            <a:ext cx="1164037" cy="437986"/>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F9F37968-2DA6-64AA-50A3-50DA811112EA}"/>
              </a:ext>
            </a:extLst>
          </p:cNvPr>
          <p:cNvSpPr txBox="1"/>
          <p:nvPr/>
        </p:nvSpPr>
        <p:spPr>
          <a:xfrm>
            <a:off x="6162472" y="5529301"/>
            <a:ext cx="1958970"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a:t>
            </a:r>
            <a:endParaRPr lang="en-US" sz="2400" dirty="0">
              <a:latin typeface="Times New Roman" panose="02020603050405020304" pitchFamily="18" charset="0"/>
              <a:cs typeface="Times New Roman" panose="02020603050405020304" pitchFamily="18" charset="0"/>
            </a:endParaRPr>
          </a:p>
        </p:txBody>
      </p:sp>
      <p:cxnSp>
        <p:nvCxnSpPr>
          <p:cNvPr id="70" name="Straight Arrow Connector 69">
            <a:extLst>
              <a:ext uri="{FF2B5EF4-FFF2-40B4-BE49-F238E27FC236}">
                <a16:creationId xmlns:a16="http://schemas.microsoft.com/office/drawing/2014/main" id="{2CB3EFBE-80A5-60CD-CEFD-1F179F513738}"/>
              </a:ext>
            </a:extLst>
          </p:cNvPr>
          <p:cNvCxnSpPr>
            <a:cxnSpLocks/>
            <a:stCxn id="69" idx="1"/>
            <a:endCxn id="62" idx="3"/>
          </p:cNvCxnSpPr>
          <p:nvPr/>
        </p:nvCxnSpPr>
        <p:spPr>
          <a:xfrm flipH="1">
            <a:off x="5572327" y="5760134"/>
            <a:ext cx="590147" cy="8196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E43EC7FF-66B9-A207-856A-6E74E93BB213}"/>
                  </a:ext>
                </a:extLst>
              </p14:cNvPr>
              <p14:cNvContentPartPr/>
              <p14:nvPr/>
            </p14:nvContentPartPr>
            <p14:xfrm>
              <a:off x="7327800" y="5027760"/>
              <a:ext cx="1460520" cy="202680"/>
            </p14:xfrm>
          </p:contentPart>
        </mc:Choice>
        <mc:Fallback>
          <p:pic>
            <p:nvPicPr>
              <p:cNvPr id="4" name="Ink 3">
                <a:extLst>
                  <a:ext uri="{FF2B5EF4-FFF2-40B4-BE49-F238E27FC236}">
                    <a16:creationId xmlns:a16="http://schemas.microsoft.com/office/drawing/2014/main" id="{E43EC7FF-66B9-A207-856A-6E74E93BB213}"/>
                  </a:ext>
                </a:extLst>
              </p:cNvPr>
              <p:cNvPicPr/>
              <p:nvPr/>
            </p:nvPicPr>
            <p:blipFill>
              <a:blip r:embed="rId6"/>
              <a:stretch>
                <a:fillRect/>
              </a:stretch>
            </p:blipFill>
            <p:spPr>
              <a:xfrm>
                <a:off x="7318440" y="5018400"/>
                <a:ext cx="1479240" cy="221400"/>
              </a:xfrm>
              <a:prstGeom prst="rect">
                <a:avLst/>
              </a:prstGeom>
            </p:spPr>
          </p:pic>
        </mc:Fallback>
      </mc:AlternateContent>
    </p:spTree>
    <p:extLst>
      <p:ext uri="{BB962C8B-B14F-4D97-AF65-F5344CB8AC3E}">
        <p14:creationId xmlns:p14="http://schemas.microsoft.com/office/powerpoint/2010/main" val="3329313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pic>
        <p:nvPicPr>
          <p:cNvPr id="11" name="Content Placeholder 10" descr="Text&#10;&#10;Description automatically generated">
            <a:extLst>
              <a:ext uri="{FF2B5EF4-FFF2-40B4-BE49-F238E27FC236}">
                <a16:creationId xmlns:a16="http://schemas.microsoft.com/office/drawing/2014/main" id="{C87E35EA-26C9-3B83-D8F9-80B812AD3FC9}"/>
              </a:ext>
            </a:extLst>
          </p:cNvPr>
          <p:cNvPicPr>
            <a:picLocks noGrp="1" noChangeAspect="1"/>
          </p:cNvPicPr>
          <p:nvPr>
            <p:ph idx="1"/>
          </p:nvPr>
        </p:nvPicPr>
        <p:blipFill>
          <a:blip r:embed="rId2"/>
          <a:stretch>
            <a:fillRect/>
          </a:stretch>
        </p:blipFill>
        <p:spPr>
          <a:xfrm>
            <a:off x="1812306" y="2359176"/>
            <a:ext cx="8567388" cy="3360688"/>
          </a:xfrm>
        </p:spPr>
      </p:pic>
      <p:sp>
        <p:nvSpPr>
          <p:cNvPr id="13" name="TextBox 12">
            <a:extLst>
              <a:ext uri="{FF2B5EF4-FFF2-40B4-BE49-F238E27FC236}">
                <a16:creationId xmlns:a16="http://schemas.microsoft.com/office/drawing/2014/main" id="{8644BF59-D286-57BD-4A72-7083FC24F541}"/>
              </a:ext>
            </a:extLst>
          </p:cNvPr>
          <p:cNvSpPr txBox="1"/>
          <p:nvPr/>
        </p:nvSpPr>
        <p:spPr>
          <a:xfrm>
            <a:off x="838200" y="1389833"/>
            <a:ext cx="609924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Design a greedy algorithm for this problem. </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48579BA-E1AD-901D-604C-2266CE20513F}"/>
                  </a:ext>
                </a:extLst>
              </p14:cNvPr>
              <p14:cNvContentPartPr/>
              <p14:nvPr/>
            </p14:nvContentPartPr>
            <p14:xfrm>
              <a:off x="5142960" y="1407240"/>
              <a:ext cx="6719400" cy="5341680"/>
            </p14:xfrm>
          </p:contentPart>
        </mc:Choice>
        <mc:Fallback>
          <p:pic>
            <p:nvPicPr>
              <p:cNvPr id="3" name="Ink 2">
                <a:extLst>
                  <a:ext uri="{FF2B5EF4-FFF2-40B4-BE49-F238E27FC236}">
                    <a16:creationId xmlns:a16="http://schemas.microsoft.com/office/drawing/2014/main" id="{548579BA-E1AD-901D-604C-2266CE20513F}"/>
                  </a:ext>
                </a:extLst>
              </p:cNvPr>
              <p:cNvPicPr/>
              <p:nvPr/>
            </p:nvPicPr>
            <p:blipFill>
              <a:blip r:embed="rId4"/>
              <a:stretch>
                <a:fillRect/>
              </a:stretch>
            </p:blipFill>
            <p:spPr>
              <a:xfrm>
                <a:off x="5133600" y="1397880"/>
                <a:ext cx="6738120" cy="5360400"/>
              </a:xfrm>
              <a:prstGeom prst="rect">
                <a:avLst/>
              </a:prstGeom>
            </p:spPr>
          </p:pic>
        </mc:Fallback>
      </mc:AlternateContent>
    </p:spTree>
    <p:extLst>
      <p:ext uri="{BB962C8B-B14F-4D97-AF65-F5344CB8AC3E}">
        <p14:creationId xmlns:p14="http://schemas.microsoft.com/office/powerpoint/2010/main" val="529023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Does the greedy algorithm always yield an optimal solution?</a:t>
            </a:r>
          </a:p>
          <a:p>
            <a:r>
              <a:rPr lang="en-US" sz="2400" dirty="0"/>
              <a:t>No, a Greedy algorithm takes </a:t>
            </a:r>
            <a:r>
              <a:rPr lang="en-US" sz="2400" b="1" dirty="0"/>
              <a:t>optimal solution in each step and it doesn't care about the overall</a:t>
            </a:r>
            <a:r>
              <a:rPr lang="en-US" sz="2400" dirty="0"/>
              <a:t> result.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8DFBD38-2212-6F9D-944D-CBB962097971}"/>
                  </a:ext>
                </a:extLst>
              </p14:cNvPr>
              <p14:cNvContentPartPr/>
              <p14:nvPr/>
            </p14:nvContentPartPr>
            <p14:xfrm>
              <a:off x="707400" y="2192040"/>
              <a:ext cx="726840" cy="98640"/>
            </p14:xfrm>
          </p:contentPart>
        </mc:Choice>
        <mc:Fallback>
          <p:pic>
            <p:nvPicPr>
              <p:cNvPr id="4" name="Ink 3">
                <a:extLst>
                  <a:ext uri="{FF2B5EF4-FFF2-40B4-BE49-F238E27FC236}">
                    <a16:creationId xmlns:a16="http://schemas.microsoft.com/office/drawing/2014/main" id="{08DFBD38-2212-6F9D-944D-CBB962097971}"/>
                  </a:ext>
                </a:extLst>
              </p:cNvPr>
              <p:cNvPicPr/>
              <p:nvPr/>
            </p:nvPicPr>
            <p:blipFill>
              <a:blip r:embed="rId3"/>
              <a:stretch>
                <a:fillRect/>
              </a:stretch>
            </p:blipFill>
            <p:spPr>
              <a:xfrm>
                <a:off x="698040" y="2182680"/>
                <a:ext cx="745560" cy="117360"/>
              </a:xfrm>
              <a:prstGeom prst="rect">
                <a:avLst/>
              </a:prstGeom>
            </p:spPr>
          </p:pic>
        </mc:Fallback>
      </mc:AlternateContent>
    </p:spTree>
    <p:extLst>
      <p:ext uri="{BB962C8B-B14F-4D97-AF65-F5344CB8AC3E}">
        <p14:creationId xmlns:p14="http://schemas.microsoft.com/office/powerpoint/2010/main" val="950953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Coin-row problem There is a row of n coins whose values are some positive integers c1, c2, . . . , </a:t>
            </a:r>
            <a:r>
              <a:rPr lang="en-US" dirty="0" err="1"/>
              <a:t>cn</a:t>
            </a:r>
            <a:r>
              <a:rPr lang="en-US" dirty="0"/>
              <a:t>, not necessarily distinct. The goal is to pick up the maximum amount of money subject to the constraint that no  two coins adjacent in the initial row can be picked up.</a:t>
            </a:r>
          </a:p>
          <a:p>
            <a:pPr marL="0" indent="0">
              <a:buNone/>
            </a:pPr>
            <a:r>
              <a:rPr lang="en-US" dirty="0"/>
              <a:t>Solve the instance 5, 1, 2, 10, 6 of the coin-row problem.</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D9A091F-6F97-FF35-493A-C27D4E78A556}"/>
                  </a:ext>
                </a:extLst>
              </p14:cNvPr>
              <p14:cNvContentPartPr/>
              <p14:nvPr/>
            </p14:nvContentPartPr>
            <p14:xfrm>
              <a:off x="2058840" y="1956240"/>
              <a:ext cx="6798600" cy="3150360"/>
            </p14:xfrm>
          </p:contentPart>
        </mc:Choice>
        <mc:Fallback>
          <p:pic>
            <p:nvPicPr>
              <p:cNvPr id="4" name="Ink 3">
                <a:extLst>
                  <a:ext uri="{FF2B5EF4-FFF2-40B4-BE49-F238E27FC236}">
                    <a16:creationId xmlns:a16="http://schemas.microsoft.com/office/drawing/2014/main" id="{3D9A091F-6F97-FF35-493A-C27D4E78A556}"/>
                  </a:ext>
                </a:extLst>
              </p:cNvPr>
              <p:cNvPicPr/>
              <p:nvPr/>
            </p:nvPicPr>
            <p:blipFill>
              <a:blip r:embed="rId3"/>
              <a:stretch>
                <a:fillRect/>
              </a:stretch>
            </p:blipFill>
            <p:spPr>
              <a:xfrm>
                <a:off x="2049480" y="1946880"/>
                <a:ext cx="6817320" cy="3169080"/>
              </a:xfrm>
              <a:prstGeom prst="rect">
                <a:avLst/>
              </a:prstGeom>
            </p:spPr>
          </p:pic>
        </mc:Fallback>
      </mc:AlternateContent>
    </p:spTree>
    <p:extLst>
      <p:ext uri="{BB962C8B-B14F-4D97-AF65-F5344CB8AC3E}">
        <p14:creationId xmlns:p14="http://schemas.microsoft.com/office/powerpoint/2010/main" val="148711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Fully Connected Mesh:</a:t>
            </a:r>
          </a:p>
          <a:p>
            <a:pPr lvl="1"/>
            <a:r>
              <a:rPr lang="en-US" dirty="0"/>
              <a:t>Each node should be connected to every other node i.e., A[</a:t>
            </a:r>
            <a:r>
              <a:rPr lang="en-US" dirty="0" err="1"/>
              <a:t>i,j</a:t>
            </a:r>
            <a:r>
              <a:rPr lang="en-US" dirty="0"/>
              <a:t>] = A[</a:t>
            </a:r>
            <a:r>
              <a:rPr lang="en-US" dirty="0" err="1"/>
              <a:t>j,i</a:t>
            </a:r>
            <a:r>
              <a:rPr lang="en-US" dirty="0"/>
              <a:t>] = 1 for all </a:t>
            </a:r>
            <a:r>
              <a:rPr lang="en-US" dirty="0" err="1"/>
              <a:t>i,j</a:t>
            </a:r>
            <a:endParaRPr lang="en-US" dirty="0"/>
          </a:p>
        </p:txBody>
      </p:sp>
      <p:graphicFrame>
        <p:nvGraphicFramePr>
          <p:cNvPr id="4" name="Table 4">
            <a:extLst>
              <a:ext uri="{FF2B5EF4-FFF2-40B4-BE49-F238E27FC236}">
                <a16:creationId xmlns:a16="http://schemas.microsoft.com/office/drawing/2014/main" id="{A2FE1DB3-B9CE-758B-BAEF-F7A855E72BC3}"/>
              </a:ext>
            </a:extLst>
          </p:cNvPr>
          <p:cNvGraphicFramePr>
            <a:graphicFrameLocks noGrp="1"/>
          </p:cNvGraphicFramePr>
          <p:nvPr>
            <p:extLst>
              <p:ext uri="{D42A27DB-BD31-4B8C-83A1-F6EECF244321}">
                <p14:modId xmlns:p14="http://schemas.microsoft.com/office/powerpoint/2010/main" val="1137865548"/>
              </p:ext>
            </p:extLst>
          </p:nvPr>
        </p:nvGraphicFramePr>
        <p:xfrm>
          <a:off x="2874206" y="3610057"/>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A34E9CF-35B5-6873-1E37-996CCCE84255}"/>
              </a:ext>
            </a:extLst>
          </p:cNvPr>
          <p:cNvGraphicFramePr>
            <a:graphicFrameLocks noGrp="1"/>
          </p:cNvGraphicFramePr>
          <p:nvPr>
            <p:extLst>
              <p:ext uri="{D42A27DB-BD31-4B8C-83A1-F6EECF244321}">
                <p14:modId xmlns:p14="http://schemas.microsoft.com/office/powerpoint/2010/main" val="2458982762"/>
              </p:ext>
            </p:extLst>
          </p:nvPr>
        </p:nvGraphicFramePr>
        <p:xfrm>
          <a:off x="2086808" y="3610057"/>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068E809-E3FD-FBB1-F864-77A561AE7ADA}"/>
              </a:ext>
            </a:extLst>
          </p:cNvPr>
          <p:cNvGraphicFramePr>
            <a:graphicFrameLocks noGrp="1"/>
          </p:cNvGraphicFramePr>
          <p:nvPr>
            <p:extLst>
              <p:ext uri="{D42A27DB-BD31-4B8C-83A1-F6EECF244321}">
                <p14:modId xmlns:p14="http://schemas.microsoft.com/office/powerpoint/2010/main" val="3509084385"/>
              </p:ext>
            </p:extLst>
          </p:nvPr>
        </p:nvGraphicFramePr>
        <p:xfrm>
          <a:off x="2874206" y="2788340"/>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5DBA7C89-E0F6-6C3A-EB8F-3310924DA994}"/>
              </a:ext>
            </a:extLst>
          </p:cNvPr>
          <p:cNvSpPr txBox="1"/>
          <p:nvPr/>
        </p:nvSpPr>
        <p:spPr>
          <a:xfrm>
            <a:off x="2043913" y="6103727"/>
            <a:ext cx="345158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Fully Connected Mesh</a:t>
            </a:r>
          </a:p>
        </p:txBody>
      </p:sp>
      <p:sp>
        <p:nvSpPr>
          <p:cNvPr id="8" name="Oval 7">
            <a:extLst>
              <a:ext uri="{FF2B5EF4-FFF2-40B4-BE49-F238E27FC236}">
                <a16:creationId xmlns:a16="http://schemas.microsoft.com/office/drawing/2014/main" id="{3777F310-3E81-4FD6-363A-2662659620A7}"/>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8D3EFD1-B137-0C6D-7AC2-9790D87E6525}"/>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EEAF805-E863-D13F-FA51-0B4C80C181D8}"/>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080FE4-F5F4-E8B9-6773-CB52A8B5D3E1}"/>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A81FA7F-7C5E-512C-A879-5365EB08E9B1}"/>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F0393B-E0B8-C630-509A-87B5205B7DBE}"/>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AAC764-1EB2-C55E-7057-F82479BC2A40}"/>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80EC39-2372-D456-B1A1-4768CB8BB78F}"/>
              </a:ext>
            </a:extLst>
          </p:cNvPr>
          <p:cNvCxnSpPr>
            <a:cxnSpLocks/>
            <a:stCxn id="8" idx="3"/>
            <a:endCxn id="10" idx="7"/>
          </p:cNvCxnSpPr>
          <p:nvPr/>
        </p:nvCxnSpPr>
        <p:spPr>
          <a:xfrm flipH="1">
            <a:off x="7088421" y="3639977"/>
            <a:ext cx="887369" cy="1324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71EF60-E508-24D6-BE40-4C0F08D773AD}"/>
              </a:ext>
            </a:extLst>
          </p:cNvPr>
          <p:cNvCxnSpPr>
            <a:cxnSpLocks/>
            <a:stCxn id="11" idx="3"/>
            <a:endCxn id="10" idx="5"/>
          </p:cNvCxnSpPr>
          <p:nvPr/>
        </p:nvCxnSpPr>
        <p:spPr>
          <a:xfrm flipH="1">
            <a:off x="7088421" y="5179911"/>
            <a:ext cx="189568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B70254-2685-13AC-5770-BF89FEDFA617}"/>
              </a:ext>
            </a:extLst>
          </p:cNvPr>
          <p:cNvCxnSpPr>
            <a:cxnSpLocks/>
            <a:stCxn id="11" idx="1"/>
            <a:endCxn id="8" idx="5"/>
          </p:cNvCxnSpPr>
          <p:nvPr/>
        </p:nvCxnSpPr>
        <p:spPr>
          <a:xfrm flipH="1" flipV="1">
            <a:off x="8191314" y="3639977"/>
            <a:ext cx="792788" cy="132440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192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Solve the instance 5, 1, 2, 10, 6 of the coin-row problem.</a:t>
            </a:r>
          </a:p>
          <a:p>
            <a:pPr marL="0" indent="0">
              <a:buNone/>
            </a:pPr>
            <a:r>
              <a:rPr lang="en-US" b="1" dirty="0"/>
              <a:t>Idea:</a:t>
            </a:r>
          </a:p>
          <a:p>
            <a:r>
              <a:rPr lang="en-US" dirty="0"/>
              <a:t>tm[</a:t>
            </a:r>
            <a:r>
              <a:rPr lang="en-US" dirty="0" err="1"/>
              <a:t>i</a:t>
            </a:r>
            <a:r>
              <a:rPr lang="en-US" dirty="0"/>
              <a:t>]: maximum amount of money obtained by picking up coins up to the </a:t>
            </a:r>
            <a:r>
              <a:rPr lang="en-US" dirty="0" err="1"/>
              <a:t>i-th</a:t>
            </a:r>
            <a:r>
              <a:rPr lang="en-US" dirty="0"/>
              <a:t> position</a:t>
            </a:r>
          </a:p>
          <a:p>
            <a:r>
              <a:rPr lang="en-US" dirty="0"/>
              <a:t>To calculate tm[</a:t>
            </a:r>
            <a:r>
              <a:rPr lang="en-US" dirty="0" err="1"/>
              <a:t>i</a:t>
            </a:r>
            <a:r>
              <a:rPr lang="en-US" dirty="0"/>
              <a:t>]:</a:t>
            </a:r>
          </a:p>
          <a:p>
            <a:pPr lvl="1"/>
            <a:r>
              <a:rPr lang="en-US" b="1" dirty="0"/>
              <a:t>Do not pick up the </a:t>
            </a:r>
            <a:r>
              <a:rPr lang="en-US" b="1" dirty="0" err="1"/>
              <a:t>i-th</a:t>
            </a:r>
            <a:r>
              <a:rPr lang="en-US" b="1" dirty="0"/>
              <a:t> coin</a:t>
            </a:r>
            <a:r>
              <a:rPr lang="en-US" dirty="0"/>
              <a:t>: the maximum amount of money that can be obtained is </a:t>
            </a:r>
            <a:r>
              <a:rPr lang="en-US" b="1" dirty="0"/>
              <a:t>tm[i-1]</a:t>
            </a:r>
            <a:r>
              <a:rPr lang="en-US" dirty="0"/>
              <a:t>. </a:t>
            </a:r>
          </a:p>
          <a:p>
            <a:pPr lvl="1"/>
            <a:r>
              <a:rPr lang="en-US" b="1" dirty="0"/>
              <a:t>Pick up the </a:t>
            </a:r>
            <a:r>
              <a:rPr lang="en-US" b="1" dirty="0" err="1"/>
              <a:t>i-th</a:t>
            </a:r>
            <a:r>
              <a:rPr lang="en-US" b="1" dirty="0"/>
              <a:t> coin</a:t>
            </a:r>
            <a:r>
              <a:rPr lang="en-US" dirty="0"/>
              <a:t>: cannot pick up the i-1-th coin, so the maximum amount of money that can be obtained is </a:t>
            </a:r>
            <a:r>
              <a:rPr lang="en-US" b="1" dirty="0" err="1"/>
              <a:t>c_i</a:t>
            </a:r>
            <a:r>
              <a:rPr lang="en-US" b="1" dirty="0"/>
              <a:t> + tm[i-2]</a:t>
            </a:r>
            <a:r>
              <a:rPr lang="en-US" dirty="0"/>
              <a:t>.</a:t>
            </a:r>
          </a:p>
          <a:p>
            <a:pPr>
              <a:buFont typeface="Symbol" pitchFamily="2" charset="2"/>
              <a:buChar char="Þ"/>
            </a:pPr>
            <a:r>
              <a:rPr lang="en-US" dirty="0"/>
              <a:t> tm[</a:t>
            </a:r>
            <a:r>
              <a:rPr lang="en-US" dirty="0" err="1"/>
              <a:t>i</a:t>
            </a:r>
            <a:r>
              <a:rPr lang="en-US" dirty="0"/>
              <a:t>] = max(tm[i-1], </a:t>
            </a:r>
            <a:r>
              <a:rPr lang="en-US" dirty="0" err="1"/>
              <a:t>c_i</a:t>
            </a:r>
            <a:r>
              <a:rPr lang="en-US" dirty="0"/>
              <a:t> + tm[i-2])</a:t>
            </a:r>
          </a:p>
          <a:p>
            <a:endParaRPr lang="en-US" dirty="0"/>
          </a:p>
        </p:txBody>
      </p:sp>
      <p:sp>
        <p:nvSpPr>
          <p:cNvPr id="4" name="Right Arrow 3">
            <a:extLst>
              <a:ext uri="{FF2B5EF4-FFF2-40B4-BE49-F238E27FC236}">
                <a16:creationId xmlns:a16="http://schemas.microsoft.com/office/drawing/2014/main" id="{2032B74F-DBB2-B7EB-8C59-245C6039EACA}"/>
              </a:ext>
            </a:extLst>
          </p:cNvPr>
          <p:cNvSpPr/>
          <p:nvPr/>
        </p:nvSpPr>
        <p:spPr>
          <a:xfrm>
            <a:off x="6539876" y="5812209"/>
            <a:ext cx="1905000" cy="515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96DDDCB-4DE5-60AE-9922-621FBA18E08E}"/>
              </a:ext>
            </a:extLst>
          </p:cNvPr>
          <p:cNvSpPr txBox="1"/>
          <p:nvPr/>
        </p:nvSpPr>
        <p:spPr>
          <a:xfrm>
            <a:off x="8508953" y="5812207"/>
            <a:ext cx="289694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See an example…</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2B8F0B4A-4B97-3406-5D69-BD6A3C7E6DF6}"/>
                  </a:ext>
                </a:extLst>
              </p14:cNvPr>
              <p14:cNvContentPartPr/>
              <p14:nvPr/>
            </p14:nvContentPartPr>
            <p14:xfrm>
              <a:off x="2345040" y="316440"/>
              <a:ext cx="6276960" cy="5744880"/>
            </p14:xfrm>
          </p:contentPart>
        </mc:Choice>
        <mc:Fallback>
          <p:pic>
            <p:nvPicPr>
              <p:cNvPr id="6" name="Ink 5">
                <a:extLst>
                  <a:ext uri="{FF2B5EF4-FFF2-40B4-BE49-F238E27FC236}">
                    <a16:creationId xmlns:a16="http://schemas.microsoft.com/office/drawing/2014/main" id="{2B8F0B4A-4B97-3406-5D69-BD6A3C7E6DF6}"/>
                  </a:ext>
                </a:extLst>
              </p:cNvPr>
              <p:cNvPicPr/>
              <p:nvPr/>
            </p:nvPicPr>
            <p:blipFill>
              <a:blip r:embed="rId3"/>
              <a:stretch>
                <a:fillRect/>
              </a:stretch>
            </p:blipFill>
            <p:spPr>
              <a:xfrm>
                <a:off x="2335680" y="307080"/>
                <a:ext cx="6295680" cy="5763600"/>
              </a:xfrm>
              <a:prstGeom prst="rect">
                <a:avLst/>
              </a:prstGeom>
            </p:spPr>
          </p:pic>
        </mc:Fallback>
      </mc:AlternateContent>
    </p:spTree>
    <p:extLst>
      <p:ext uri="{BB962C8B-B14F-4D97-AF65-F5344CB8AC3E}">
        <p14:creationId xmlns:p14="http://schemas.microsoft.com/office/powerpoint/2010/main" val="2605328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3904563022"/>
              </p:ext>
            </p:extLst>
          </p:nvPr>
        </p:nvGraphicFramePr>
        <p:xfrm>
          <a:off x="1689320" y="3948323"/>
          <a:ext cx="3252714" cy="629652"/>
        </p:xfrm>
        <a:graphic>
          <a:graphicData uri="http://schemas.openxmlformats.org/drawingml/2006/table">
            <a:tbl>
              <a:tblPr firstRow="1" bandRow="1">
                <a:tableStyleId>{5940675A-B579-460E-94D1-54222C63F5DA}</a:tableStyleId>
              </a:tblPr>
              <a:tblGrid>
                <a:gridCol w="542119">
                  <a:extLst>
                    <a:ext uri="{9D8B030D-6E8A-4147-A177-3AD203B41FA5}">
                      <a16:colId xmlns:a16="http://schemas.microsoft.com/office/drawing/2014/main" val="2296521233"/>
                    </a:ext>
                  </a:extLst>
                </a:gridCol>
                <a:gridCol w="542119">
                  <a:extLst>
                    <a:ext uri="{9D8B030D-6E8A-4147-A177-3AD203B41FA5}">
                      <a16:colId xmlns:a16="http://schemas.microsoft.com/office/drawing/2014/main" val="4101062177"/>
                    </a:ext>
                  </a:extLst>
                </a:gridCol>
                <a:gridCol w="542119">
                  <a:extLst>
                    <a:ext uri="{9D8B030D-6E8A-4147-A177-3AD203B41FA5}">
                      <a16:colId xmlns:a16="http://schemas.microsoft.com/office/drawing/2014/main" val="3226581725"/>
                    </a:ext>
                  </a:extLst>
                </a:gridCol>
                <a:gridCol w="542119">
                  <a:extLst>
                    <a:ext uri="{9D8B030D-6E8A-4147-A177-3AD203B41FA5}">
                      <a16:colId xmlns:a16="http://schemas.microsoft.com/office/drawing/2014/main" val="3352806830"/>
                    </a:ext>
                  </a:extLst>
                </a:gridCol>
                <a:gridCol w="542119">
                  <a:extLst>
                    <a:ext uri="{9D8B030D-6E8A-4147-A177-3AD203B41FA5}">
                      <a16:colId xmlns:a16="http://schemas.microsoft.com/office/drawing/2014/main" val="2301199826"/>
                    </a:ext>
                  </a:extLst>
                </a:gridCol>
                <a:gridCol w="542119">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432901" y="3081863"/>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432901" y="3081863"/>
                <a:ext cx="1039836" cy="523220"/>
              </a:xfrm>
              <a:prstGeom prst="rect">
                <a:avLst/>
              </a:prstGeom>
              <a:blipFill>
                <a:blip r:embed="rId2"/>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952819" y="3605083"/>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55F8CE8-423C-8B24-DF8B-EB276FC37A4C}"/>
              </a:ext>
            </a:extLst>
          </p:cNvPr>
          <p:cNvSpPr txBox="1"/>
          <p:nvPr/>
        </p:nvSpPr>
        <p:spPr>
          <a:xfrm>
            <a:off x="615019" y="2071632"/>
            <a:ext cx="211468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Initialization: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5C06711-D6CC-9246-F55E-B340B00CD6FC}"/>
                  </a:ext>
                </a:extLst>
              </p:cNvPr>
              <p:cNvSpPr txBox="1"/>
              <p:nvPr/>
            </p:nvSpPr>
            <p:spPr>
              <a:xfrm>
                <a:off x="2884371" y="2067257"/>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85C06711-D6CC-9246-F55E-B340B00CD6FC}"/>
                  </a:ext>
                </a:extLst>
              </p:cNvPr>
              <p:cNvSpPr txBox="1">
                <a:spLocks noRot="1" noChangeAspect="1" noMove="1" noResize="1" noEditPoints="1" noAdjustHandles="1" noChangeArrowheads="1" noChangeShapeType="1" noTextEdit="1"/>
              </p:cNvSpPr>
              <p:nvPr/>
            </p:nvSpPr>
            <p:spPr>
              <a:xfrm>
                <a:off x="2884371" y="2067257"/>
                <a:ext cx="3611951"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AD51BFE-12FC-A45E-DE3F-FE5FCFF169BC}"/>
                  </a:ext>
                </a:extLst>
              </p:cNvPr>
              <p:cNvSpPr txBox="1"/>
              <p:nvPr/>
            </p:nvSpPr>
            <p:spPr>
              <a:xfrm>
                <a:off x="1964982" y="4946017"/>
                <a:ext cx="10398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1AD51BFE-12FC-A45E-DE3F-FE5FCFF169BC}"/>
                  </a:ext>
                </a:extLst>
              </p:cNvPr>
              <p:cNvSpPr txBox="1">
                <a:spLocks noRot="1" noChangeAspect="1" noMove="1" noResize="1" noEditPoints="1" noAdjustHandles="1" noChangeArrowheads="1" noChangeShapeType="1" noTextEdit="1"/>
              </p:cNvSpPr>
              <p:nvPr/>
            </p:nvSpPr>
            <p:spPr>
              <a:xfrm>
                <a:off x="1964982" y="4946017"/>
                <a:ext cx="1039836" cy="523220"/>
              </a:xfrm>
              <a:prstGeom prst="rect">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FC27FA6-0BA5-8293-0352-B96415881E65}"/>
              </a:ext>
            </a:extLst>
          </p:cNvPr>
          <p:cNvCxnSpPr>
            <a:cxnSpLocks/>
            <a:stCxn id="18" idx="0"/>
          </p:cNvCxnSpPr>
          <p:nvPr/>
        </p:nvCxnSpPr>
        <p:spPr>
          <a:xfrm flipV="1">
            <a:off x="2484900" y="4577975"/>
            <a:ext cx="0" cy="36804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2743890-E2BB-E773-F0A6-9B6B01702DDA}"/>
                  </a:ext>
                </a:extLst>
              </p14:cNvPr>
              <p14:cNvContentPartPr/>
              <p14:nvPr/>
            </p14:nvContentPartPr>
            <p14:xfrm>
              <a:off x="2471760" y="226800"/>
              <a:ext cx="8839800" cy="3637440"/>
            </p14:xfrm>
          </p:contentPart>
        </mc:Choice>
        <mc:Fallback>
          <p:pic>
            <p:nvPicPr>
              <p:cNvPr id="3" name="Ink 2">
                <a:extLst>
                  <a:ext uri="{FF2B5EF4-FFF2-40B4-BE49-F238E27FC236}">
                    <a16:creationId xmlns:a16="http://schemas.microsoft.com/office/drawing/2014/main" id="{92743890-E2BB-E773-F0A6-9B6B01702DDA}"/>
                  </a:ext>
                </a:extLst>
              </p:cNvPr>
              <p:cNvPicPr/>
              <p:nvPr/>
            </p:nvPicPr>
            <p:blipFill>
              <a:blip r:embed="rId6"/>
              <a:stretch>
                <a:fillRect/>
              </a:stretch>
            </p:blipFill>
            <p:spPr>
              <a:xfrm>
                <a:off x="2462400" y="217440"/>
                <a:ext cx="8858520" cy="3656160"/>
              </a:xfrm>
              <a:prstGeom prst="rect">
                <a:avLst/>
              </a:prstGeom>
            </p:spPr>
          </p:pic>
        </mc:Fallback>
      </mc:AlternateContent>
    </p:spTree>
    <p:extLst>
      <p:ext uri="{BB962C8B-B14F-4D97-AF65-F5344CB8AC3E}">
        <p14:creationId xmlns:p14="http://schemas.microsoft.com/office/powerpoint/2010/main" val="1525503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290726463"/>
              </p:ext>
            </p:extLst>
          </p:nvPr>
        </p:nvGraphicFramePr>
        <p:xfrm>
          <a:off x="820023" y="2481384"/>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086794" y="1599759"/>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=2</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086794" y="1599759"/>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2318919"/>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2</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5, </m:t>
                          </m:r>
                          <m:r>
                            <a:rPr lang="en-AU" sz="2800" i="1" dirty="0">
                              <a:latin typeface="Cambria Math" panose="02040503050406030204" pitchFamily="18" charset="0"/>
                              <a:cs typeface="Times New Roman" panose="02020603050405020304" pitchFamily="18" charset="0"/>
                            </a:rPr>
                            <m:t>1</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2318919"/>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624749696"/>
              </p:ext>
            </p:extLst>
          </p:nvPr>
        </p:nvGraphicFramePr>
        <p:xfrm>
          <a:off x="801844" y="4493290"/>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1592490" y="3524216"/>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=3</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1592490" y="3524216"/>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606712" y="2122979"/>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2112408" y="4047436"/>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4178775"/>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3</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2</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4178775"/>
                <a:ext cx="6926648" cy="944169"/>
              </a:xfrm>
              <a:prstGeom prst="rect">
                <a:avLst/>
              </a:prstGeom>
              <a:blipFill>
                <a:blip r:embed="rId5"/>
                <a:stretch>
                  <a:fillRect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90" y="938282"/>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90" y="938282"/>
                <a:ext cx="3611951"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57FC4C1F-6ACE-D2EF-58E4-3564EA208E5A}"/>
                  </a:ext>
                </a:extLst>
              </p14:cNvPr>
              <p14:cNvContentPartPr/>
              <p14:nvPr/>
            </p14:nvContentPartPr>
            <p14:xfrm>
              <a:off x="110520" y="2059560"/>
              <a:ext cx="8262720" cy="3787200"/>
            </p14:xfrm>
          </p:contentPart>
        </mc:Choice>
        <mc:Fallback>
          <p:pic>
            <p:nvPicPr>
              <p:cNvPr id="9" name="Ink 8">
                <a:extLst>
                  <a:ext uri="{FF2B5EF4-FFF2-40B4-BE49-F238E27FC236}">
                    <a16:creationId xmlns:a16="http://schemas.microsoft.com/office/drawing/2014/main" id="{57FC4C1F-6ACE-D2EF-58E4-3564EA208E5A}"/>
                  </a:ext>
                </a:extLst>
              </p:cNvPr>
              <p:cNvPicPr/>
              <p:nvPr/>
            </p:nvPicPr>
            <p:blipFill>
              <a:blip r:embed="rId8"/>
              <a:stretch>
                <a:fillRect/>
              </a:stretch>
            </p:blipFill>
            <p:spPr>
              <a:xfrm>
                <a:off x="101160" y="2050200"/>
                <a:ext cx="8281440" cy="3805920"/>
              </a:xfrm>
              <a:prstGeom prst="rect">
                <a:avLst/>
              </a:prstGeom>
            </p:spPr>
          </p:pic>
        </mc:Fallback>
      </mc:AlternateContent>
    </p:spTree>
    <p:extLst>
      <p:ext uri="{BB962C8B-B14F-4D97-AF65-F5344CB8AC3E}">
        <p14:creationId xmlns:p14="http://schemas.microsoft.com/office/powerpoint/2010/main" val="2484629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410688607"/>
              </p:ext>
            </p:extLst>
          </p:nvPr>
        </p:nvGraphicFramePr>
        <p:xfrm>
          <a:off x="820023" y="1892449"/>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2125182" y="1010824"/>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4</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2125182" y="1010824"/>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1729984"/>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4</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7</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10</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1729984"/>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3216155830"/>
              </p:ext>
            </p:extLst>
          </p:nvPr>
        </p:nvGraphicFramePr>
        <p:xfrm>
          <a:off x="801844" y="3904355"/>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2646376" y="2935281"/>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2646376" y="2935281"/>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2645100" y="1534044"/>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3166294" y="3458501"/>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3405803"/>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5</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6</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3405803"/>
                <a:ext cx="6926648" cy="944169"/>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88" y="349349"/>
                <a:ext cx="3554242"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r>
                        <a:rPr lang="en-AU" sz="2800" dirty="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88" y="349349"/>
                <a:ext cx="3554242" cy="954107"/>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0CEE2FF-F234-D78C-5D78-C67A2B0D3135}"/>
              </a:ext>
            </a:extLst>
          </p:cNvPr>
          <p:cNvSpPr txBox="1"/>
          <p:nvPr/>
        </p:nvSpPr>
        <p:spPr>
          <a:xfrm>
            <a:off x="801842" y="5777019"/>
            <a:ext cx="692664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Maximum amount of money: 15</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670EBED-FB68-B68A-3179-C4F79582370F}"/>
                  </a:ext>
                </a:extLst>
              </p:cNvPr>
              <p:cNvSpPr txBox="1"/>
              <p:nvPr/>
            </p:nvSpPr>
            <p:spPr>
              <a:xfrm>
                <a:off x="6319811" y="4549676"/>
                <a:ext cx="5872191" cy="2308324"/>
              </a:xfrm>
              <a:prstGeom prst="rect">
                <a:avLst/>
              </a:prstGeom>
              <a:noFill/>
              <a:ln w="19050">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tm[0] = 0</a:t>
                </a:r>
              </a:p>
              <a:p>
                <a:r>
                  <a:rPr lang="en-US" sz="2400" dirty="0">
                    <a:latin typeface="Times New Roman" panose="02020603050405020304" pitchFamily="18" charset="0"/>
                    <a:cs typeface="Times New Roman" panose="02020603050405020304" pitchFamily="18" charset="0"/>
                  </a:rPr>
                  <a:t>tm[1] = coins[0]</a:t>
                </a:r>
              </a:p>
              <a:p>
                <a:r>
                  <a:rPr lang="en-US" sz="2400" dirty="0">
                    <a:latin typeface="Times New Roman" panose="02020603050405020304" pitchFamily="18" charset="0"/>
                    <a:cs typeface="Times New Roman" panose="02020603050405020304" pitchFamily="18" charset="0"/>
                  </a:rPr>
                  <a:t>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 (n+1) # We add 0 to the list</a:t>
                </a:r>
              </a:p>
              <a:p>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range(2,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(coins)+1):</a:t>
                </a:r>
              </a:p>
              <a:p>
                <a:r>
                  <a:rPr lang="en-US" sz="2400" dirty="0">
                    <a:latin typeface="Times New Roman" panose="02020603050405020304" pitchFamily="18" charset="0"/>
                    <a:cs typeface="Times New Roman" panose="02020603050405020304" pitchFamily="18" charset="0"/>
                  </a:rPr>
                  <a:t>	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max(tm[i-1], </a:t>
                </a:r>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tm[i-2])</a:t>
                </a:r>
              </a:p>
            </p:txBody>
          </p:sp>
        </mc:Choice>
        <mc:Fallback xmlns="">
          <p:sp>
            <p:nvSpPr>
              <p:cNvPr id="18" name="TextBox 17">
                <a:extLst>
                  <a:ext uri="{FF2B5EF4-FFF2-40B4-BE49-F238E27FC236}">
                    <a16:creationId xmlns:a16="http://schemas.microsoft.com/office/drawing/2014/main" id="{1670EBED-FB68-B68A-3179-C4F79582370F}"/>
                  </a:ext>
                </a:extLst>
              </p:cNvPr>
              <p:cNvSpPr txBox="1">
                <a:spLocks noRot="1" noChangeAspect="1" noMove="1" noResize="1" noEditPoints="1" noAdjustHandles="1" noChangeArrowheads="1" noChangeShapeType="1" noTextEdit="1"/>
              </p:cNvSpPr>
              <p:nvPr/>
            </p:nvSpPr>
            <p:spPr>
              <a:xfrm>
                <a:off x="6319811" y="4549676"/>
                <a:ext cx="5872191" cy="2308324"/>
              </a:xfrm>
              <a:prstGeom prst="rect">
                <a:avLst/>
              </a:prstGeom>
              <a:blipFill>
                <a:blip r:embed="rId7"/>
                <a:stretch>
                  <a:fillRect l="-1509" t="-1630" b="-4891"/>
                </a:stretch>
              </a:blipFill>
              <a:ln w="19050">
                <a:solidFill>
                  <a:schemeClr val="tx1"/>
                </a:solidFill>
              </a:ln>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4E7C33BC-86F8-9788-5DFB-14B5942BE31C}"/>
                  </a:ext>
                </a:extLst>
              </p14:cNvPr>
              <p14:cNvContentPartPr/>
              <p14:nvPr/>
            </p14:nvContentPartPr>
            <p14:xfrm>
              <a:off x="114120" y="2654640"/>
              <a:ext cx="3499200" cy="2637360"/>
            </p14:xfrm>
          </p:contentPart>
        </mc:Choice>
        <mc:Fallback>
          <p:pic>
            <p:nvPicPr>
              <p:cNvPr id="10" name="Ink 9">
                <a:extLst>
                  <a:ext uri="{FF2B5EF4-FFF2-40B4-BE49-F238E27FC236}">
                    <a16:creationId xmlns:a16="http://schemas.microsoft.com/office/drawing/2014/main" id="{4E7C33BC-86F8-9788-5DFB-14B5942BE31C}"/>
                  </a:ext>
                </a:extLst>
              </p:cNvPr>
              <p:cNvPicPr/>
              <p:nvPr/>
            </p:nvPicPr>
            <p:blipFill>
              <a:blip r:embed="rId9"/>
              <a:stretch>
                <a:fillRect/>
              </a:stretch>
            </p:blipFill>
            <p:spPr>
              <a:xfrm>
                <a:off x="104760" y="2645280"/>
                <a:ext cx="3517920" cy="2656080"/>
              </a:xfrm>
              <a:prstGeom prst="rect">
                <a:avLst/>
              </a:prstGeom>
            </p:spPr>
          </p:pic>
        </mc:Fallback>
      </mc:AlternateContent>
    </p:spTree>
    <p:extLst>
      <p:ext uri="{BB962C8B-B14F-4D97-AF65-F5344CB8AC3E}">
        <p14:creationId xmlns:p14="http://schemas.microsoft.com/office/powerpoint/2010/main" val="136968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Illustrate the action of the Selection Sort algorithm on the list 89, 45, 68, 90, 29, 34, 17.</a:t>
            </a:r>
          </a:p>
          <a:p>
            <a:r>
              <a:rPr lang="en-US" dirty="0"/>
              <a:t>Is selection sort stable? Why?</a:t>
            </a:r>
          </a:p>
          <a:p>
            <a:r>
              <a:rPr lang="en-US" dirty="0"/>
              <a:t>Is it possible to implement selection sort for linked lists with the same </a:t>
            </a:r>
            <a:r>
              <a:rPr lang="el-GR" dirty="0"/>
              <a:t>Θ</a:t>
            </a:r>
            <a:r>
              <a:rPr lang="vi-VN" dirty="0"/>
              <a:t>(n^2)</a:t>
            </a:r>
            <a:r>
              <a:rPr lang="el-GR" dirty="0"/>
              <a:t> </a:t>
            </a:r>
            <a:r>
              <a:rPr lang="en-US" dirty="0"/>
              <a:t>efficiency as the array version?</a:t>
            </a:r>
          </a:p>
        </p:txBody>
      </p:sp>
    </p:spTree>
    <p:extLst>
      <p:ext uri="{BB962C8B-B14F-4D97-AF65-F5344CB8AC3E}">
        <p14:creationId xmlns:p14="http://schemas.microsoft.com/office/powerpoint/2010/main" val="337975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Illustrate the action of the Selection Sort algorithm on the list 89, 45, 68, 90, 29, 34, 17.</a:t>
            </a:r>
          </a:p>
        </p:txBody>
      </p:sp>
      <p:graphicFrame>
        <p:nvGraphicFramePr>
          <p:cNvPr id="4" name="Table 3">
            <a:extLst>
              <a:ext uri="{FF2B5EF4-FFF2-40B4-BE49-F238E27FC236}">
                <a16:creationId xmlns:a16="http://schemas.microsoft.com/office/drawing/2014/main" id="{E44FC05B-6CBF-695E-A1D1-DA678CC54580}"/>
              </a:ext>
            </a:extLst>
          </p:cNvPr>
          <p:cNvGraphicFramePr>
            <a:graphicFrameLocks noGrp="1"/>
          </p:cNvGraphicFramePr>
          <p:nvPr>
            <p:extLst>
              <p:ext uri="{D42A27DB-BD31-4B8C-83A1-F6EECF244321}">
                <p14:modId xmlns:p14="http://schemas.microsoft.com/office/powerpoint/2010/main" val="3508625613"/>
              </p:ext>
            </p:extLst>
          </p:nvPr>
        </p:nvGraphicFramePr>
        <p:xfrm>
          <a:off x="1030710"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717F32DF-EA19-0D66-DC0D-F2EA9303A16E}"/>
              </a:ext>
            </a:extLst>
          </p:cNvPr>
          <p:cNvGraphicFramePr>
            <a:graphicFrameLocks noGrp="1"/>
          </p:cNvGraphicFramePr>
          <p:nvPr>
            <p:extLst>
              <p:ext uri="{D42A27DB-BD31-4B8C-83A1-F6EECF244321}">
                <p14:modId xmlns:p14="http://schemas.microsoft.com/office/powerpoint/2010/main" val="501311264"/>
              </p:ext>
            </p:extLst>
          </p:nvPr>
        </p:nvGraphicFramePr>
        <p:xfrm>
          <a:off x="1030710"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alpha val="99000"/>
                      </a:schemeClr>
                    </a:solidFill>
                  </a:tcP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7364E6B0-B011-45AC-E97F-7EE11898170E}"/>
              </a:ext>
            </a:extLst>
          </p:cNvPr>
          <p:cNvGraphicFramePr>
            <a:graphicFrameLocks noGrp="1"/>
          </p:cNvGraphicFramePr>
          <p:nvPr>
            <p:extLst>
              <p:ext uri="{D42A27DB-BD31-4B8C-83A1-F6EECF244321}">
                <p14:modId xmlns:p14="http://schemas.microsoft.com/office/powerpoint/2010/main" val="985950147"/>
              </p:ext>
            </p:extLst>
          </p:nvPr>
        </p:nvGraphicFramePr>
        <p:xfrm>
          <a:off x="6242315"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2436026F-B82C-5FE7-793D-DB931DEF9280}"/>
              </a:ext>
            </a:extLst>
          </p:cNvPr>
          <p:cNvGraphicFramePr>
            <a:graphicFrameLocks noGrp="1"/>
          </p:cNvGraphicFramePr>
          <p:nvPr>
            <p:extLst>
              <p:ext uri="{D42A27DB-BD31-4B8C-83A1-F6EECF244321}">
                <p14:modId xmlns:p14="http://schemas.microsoft.com/office/powerpoint/2010/main" val="3432529563"/>
              </p:ext>
            </p:extLst>
          </p:nvPr>
        </p:nvGraphicFramePr>
        <p:xfrm>
          <a:off x="6242314"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sp>
        <p:nvSpPr>
          <p:cNvPr id="10" name="TextBox 9">
            <a:extLst>
              <a:ext uri="{FF2B5EF4-FFF2-40B4-BE49-F238E27FC236}">
                <a16:creationId xmlns:a16="http://schemas.microsoft.com/office/drawing/2014/main" id="{B1120B2D-83A9-867C-2B73-25FCB752E798}"/>
              </a:ext>
            </a:extLst>
          </p:cNvPr>
          <p:cNvSpPr txBox="1"/>
          <p:nvPr/>
        </p:nvSpPr>
        <p:spPr>
          <a:xfrm>
            <a:off x="1030708" y="2837956"/>
            <a:ext cx="358463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Find minimum (17)</a:t>
            </a:r>
          </a:p>
        </p:txBody>
      </p:sp>
      <p:sp>
        <p:nvSpPr>
          <p:cNvPr id="11" name="TextBox 10">
            <a:extLst>
              <a:ext uri="{FF2B5EF4-FFF2-40B4-BE49-F238E27FC236}">
                <a16:creationId xmlns:a16="http://schemas.microsoft.com/office/drawing/2014/main" id="{38528743-D1C9-B00F-8829-D506A28C5E5F}"/>
              </a:ext>
            </a:extLst>
          </p:cNvPr>
          <p:cNvSpPr txBox="1"/>
          <p:nvPr/>
        </p:nvSpPr>
        <p:spPr>
          <a:xfrm>
            <a:off x="1030709" y="4613008"/>
            <a:ext cx="4904297"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element (89)</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(29)</a:t>
            </a:r>
          </a:p>
        </p:txBody>
      </p:sp>
      <p:sp>
        <p:nvSpPr>
          <p:cNvPr id="12" name="TextBox 11">
            <a:extLst>
              <a:ext uri="{FF2B5EF4-FFF2-40B4-BE49-F238E27FC236}">
                <a16:creationId xmlns:a16="http://schemas.microsoft.com/office/drawing/2014/main" id="{02CD936E-D880-D344-18B6-A8AB2953DC85}"/>
              </a:ext>
            </a:extLst>
          </p:cNvPr>
          <p:cNvSpPr txBox="1"/>
          <p:nvPr/>
        </p:nvSpPr>
        <p:spPr>
          <a:xfrm>
            <a:off x="6182156" y="2533315"/>
            <a:ext cx="4985660"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second</a:t>
            </a:r>
            <a:r>
              <a:rPr lang="en-US" sz="2400" dirty="0">
                <a:latin typeface="Times New Roman" panose="02020603050405020304" pitchFamily="18" charset="0"/>
                <a:cs typeface="Times New Roman" panose="02020603050405020304" pitchFamily="18" charset="0"/>
              </a:rPr>
              <a:t> element (45)</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(34)</a:t>
            </a:r>
          </a:p>
        </p:txBody>
      </p:sp>
      <p:sp>
        <p:nvSpPr>
          <p:cNvPr id="13" name="TextBox 12">
            <a:extLst>
              <a:ext uri="{FF2B5EF4-FFF2-40B4-BE49-F238E27FC236}">
                <a16:creationId xmlns:a16="http://schemas.microsoft.com/office/drawing/2014/main" id="{E4717C49-40D7-6BBD-D48A-6D1D388AB0E5}"/>
              </a:ext>
            </a:extLst>
          </p:cNvPr>
          <p:cNvSpPr txBox="1"/>
          <p:nvPr/>
        </p:nvSpPr>
        <p:spPr>
          <a:xfrm>
            <a:off x="6182157" y="4613007"/>
            <a:ext cx="5479385"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third</a:t>
            </a:r>
            <a:r>
              <a:rPr lang="en-US" sz="2400" dirty="0">
                <a:latin typeface="Times New Roman" panose="02020603050405020304" pitchFamily="18" charset="0"/>
                <a:cs typeface="Times New Roman" panose="02020603050405020304" pitchFamily="18" charset="0"/>
              </a:rPr>
              <a:t> element (68)</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(45) =&gt; … </a:t>
            </a:r>
            <a:r>
              <a:rPr lang="en-US" sz="2400" b="1" dirty="0">
                <a:latin typeface="Times New Roman" panose="02020603050405020304" pitchFamily="18" charset="0"/>
                <a:cs typeface="Times New Roman" panose="02020603050405020304" pitchFamily="18" charset="0"/>
              </a:rPr>
              <a:t>keep doing this</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A9E62B1-7613-E102-427E-B19E38F23086}"/>
                  </a:ext>
                </a:extLst>
              </p14:cNvPr>
              <p14:cNvContentPartPr/>
              <p14:nvPr/>
            </p14:nvContentPartPr>
            <p14:xfrm>
              <a:off x="1065600" y="4033080"/>
              <a:ext cx="8890200" cy="2708280"/>
            </p14:xfrm>
          </p:contentPart>
        </mc:Choice>
        <mc:Fallback>
          <p:pic>
            <p:nvPicPr>
              <p:cNvPr id="5" name="Ink 4">
                <a:extLst>
                  <a:ext uri="{FF2B5EF4-FFF2-40B4-BE49-F238E27FC236}">
                    <a16:creationId xmlns:a16="http://schemas.microsoft.com/office/drawing/2014/main" id="{1A9E62B1-7613-E102-427E-B19E38F23086}"/>
                  </a:ext>
                </a:extLst>
              </p:cNvPr>
              <p:cNvPicPr/>
              <p:nvPr/>
            </p:nvPicPr>
            <p:blipFill>
              <a:blip r:embed="rId4"/>
              <a:stretch>
                <a:fillRect/>
              </a:stretch>
            </p:blipFill>
            <p:spPr>
              <a:xfrm>
                <a:off x="1056240" y="4023720"/>
                <a:ext cx="8908920" cy="2727000"/>
              </a:xfrm>
              <a:prstGeom prst="rect">
                <a:avLst/>
              </a:prstGeom>
            </p:spPr>
          </p:pic>
        </mc:Fallback>
      </mc:AlternateContent>
    </p:spTree>
    <p:extLst>
      <p:ext uri="{BB962C8B-B14F-4D97-AF65-F5344CB8AC3E}">
        <p14:creationId xmlns:p14="http://schemas.microsoft.com/office/powerpoint/2010/main" val="406623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selection sort stable? Why?</a:t>
            </a:r>
          </a:p>
          <a:p>
            <a:r>
              <a:rPr lang="en-US" dirty="0"/>
              <a:t>Yes, stable (depends on the comparison)</a:t>
            </a:r>
          </a:p>
          <a:p>
            <a:r>
              <a:rPr lang="en-US" dirty="0"/>
              <a:t>For example: [</a:t>
            </a:r>
            <a:r>
              <a:rPr lang="en-US" dirty="0">
                <a:solidFill>
                  <a:srgbClr val="FF0000"/>
                </a:solidFill>
              </a:rPr>
              <a:t>2</a:t>
            </a:r>
            <a:r>
              <a:rPr lang="en-US" dirty="0"/>
              <a:t>, 1, 3, </a:t>
            </a:r>
            <a:r>
              <a:rPr lang="en-US" dirty="0">
                <a:solidFill>
                  <a:srgbClr val="00B050"/>
                </a:solidFill>
              </a:rPr>
              <a:t>2</a:t>
            </a:r>
            <a:r>
              <a:rPr lang="en-US" dirty="0"/>
              <a:t>] =&gt; [1, </a:t>
            </a:r>
            <a:r>
              <a:rPr lang="en-US" dirty="0">
                <a:solidFill>
                  <a:srgbClr val="00B050"/>
                </a:solidFill>
              </a:rPr>
              <a:t>2</a:t>
            </a:r>
            <a:r>
              <a:rPr lang="en-US" dirty="0"/>
              <a:t>, 3, </a:t>
            </a:r>
            <a:r>
              <a:rPr lang="en-US" dirty="0">
                <a:solidFill>
                  <a:srgbClr val="FF0000"/>
                </a:solidFill>
              </a:rPr>
              <a:t>2</a:t>
            </a:r>
            <a:r>
              <a:rPr lang="en-US" dirty="0"/>
              <a:t>] =&gt; Not stable</a:t>
            </a:r>
          </a:p>
          <a:p>
            <a:r>
              <a:rPr lang="en-US" dirty="0"/>
              <a:t>A sorting algorithm is said to be stable if it maintains the relative order of equal elements in the input array after sorting</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5207E2A-E6C3-4464-084E-023A5B303D55}"/>
                  </a:ext>
                </a:extLst>
              </p14:cNvPr>
              <p14:cNvContentPartPr/>
              <p14:nvPr/>
            </p14:nvContentPartPr>
            <p14:xfrm>
              <a:off x="1024200" y="2136960"/>
              <a:ext cx="9316440" cy="888480"/>
            </p14:xfrm>
          </p:contentPart>
        </mc:Choice>
        <mc:Fallback>
          <p:pic>
            <p:nvPicPr>
              <p:cNvPr id="4" name="Ink 3">
                <a:extLst>
                  <a:ext uri="{FF2B5EF4-FFF2-40B4-BE49-F238E27FC236}">
                    <a16:creationId xmlns:a16="http://schemas.microsoft.com/office/drawing/2014/main" id="{A5207E2A-E6C3-4464-084E-023A5B303D55}"/>
                  </a:ext>
                </a:extLst>
              </p:cNvPr>
              <p:cNvPicPr/>
              <p:nvPr/>
            </p:nvPicPr>
            <p:blipFill>
              <a:blip r:embed="rId4"/>
              <a:stretch>
                <a:fillRect/>
              </a:stretch>
            </p:blipFill>
            <p:spPr>
              <a:xfrm>
                <a:off x="1014840" y="2127600"/>
                <a:ext cx="9335160" cy="907200"/>
              </a:xfrm>
              <a:prstGeom prst="rect">
                <a:avLst/>
              </a:prstGeom>
            </p:spPr>
          </p:pic>
        </mc:Fallback>
      </mc:AlternateContent>
    </p:spTree>
    <p:extLst>
      <p:ext uri="{BB962C8B-B14F-4D97-AF65-F5344CB8AC3E}">
        <p14:creationId xmlns:p14="http://schemas.microsoft.com/office/powerpoint/2010/main" val="62740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it possible to implement selection sort for linked lists with the same </a:t>
            </a:r>
            <a:r>
              <a:rPr lang="el-GR" b="1" dirty="0"/>
              <a:t>Θ</a:t>
            </a:r>
            <a:r>
              <a:rPr lang="vi-VN" b="1" dirty="0"/>
              <a:t>(n^2)</a:t>
            </a:r>
            <a:r>
              <a:rPr lang="el-GR" b="1" dirty="0"/>
              <a:t> </a:t>
            </a:r>
            <a:r>
              <a:rPr lang="en-US" b="1" dirty="0"/>
              <a:t>efficiency as the array version?</a:t>
            </a:r>
          </a:p>
          <a:p>
            <a:r>
              <a:rPr lang="en-US" dirty="0"/>
              <a:t>No</a:t>
            </a:r>
          </a:p>
          <a:p>
            <a:r>
              <a:rPr lang="en-US" dirty="0"/>
              <a:t>Selection Sort algorithm requires swapping of elements, which is a constant time operation in an array, but not in a linked list</a:t>
            </a:r>
          </a:p>
          <a:p>
            <a:r>
              <a:rPr lang="en-US" dirty="0"/>
              <a:t>Swapping two nodes in a linked list requires updating the pointers of the preceding and succeeding nodes, which can take linear time</a:t>
            </a:r>
          </a:p>
          <a:p>
            <a:endParaRPr lang="en-US" dirty="0"/>
          </a:p>
          <a:p>
            <a:endParaRPr lang="en-US" dirty="0"/>
          </a:p>
        </p:txBody>
      </p:sp>
      <p:graphicFrame>
        <p:nvGraphicFramePr>
          <p:cNvPr id="4" name="Table 3">
            <a:extLst>
              <a:ext uri="{FF2B5EF4-FFF2-40B4-BE49-F238E27FC236}">
                <a16:creationId xmlns:a16="http://schemas.microsoft.com/office/drawing/2014/main" id="{F0CB0889-CE3E-8B15-5EB1-30F9BA381CD7}"/>
              </a:ext>
            </a:extLst>
          </p:cNvPr>
          <p:cNvGraphicFramePr>
            <a:graphicFrameLocks noGrp="1"/>
          </p:cNvGraphicFramePr>
          <p:nvPr>
            <p:extLst>
              <p:ext uri="{D42A27DB-BD31-4B8C-83A1-F6EECF244321}">
                <p14:modId xmlns:p14="http://schemas.microsoft.com/office/powerpoint/2010/main" val="2731758443"/>
              </p:ext>
            </p:extLst>
          </p:nvPr>
        </p:nvGraphicFramePr>
        <p:xfrm>
          <a:off x="1909728" y="5802557"/>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extLst>
                  <a:ext uri="{0D108BD9-81ED-4DB2-BD59-A6C34878D82A}">
                    <a16:rowId xmlns:a16="http://schemas.microsoft.com/office/drawing/2014/main" val="194228830"/>
                  </a:ext>
                </a:extLst>
              </a:tr>
            </a:tbl>
          </a:graphicData>
        </a:graphic>
      </p:graphicFrame>
      <p:sp>
        <p:nvSpPr>
          <p:cNvPr id="6" name="Rectangle 5">
            <a:extLst>
              <a:ext uri="{FF2B5EF4-FFF2-40B4-BE49-F238E27FC236}">
                <a16:creationId xmlns:a16="http://schemas.microsoft.com/office/drawing/2014/main" id="{4F604F2E-EC20-8D94-B33C-D9020BE78DE4}"/>
              </a:ext>
            </a:extLst>
          </p:cNvPr>
          <p:cNvSpPr/>
          <p:nvPr/>
        </p:nvSpPr>
        <p:spPr>
          <a:xfrm>
            <a:off x="656122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89</a:t>
            </a:r>
          </a:p>
        </p:txBody>
      </p:sp>
      <p:sp>
        <p:nvSpPr>
          <p:cNvPr id="7" name="Rectangle 6">
            <a:extLst>
              <a:ext uri="{FF2B5EF4-FFF2-40B4-BE49-F238E27FC236}">
                <a16:creationId xmlns:a16="http://schemas.microsoft.com/office/drawing/2014/main" id="{F1867204-A821-8315-E474-35F71BDE5E1F}"/>
              </a:ext>
            </a:extLst>
          </p:cNvPr>
          <p:cNvSpPr/>
          <p:nvPr/>
        </p:nvSpPr>
        <p:spPr>
          <a:xfrm>
            <a:off x="731606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45</a:t>
            </a:r>
          </a:p>
        </p:txBody>
      </p:sp>
      <p:sp>
        <p:nvSpPr>
          <p:cNvPr id="8" name="Rectangle 7">
            <a:extLst>
              <a:ext uri="{FF2B5EF4-FFF2-40B4-BE49-F238E27FC236}">
                <a16:creationId xmlns:a16="http://schemas.microsoft.com/office/drawing/2014/main" id="{A4DF6F3B-7809-C5E6-7307-1A382E55A814}"/>
              </a:ext>
            </a:extLst>
          </p:cNvPr>
          <p:cNvSpPr/>
          <p:nvPr/>
        </p:nvSpPr>
        <p:spPr>
          <a:xfrm>
            <a:off x="8070903" y="5866061"/>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68</a:t>
            </a:r>
          </a:p>
        </p:txBody>
      </p:sp>
      <p:sp>
        <p:nvSpPr>
          <p:cNvPr id="9" name="Rectangle 8">
            <a:extLst>
              <a:ext uri="{FF2B5EF4-FFF2-40B4-BE49-F238E27FC236}">
                <a16:creationId xmlns:a16="http://schemas.microsoft.com/office/drawing/2014/main" id="{4B5E77C9-A7DA-934C-20CD-CDA419AEC67A}"/>
              </a:ext>
            </a:extLst>
          </p:cNvPr>
          <p:cNvSpPr/>
          <p:nvPr/>
        </p:nvSpPr>
        <p:spPr>
          <a:xfrm>
            <a:off x="8825743" y="5866060"/>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90</a:t>
            </a:r>
          </a:p>
        </p:txBody>
      </p:sp>
      <p:sp>
        <p:nvSpPr>
          <p:cNvPr id="10" name="Rectangle 9">
            <a:extLst>
              <a:ext uri="{FF2B5EF4-FFF2-40B4-BE49-F238E27FC236}">
                <a16:creationId xmlns:a16="http://schemas.microsoft.com/office/drawing/2014/main" id="{30279C4E-D781-82B4-97BB-B747D29FD2AE}"/>
              </a:ext>
            </a:extLst>
          </p:cNvPr>
          <p:cNvSpPr/>
          <p:nvPr/>
        </p:nvSpPr>
        <p:spPr>
          <a:xfrm>
            <a:off x="9580583" y="5866059"/>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29</a:t>
            </a:r>
          </a:p>
        </p:txBody>
      </p:sp>
      <p:cxnSp>
        <p:nvCxnSpPr>
          <p:cNvPr id="12" name="Straight Arrow Connector 11">
            <a:extLst>
              <a:ext uri="{FF2B5EF4-FFF2-40B4-BE49-F238E27FC236}">
                <a16:creationId xmlns:a16="http://schemas.microsoft.com/office/drawing/2014/main" id="{5BE9C8DC-8B3F-E32F-3065-6C2EF1EBF43E}"/>
              </a:ext>
            </a:extLst>
          </p:cNvPr>
          <p:cNvCxnSpPr>
            <a:stCxn id="6" idx="3"/>
            <a:endCxn id="7" idx="1"/>
          </p:cNvCxnSpPr>
          <p:nvPr/>
        </p:nvCxnSpPr>
        <p:spPr>
          <a:xfrm>
            <a:off x="7026444" y="6117387"/>
            <a:ext cx="2896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1DF7061-EE5C-7987-25E4-EF14C8718247}"/>
              </a:ext>
            </a:extLst>
          </p:cNvPr>
          <p:cNvCxnSpPr>
            <a:cxnSpLocks/>
            <a:stCxn id="7" idx="3"/>
            <a:endCxn id="8" idx="1"/>
          </p:cNvCxnSpPr>
          <p:nvPr/>
        </p:nvCxnSpPr>
        <p:spPr>
          <a:xfrm flipV="1">
            <a:off x="7781284" y="6117388"/>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75DAAC-3092-11BA-70F2-44407E6A3387}"/>
              </a:ext>
            </a:extLst>
          </p:cNvPr>
          <p:cNvCxnSpPr>
            <a:cxnSpLocks/>
            <a:stCxn id="8" idx="3"/>
            <a:endCxn id="9" idx="1"/>
          </p:cNvCxnSpPr>
          <p:nvPr/>
        </p:nvCxnSpPr>
        <p:spPr>
          <a:xfrm flipV="1">
            <a:off x="8536124" y="6117387"/>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245A1A-E179-64BD-6786-FA12C4F94452}"/>
              </a:ext>
            </a:extLst>
          </p:cNvPr>
          <p:cNvCxnSpPr>
            <a:cxnSpLocks/>
            <a:stCxn id="9" idx="3"/>
            <a:endCxn id="10" idx="1"/>
          </p:cNvCxnSpPr>
          <p:nvPr/>
        </p:nvCxnSpPr>
        <p:spPr>
          <a:xfrm flipV="1">
            <a:off x="9290964" y="6117386"/>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9DDCC38-DADF-F1BA-6CE2-9E31DD53449A}"/>
              </a:ext>
            </a:extLst>
          </p:cNvPr>
          <p:cNvSpPr txBox="1"/>
          <p:nvPr/>
        </p:nvSpPr>
        <p:spPr>
          <a:xfrm>
            <a:off x="2139546" y="6363578"/>
            <a:ext cx="217298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Array</a:t>
            </a:r>
          </a:p>
        </p:txBody>
      </p:sp>
      <p:sp>
        <p:nvSpPr>
          <p:cNvPr id="27" name="TextBox 26">
            <a:extLst>
              <a:ext uri="{FF2B5EF4-FFF2-40B4-BE49-F238E27FC236}">
                <a16:creationId xmlns:a16="http://schemas.microsoft.com/office/drawing/2014/main" id="{16AD5D63-6D3F-4EB7-DADB-0A8DDE52D0EB}"/>
              </a:ext>
            </a:extLst>
          </p:cNvPr>
          <p:cNvSpPr txBox="1"/>
          <p:nvPr/>
        </p:nvSpPr>
        <p:spPr>
          <a:xfrm>
            <a:off x="6396001" y="6376593"/>
            <a:ext cx="392572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Linked list</a:t>
            </a:r>
          </a:p>
        </p:txBody>
      </p:sp>
      <p:cxnSp>
        <p:nvCxnSpPr>
          <p:cNvPr id="50" name="Straight Arrow Connector 49">
            <a:extLst>
              <a:ext uri="{FF2B5EF4-FFF2-40B4-BE49-F238E27FC236}">
                <a16:creationId xmlns:a16="http://schemas.microsoft.com/office/drawing/2014/main" id="{88B1EA9E-0BCC-6017-D334-BB8E19FF60EC}"/>
              </a:ext>
            </a:extLst>
          </p:cNvPr>
          <p:cNvCxnSpPr/>
          <p:nvPr/>
        </p:nvCxnSpPr>
        <p:spPr>
          <a:xfrm flipV="1">
            <a:off x="3226037" y="5422230"/>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E1288B3-30AB-5563-7CFC-45F9A8F33F66}"/>
              </a:ext>
            </a:extLst>
          </p:cNvPr>
          <p:cNvCxnSpPr/>
          <p:nvPr/>
        </p:nvCxnSpPr>
        <p:spPr>
          <a:xfrm flipV="1">
            <a:off x="3747405" y="5422229"/>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B31C24C-4BAF-A72F-0FF0-6FB4FB6E80F9}"/>
              </a:ext>
            </a:extLst>
          </p:cNvPr>
          <p:cNvSpPr txBox="1"/>
          <p:nvPr/>
        </p:nvSpPr>
        <p:spPr>
          <a:xfrm>
            <a:off x="2587651" y="4919897"/>
            <a:ext cx="195470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(1)</a:t>
            </a:r>
            <a:endParaRPr lang="en-US" sz="2400" dirty="0"/>
          </a:p>
        </p:txBody>
      </p:sp>
      <p:sp>
        <p:nvSpPr>
          <p:cNvPr id="54" name="TextBox 53">
            <a:extLst>
              <a:ext uri="{FF2B5EF4-FFF2-40B4-BE49-F238E27FC236}">
                <a16:creationId xmlns:a16="http://schemas.microsoft.com/office/drawing/2014/main" id="{64A14642-FF88-E194-9FE1-2E7128150779}"/>
              </a:ext>
            </a:extLst>
          </p:cNvPr>
          <p:cNvSpPr txBox="1"/>
          <p:nvPr/>
        </p:nvSpPr>
        <p:spPr>
          <a:xfrm>
            <a:off x="6656611" y="4919897"/>
            <a:ext cx="3505400" cy="830997"/>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(n): requires update pointers</a:t>
            </a:r>
            <a:endParaRPr lang="en-US" sz="2400"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9FA5B0CB-9639-FA94-AEBF-2D166D72F916}"/>
                  </a:ext>
                </a:extLst>
              </p14:cNvPr>
              <p14:cNvContentPartPr/>
              <p14:nvPr/>
            </p14:nvContentPartPr>
            <p14:xfrm>
              <a:off x="411480" y="-360"/>
              <a:ext cx="9952200" cy="6858000"/>
            </p14:xfrm>
          </p:contentPart>
        </mc:Choice>
        <mc:Fallback>
          <p:pic>
            <p:nvPicPr>
              <p:cNvPr id="5" name="Ink 4">
                <a:extLst>
                  <a:ext uri="{FF2B5EF4-FFF2-40B4-BE49-F238E27FC236}">
                    <a16:creationId xmlns:a16="http://schemas.microsoft.com/office/drawing/2014/main" id="{9FA5B0CB-9639-FA94-AEBF-2D166D72F916}"/>
                  </a:ext>
                </a:extLst>
              </p:cNvPr>
              <p:cNvPicPr/>
              <p:nvPr/>
            </p:nvPicPr>
            <p:blipFill>
              <a:blip r:embed="rId4"/>
              <a:stretch>
                <a:fillRect/>
              </a:stretch>
            </p:blipFill>
            <p:spPr>
              <a:xfrm>
                <a:off x="402120" y="-9720"/>
                <a:ext cx="9970920" cy="6876720"/>
              </a:xfrm>
              <a:prstGeom prst="rect">
                <a:avLst/>
              </a:prstGeom>
            </p:spPr>
          </p:pic>
        </mc:Fallback>
      </mc:AlternateContent>
    </p:spTree>
    <p:extLst>
      <p:ext uri="{BB962C8B-B14F-4D97-AF65-F5344CB8AC3E}">
        <p14:creationId xmlns:p14="http://schemas.microsoft.com/office/powerpoint/2010/main" val="94317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emplate>Office Theme 2013 - 2022</Template>
  <TotalTime>5420</TotalTime>
  <Words>5935</Words>
  <Application>Microsoft Macintosh PowerPoint</Application>
  <PresentationFormat>Widescreen</PresentationFormat>
  <Paragraphs>879</Paragraphs>
  <Slides>53</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Problem 4</vt:lpstr>
      <vt:lpstr>Solution 4</vt:lpstr>
      <vt:lpstr>Solution 4</vt:lpstr>
      <vt:lpstr>Solution 4</vt:lpstr>
      <vt:lpstr>Solution 4</vt:lpstr>
      <vt:lpstr>Problem 5</vt:lpstr>
      <vt:lpstr>Solution 5</vt:lpstr>
      <vt:lpstr>Solution 5</vt:lpstr>
      <vt:lpstr>Solution 5</vt:lpstr>
      <vt:lpstr>Solution 5</vt:lpstr>
      <vt:lpstr>Problem 6</vt:lpstr>
      <vt:lpstr>Solution 6</vt:lpstr>
      <vt:lpstr>Solution 6</vt:lpstr>
      <vt:lpstr>Solution 6</vt:lpstr>
      <vt:lpstr>Solution 6</vt:lpstr>
      <vt:lpstr>PowerPoint Presentation</vt:lpstr>
      <vt:lpstr>Solution 6</vt:lpstr>
      <vt:lpstr>Solution 6</vt:lpstr>
      <vt:lpstr>Solution 6</vt:lpstr>
      <vt:lpstr>Solution 6</vt:lpstr>
      <vt:lpstr>Solution 6</vt:lpstr>
      <vt:lpstr>Solution 6</vt:lpstr>
      <vt:lpstr>Solution 6</vt:lpstr>
      <vt:lpstr>Solution 6</vt:lpstr>
      <vt:lpstr>Solution 6</vt:lpstr>
      <vt:lpstr>Solution 6</vt:lpstr>
      <vt:lpstr>Solution 6</vt:lpstr>
      <vt:lpstr>Problem 7</vt:lpstr>
      <vt:lpstr>Solution 7</vt:lpstr>
      <vt:lpstr>Solution 7</vt:lpstr>
      <vt:lpstr>Problem 8</vt:lpstr>
      <vt:lpstr>Solution 8</vt:lpstr>
      <vt:lpstr>Solution 8</vt:lpstr>
      <vt:lpstr>Solution 8</vt:lpstr>
      <vt:lpstr>Solution 8</vt:lpstr>
      <vt:lpstr>Problem 9</vt:lpstr>
      <vt:lpstr>Solution 9</vt:lpstr>
      <vt:lpstr>Solution 9</vt:lpstr>
      <vt:lpstr>Solution 9</vt:lpstr>
      <vt:lpstr>Solution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Thanh Tam Nguyen</cp:lastModifiedBy>
  <cp:revision>139</cp:revision>
  <dcterms:created xsi:type="dcterms:W3CDTF">2023-03-13T01:53:07Z</dcterms:created>
  <dcterms:modified xsi:type="dcterms:W3CDTF">2024-03-21T03:40:03Z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