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401" r:id="rId2"/>
    <p:sldId id="404" r:id="rId3"/>
    <p:sldId id="402" r:id="rId4"/>
    <p:sldId id="403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60"/>
  </p:normalViewPr>
  <p:slideViewPr>
    <p:cSldViewPr>
      <p:cViewPr varScale="1">
        <p:scale>
          <a:sx n="77" d="100"/>
          <a:sy n="77" d="100"/>
        </p:scale>
        <p:origin x="52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24/03/2018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90" y="2057400"/>
            <a:ext cx="7086600" cy="29241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 smtClean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5987018"/>
            <a:ext cx="347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http://www.msubbu.in/sp/ctrl/BD-Rules.htm</a:t>
            </a:r>
          </a:p>
        </p:txBody>
      </p:sp>
    </p:spTree>
    <p:extLst>
      <p:ext uri="{BB962C8B-B14F-4D97-AF65-F5344CB8AC3E}">
        <p14:creationId xmlns:p14="http://schemas.microsoft.com/office/powerpoint/2010/main" val="34448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13076" y="1752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4816" y="1752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 smtClean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334000" y="2216752"/>
                <a:ext cx="2735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)=1/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216752"/>
                <a:ext cx="273549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741676" y="2131216"/>
                <a:ext cx="3028265" cy="54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6" y="2131216"/>
                <a:ext cx="3028265" cy="540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865876" y="2476500"/>
            <a:ext cx="318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67530" y="2473187"/>
            <a:ext cx="318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914400" y="2473185"/>
            <a:ext cx="7848600" cy="1870216"/>
          </a:xfrm>
          <a:prstGeom prst="bentConnector3">
            <a:avLst>
              <a:gd name="adj1" fmla="val 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14400" y="2473185"/>
            <a:ext cx="0" cy="187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376" y="2236955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2976" y="1981200"/>
            <a:ext cx="457200" cy="49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50298" y="2254887"/>
            <a:ext cx="33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lus 31"/>
          <p:cNvSpPr/>
          <p:nvPr/>
        </p:nvSpPr>
        <p:spPr>
          <a:xfrm>
            <a:off x="366427" y="1783571"/>
            <a:ext cx="350198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408176" y="2505382"/>
            <a:ext cx="457200" cy="29907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85625" y="490855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46208" y="5632449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61616" y="5629410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845791" y="5350306"/>
                <a:ext cx="2232471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91" y="5350306"/>
                <a:ext cx="2232471" cy="601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3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 smtClean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5157" y="2762036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505740" y="3485935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521148" y="3482896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5436966" y="3184956"/>
                <a:ext cx="2232471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966" y="3184956"/>
                <a:ext cx="2232471" cy="6019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7"/>
          <a:stretch/>
        </p:blipFill>
        <p:spPr>
          <a:xfrm>
            <a:off x="101016" y="1522562"/>
            <a:ext cx="4258819" cy="45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 smtClean="0">
                <a:solidFill>
                  <a:srgbClr val="FF0000"/>
                </a:solidFill>
                <a:latin typeface="Calibri Light" panose="020F0302020204030204"/>
              </a:rPr>
              <a:t>ASSUME P- CONTROLER ONLY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85625" y="490855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46208" y="5632449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61616" y="5629410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4207044" y="5350306"/>
                <a:ext cx="1509964" cy="563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044" y="5350306"/>
                <a:ext cx="1509964" cy="563424"/>
              </a:xfrm>
              <a:prstGeom prst="rect">
                <a:avLst/>
              </a:prstGeom>
              <a:blipFill rotWithShape="0">
                <a:blip r:embed="rId2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285625" y="2133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646208" y="2857499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61616" y="2854460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3845791" y="2575356"/>
                <a:ext cx="2232471" cy="601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91" y="2575356"/>
                <a:ext cx="2232471" cy="601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6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42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273</cp:revision>
  <cp:lastPrinted>2015-02-18T03:35:51Z</cp:lastPrinted>
  <dcterms:created xsi:type="dcterms:W3CDTF">2006-08-16T00:00:00Z</dcterms:created>
  <dcterms:modified xsi:type="dcterms:W3CDTF">2018-03-25T02:15:56Z</dcterms:modified>
</cp:coreProperties>
</file>