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"/>
  </p:notesMasterIdLst>
  <p:sldIdLst>
    <p:sldId id="401" r:id="rId2"/>
    <p:sldId id="404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0" autoAdjust="0"/>
    <p:restoredTop sz="94660"/>
  </p:normalViewPr>
  <p:slideViewPr>
    <p:cSldViewPr>
      <p:cViewPr varScale="1">
        <p:scale>
          <a:sx n="77" d="100"/>
          <a:sy n="77" d="100"/>
        </p:scale>
        <p:origin x="52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13/04/2018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A5AA-69D5-4933-A4C2-31B04EBDF0FE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98E5-BC60-4CD4-9104-1F07995282A6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36BF-9F11-40A1-9525-9D44733D4299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5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9B2C-F822-4B41-BDDD-C06B398C8A0D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A7D8-BC2E-4C3C-AD3E-1EC25EC7A93D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5FBF4-B0A3-4B72-AC23-4A5CD24F3750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F765-66F6-4919-A445-096E89A7BAAB}" type="datetime1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1BFB-0BCA-43B7-BD7B-39CEB48F2525}" type="datetime1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43F5-0288-47DD-B910-BC1133EE387E}" type="datetime1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B485-DB6D-4EC3-86C8-B75072A9223B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7D9-D71E-483A-93A9-094E0F2BD74E}" type="datetime1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6B8-69E9-40D6-90A8-99105F74591D}" type="datetime1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Control of Electric Vehicles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90" y="2057400"/>
            <a:ext cx="7086600" cy="29241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 smtClean="0">
                <a:solidFill>
                  <a:srgbClr val="FF0000"/>
                </a:solidFill>
                <a:latin typeface="Calibri Light" panose="020F0302020204030204"/>
              </a:rPr>
              <a:t>MODEL REDUCTION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24200" y="5987018"/>
            <a:ext cx="3473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http://www.msubbu.in/sp/ctrl/BD-Rules.htm</a:t>
            </a:r>
          </a:p>
        </p:txBody>
      </p:sp>
    </p:spTree>
    <p:extLst>
      <p:ext uri="{BB962C8B-B14F-4D97-AF65-F5344CB8AC3E}">
        <p14:creationId xmlns:p14="http://schemas.microsoft.com/office/powerpoint/2010/main" val="344484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13076" y="175260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84816" y="1752600"/>
            <a:ext cx="3352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453850"/>
            <a:ext cx="7623216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100" dirty="0" smtClean="0">
                <a:solidFill>
                  <a:srgbClr val="5B9BD5">
                    <a:lumMod val="75000"/>
                  </a:srgbClr>
                </a:solidFill>
                <a:latin typeface="Calibri Light" panose="020F0302020204030204"/>
              </a:rPr>
              <a:t>DEVELOP A VEHICLE DYNAMICS MODEL: </a:t>
            </a:r>
            <a:r>
              <a:rPr lang="en-US" sz="2100" dirty="0" smtClean="0">
                <a:solidFill>
                  <a:srgbClr val="FF0000"/>
                </a:solidFill>
                <a:latin typeface="Calibri Light" panose="020F0302020204030204"/>
              </a:rPr>
              <a:t>MODEL REDUCTION</a:t>
            </a:r>
            <a:endParaRPr lang="en-CA" sz="2100" dirty="0">
              <a:solidFill>
                <a:srgbClr val="FF0000"/>
              </a:solidFill>
              <a:latin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4000" y="2216752"/>
                <a:ext cx="2735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)=1/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216752"/>
                <a:ext cx="273549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41676" y="2131216"/>
                <a:ext cx="3028265" cy="5404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CA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76" y="2131216"/>
                <a:ext cx="3028265" cy="5404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4865876" y="2476500"/>
            <a:ext cx="318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67530" y="2473187"/>
            <a:ext cx="318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0800000" flipV="1">
            <a:off x="914400" y="2473185"/>
            <a:ext cx="7848600" cy="1870216"/>
          </a:xfrm>
          <a:prstGeom prst="bentConnector3">
            <a:avLst>
              <a:gd name="adj1" fmla="val 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14400" y="2473185"/>
            <a:ext cx="0" cy="1870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03376" y="2236955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12976" y="1981200"/>
            <a:ext cx="457200" cy="49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150298" y="2254887"/>
            <a:ext cx="332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lus 31"/>
          <p:cNvSpPr/>
          <p:nvPr/>
        </p:nvSpPr>
        <p:spPr>
          <a:xfrm>
            <a:off x="366427" y="1783571"/>
            <a:ext cx="350198" cy="381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408176" y="2505382"/>
            <a:ext cx="457200" cy="299072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2411</TotalTime>
  <Words>22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 Ahmed</cp:lastModifiedBy>
  <cp:revision>274</cp:revision>
  <cp:lastPrinted>2015-02-18T03:35:51Z</cp:lastPrinted>
  <dcterms:created xsi:type="dcterms:W3CDTF">2006-08-16T00:00:00Z</dcterms:created>
  <dcterms:modified xsi:type="dcterms:W3CDTF">2018-04-13T16:55:47Z</dcterms:modified>
</cp:coreProperties>
</file>