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6" r:id="rId6"/>
    <p:sldId id="262" r:id="rId7"/>
    <p:sldId id="281" r:id="rId8"/>
    <p:sldId id="273" r:id="rId9"/>
    <p:sldId id="274" r:id="rId10"/>
    <p:sldId id="287" r:id="rId11"/>
  </p:sldIdLst>
  <p:sldSz cx="9144000" cy="5143500" type="screen16x9"/>
  <p:notesSz cx="6858000" cy="9144000"/>
  <p:embeddedFontLst>
    <p:embeddedFont>
      <p:font typeface="Archivo" panose="020B0604020202020204" charset="0"/>
      <p:regular r:id="rId13"/>
      <p:bold r:id="rId14"/>
      <p:italic r:id="rId15"/>
      <p:boldItalic r:id="rId16"/>
    </p:embeddedFont>
    <p:embeddedFont>
      <p:font typeface="Archivo Medium" panose="020B0604020202020204" charset="0"/>
      <p:regular r:id="rId17"/>
      <p:bold r:id="rId18"/>
      <p:italic r:id="rId19"/>
      <p:boldItalic r:id="rId20"/>
    </p:embeddedFont>
    <p:embeddedFont>
      <p:font typeface="Bebas Neue" panose="020B0606020202050201" pitchFamily="34" charset="0"/>
      <p:regular r:id="rId21"/>
    </p:embeddedFont>
    <p:embeddedFont>
      <p:font typeface="Fira Sans" panose="020B05030500000200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9C5594-CD3B-4296-8911-E430F62DB8CF}">
  <a:tblStyle styleId="{F89C5594-CD3B-4296-8911-E430F62DB8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821" y="7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1105afc42a3_1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1105afc42a3_1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c5d066980c_0_18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c5d066980c_0_18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c5d066980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c5d066980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0f9e629ec3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0f9e629ec3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c5d066980c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c5d066980c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c5d066980c_0_180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c5d066980c_0_180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c5d066980c_0_18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c5d066980c_0_18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1f924e3519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1f924e3519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965324"/>
            <a:ext cx="4971000" cy="23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479663"/>
            <a:ext cx="4541100" cy="3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100000">
            <a:off x="-468519" y="-798863"/>
            <a:ext cx="1696051" cy="188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>
            <a:spLocks noGrp="1"/>
          </p:cNvSpPr>
          <p:nvPr>
            <p:ph type="ctrTitle"/>
          </p:nvPr>
        </p:nvSpPr>
        <p:spPr>
          <a:xfrm>
            <a:off x="1744523" y="535000"/>
            <a:ext cx="5133900" cy="1290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1" name="Google Shape;211;p30"/>
          <p:cNvSpPr txBox="1">
            <a:spLocks noGrp="1"/>
          </p:cNvSpPr>
          <p:nvPr>
            <p:ph type="subTitle" idx="1"/>
          </p:nvPr>
        </p:nvSpPr>
        <p:spPr>
          <a:xfrm>
            <a:off x="1744523" y="2046776"/>
            <a:ext cx="5133900" cy="121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30"/>
          <p:cNvSpPr txBox="1"/>
          <p:nvPr/>
        </p:nvSpPr>
        <p:spPr>
          <a:xfrm>
            <a:off x="1744523" y="3482952"/>
            <a:ext cx="5133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CREDITS: </a:t>
            </a:r>
            <a:r>
              <a:rPr lang="en"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, and includes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 and infographics &amp; images by</a:t>
            </a:r>
            <a:r>
              <a:rPr lang="en" sz="12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1"/>
              </a:solidFill>
              <a:highlight>
                <a:srgbClr val="DFDEFC"/>
              </a:highlight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479852" flipH="1">
            <a:off x="-481243" y="-965188"/>
            <a:ext cx="1696051" cy="188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479852" flipH="1">
            <a:off x="7905532" y="3394787"/>
            <a:ext cx="1696051" cy="188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-234107" y="-300176"/>
            <a:ext cx="2308887" cy="2245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314844">
            <a:off x="-341995" y="4000008"/>
            <a:ext cx="2114192" cy="2245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100000">
            <a:off x="-468519" y="-798863"/>
            <a:ext cx="1696051" cy="1880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7224" y="-350376"/>
            <a:ext cx="2308884" cy="2245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0243" y="3401933"/>
            <a:ext cx="2114195" cy="2245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553552" y="2258425"/>
            <a:ext cx="6036900" cy="89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1553552" y="1310675"/>
            <a:ext cx="1100700" cy="9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53548" y="3456025"/>
            <a:ext cx="4819200" cy="37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479852">
            <a:off x="-574543" y="-800863"/>
            <a:ext cx="1696051" cy="188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560645" y="3810608"/>
            <a:ext cx="2114195" cy="2245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34" name="Google Shape;34;p6"/>
          <p:cNvCxnSpPr/>
          <p:nvPr/>
        </p:nvCxnSpPr>
        <p:spPr>
          <a:xfrm>
            <a:off x="813211" y="1076275"/>
            <a:ext cx="6796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35" name="Google Shape;3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71649" y="-1487501"/>
            <a:ext cx="2308884" cy="2245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398108">
            <a:off x="-1107382" y="4133208"/>
            <a:ext cx="2114194" cy="2245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714938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pic>
        <p:nvPicPr>
          <p:cNvPr id="44" name="Google Shape;4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6733430">
            <a:off x="-784343" y="-643314"/>
            <a:ext cx="1696050" cy="188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 hasCustomPrompt="1"/>
          </p:nvPr>
        </p:nvSpPr>
        <p:spPr>
          <a:xfrm>
            <a:off x="846200" y="1467245"/>
            <a:ext cx="6063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1634274" y="1771597"/>
            <a:ext cx="2876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3" hasCustomPrompt="1"/>
          </p:nvPr>
        </p:nvSpPr>
        <p:spPr>
          <a:xfrm>
            <a:off x="846200" y="2595159"/>
            <a:ext cx="6063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4"/>
          </p:nvPr>
        </p:nvSpPr>
        <p:spPr>
          <a:xfrm>
            <a:off x="1638629" y="2895436"/>
            <a:ext cx="2876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5" hasCustomPrompt="1"/>
          </p:nvPr>
        </p:nvSpPr>
        <p:spPr>
          <a:xfrm>
            <a:off x="4752825" y="1467245"/>
            <a:ext cx="6063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6"/>
          </p:nvPr>
        </p:nvSpPr>
        <p:spPr>
          <a:xfrm>
            <a:off x="5540165" y="1771597"/>
            <a:ext cx="2872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7" hasCustomPrompt="1"/>
          </p:nvPr>
        </p:nvSpPr>
        <p:spPr>
          <a:xfrm>
            <a:off x="4752825" y="2595159"/>
            <a:ext cx="6063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8"/>
          </p:nvPr>
        </p:nvSpPr>
        <p:spPr>
          <a:xfrm>
            <a:off x="5544513" y="2895436"/>
            <a:ext cx="2872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9"/>
          </p:nvPr>
        </p:nvSpPr>
        <p:spPr>
          <a:xfrm>
            <a:off x="1634274" y="1272400"/>
            <a:ext cx="2876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3"/>
          </p:nvPr>
        </p:nvSpPr>
        <p:spPr>
          <a:xfrm>
            <a:off x="1638629" y="2396239"/>
            <a:ext cx="2876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4"/>
          </p:nvPr>
        </p:nvSpPr>
        <p:spPr>
          <a:xfrm>
            <a:off x="5540165" y="1272400"/>
            <a:ext cx="2872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5"/>
          </p:nvPr>
        </p:nvSpPr>
        <p:spPr>
          <a:xfrm>
            <a:off x="5544513" y="2396239"/>
            <a:ext cx="2872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6" hasCustomPrompt="1"/>
          </p:nvPr>
        </p:nvSpPr>
        <p:spPr>
          <a:xfrm>
            <a:off x="846200" y="3723074"/>
            <a:ext cx="6063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7"/>
          </p:nvPr>
        </p:nvSpPr>
        <p:spPr>
          <a:xfrm>
            <a:off x="1634274" y="4019275"/>
            <a:ext cx="2876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8" hasCustomPrompt="1"/>
          </p:nvPr>
        </p:nvSpPr>
        <p:spPr>
          <a:xfrm>
            <a:off x="4752825" y="3723074"/>
            <a:ext cx="6063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9"/>
          </p:nvPr>
        </p:nvSpPr>
        <p:spPr>
          <a:xfrm>
            <a:off x="5540165" y="4019275"/>
            <a:ext cx="2872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20"/>
          </p:nvPr>
        </p:nvSpPr>
        <p:spPr>
          <a:xfrm>
            <a:off x="1634274" y="3520078"/>
            <a:ext cx="2876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1"/>
          </p:nvPr>
        </p:nvSpPr>
        <p:spPr>
          <a:xfrm>
            <a:off x="5540165" y="3520078"/>
            <a:ext cx="2872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100000">
            <a:off x="8173231" y="-737863"/>
            <a:ext cx="1696051" cy="1880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162" y="4643899"/>
            <a:ext cx="2308884" cy="2245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5682" y="-1710342"/>
            <a:ext cx="2114195" cy="22453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3"/>
          <p:cNvCxnSpPr/>
          <p:nvPr/>
        </p:nvCxnSpPr>
        <p:spPr>
          <a:xfrm>
            <a:off x="813211" y="1076275"/>
            <a:ext cx="6796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title"/>
          </p:nvPr>
        </p:nvSpPr>
        <p:spPr>
          <a:xfrm>
            <a:off x="1553550" y="2249240"/>
            <a:ext cx="6036900" cy="89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2" hasCustomPrompt="1"/>
          </p:nvPr>
        </p:nvSpPr>
        <p:spPr>
          <a:xfrm>
            <a:off x="6489750" y="1301490"/>
            <a:ext cx="1100700" cy="9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1"/>
          </p:nvPr>
        </p:nvSpPr>
        <p:spPr>
          <a:xfrm>
            <a:off x="2771250" y="3457136"/>
            <a:ext cx="4819200" cy="37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479852" flipH="1">
            <a:off x="7905532" y="3394787"/>
            <a:ext cx="1696051" cy="188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-234107" y="-300176"/>
            <a:ext cx="2308887" cy="2245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314844">
            <a:off x="-341995" y="4000008"/>
            <a:ext cx="2114192" cy="2245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90" name="Google Shape;90;p15"/>
          <p:cNvCxnSpPr/>
          <p:nvPr/>
        </p:nvCxnSpPr>
        <p:spPr>
          <a:xfrm>
            <a:off x="813211" y="1076275"/>
            <a:ext cx="6796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91" name="Google Shape;9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277700" y="-1601226"/>
            <a:ext cx="2308884" cy="2245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87579" flipH="1">
            <a:off x="8275147" y="3688033"/>
            <a:ext cx="2114194" cy="2245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_AND_BODY_1_2_1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subTitle" idx="1"/>
          </p:nvPr>
        </p:nvSpPr>
        <p:spPr>
          <a:xfrm>
            <a:off x="717550" y="1725238"/>
            <a:ext cx="4790100" cy="21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p20"/>
          <p:cNvSpPr>
            <a:spLocks noGrp="1"/>
          </p:cNvSpPr>
          <p:nvPr>
            <p:ph type="pic" idx="2"/>
          </p:nvPr>
        </p:nvSpPr>
        <p:spPr>
          <a:xfrm>
            <a:off x="5833550" y="1498738"/>
            <a:ext cx="2592900" cy="25929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dist="200025" dir="8580000" algn="bl" rotWithShape="0">
              <a:schemeClr val="dk2"/>
            </a:outerShdw>
          </a:effectLst>
        </p:spPr>
      </p:sp>
      <p:cxnSp>
        <p:nvCxnSpPr>
          <p:cNvPr id="120" name="Google Shape;120;p20"/>
          <p:cNvCxnSpPr/>
          <p:nvPr/>
        </p:nvCxnSpPr>
        <p:spPr>
          <a:xfrm>
            <a:off x="813211" y="1076275"/>
            <a:ext cx="6796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1" name="Google Shape;121;p20"/>
          <p:cNvCxnSpPr/>
          <p:nvPr/>
        </p:nvCxnSpPr>
        <p:spPr>
          <a:xfrm>
            <a:off x="813211" y="1076275"/>
            <a:ext cx="6796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subTitle" idx="1"/>
          </p:nvPr>
        </p:nvSpPr>
        <p:spPr>
          <a:xfrm>
            <a:off x="1434492" y="1358900"/>
            <a:ext cx="4865700" cy="48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subTitle" idx="2"/>
          </p:nvPr>
        </p:nvSpPr>
        <p:spPr>
          <a:xfrm>
            <a:off x="1434492" y="1797500"/>
            <a:ext cx="4865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subTitle" idx="3"/>
          </p:nvPr>
        </p:nvSpPr>
        <p:spPr>
          <a:xfrm>
            <a:off x="1434492" y="2816213"/>
            <a:ext cx="4865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subTitle" idx="4"/>
          </p:nvPr>
        </p:nvSpPr>
        <p:spPr>
          <a:xfrm>
            <a:off x="1434492" y="3834925"/>
            <a:ext cx="4865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subTitle" idx="5"/>
          </p:nvPr>
        </p:nvSpPr>
        <p:spPr>
          <a:xfrm>
            <a:off x="1434492" y="2377613"/>
            <a:ext cx="4865700" cy="48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subTitle" idx="6"/>
          </p:nvPr>
        </p:nvSpPr>
        <p:spPr>
          <a:xfrm>
            <a:off x="1434492" y="3396325"/>
            <a:ext cx="4865700" cy="48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151" name="Google Shape;151;p24"/>
          <p:cNvCxnSpPr/>
          <p:nvPr/>
        </p:nvCxnSpPr>
        <p:spPr>
          <a:xfrm>
            <a:off x="813211" y="1076275"/>
            <a:ext cx="6796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152" name="Google Shape;15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95213" y="-1451701"/>
            <a:ext cx="2308884" cy="2245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chivo Medium"/>
              <a:buNone/>
              <a:defRPr sz="3500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chivo Medium"/>
              <a:buNone/>
              <a:defRPr sz="3500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chivo Medium"/>
              <a:buNone/>
              <a:defRPr sz="3500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chivo Medium"/>
              <a:buNone/>
              <a:defRPr sz="3500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chivo Medium"/>
              <a:buNone/>
              <a:defRPr sz="3500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chivo Medium"/>
              <a:buNone/>
              <a:defRPr sz="3500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chivo Medium"/>
              <a:buNone/>
              <a:defRPr sz="3500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chivo Medium"/>
              <a:buNone/>
              <a:defRPr sz="3500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chivo Medium"/>
              <a:buNone/>
              <a:defRPr sz="3500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●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○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■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●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○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■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●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○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■"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9" r:id="rId5"/>
    <p:sldLayoutId id="2147483660" r:id="rId6"/>
    <p:sldLayoutId id="2147483661" r:id="rId7"/>
    <p:sldLayoutId id="2147483666" r:id="rId8"/>
    <p:sldLayoutId id="2147483670" r:id="rId9"/>
    <p:sldLayoutId id="2147483676" r:id="rId10"/>
    <p:sldLayoutId id="2147483677" r:id="rId11"/>
    <p:sldLayoutId id="214748367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>
            <a:spLocks noGrp="1"/>
          </p:cNvSpPr>
          <p:nvPr>
            <p:ph type="ctrTitle"/>
          </p:nvPr>
        </p:nvSpPr>
        <p:spPr>
          <a:xfrm>
            <a:off x="242467" y="1314615"/>
            <a:ext cx="7590535" cy="27591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b="1">
                <a:latin typeface="Archivo"/>
                <a:ea typeface="Archivo"/>
                <a:cs typeface="Archivo"/>
                <a:sym typeface="Archivo"/>
              </a:rPr>
              <a:t>Kế hoạch cá nhân</a:t>
            </a:r>
            <a:br>
              <a:rPr lang="en" sz="6600" b="1">
                <a:latin typeface="Archivo"/>
                <a:ea typeface="Archivo"/>
                <a:cs typeface="Archivo"/>
                <a:sym typeface="Archivo"/>
              </a:rPr>
            </a:br>
            <a:r>
              <a:rPr lang="en" sz="6600" b="1">
                <a:latin typeface="Archivo"/>
                <a:ea typeface="Archivo"/>
                <a:cs typeface="Archivo"/>
                <a:sym typeface="Archivo"/>
              </a:rPr>
              <a:t>NTQ </a:t>
            </a:r>
            <a:br>
              <a:rPr lang="en" sz="6600" b="1">
                <a:latin typeface="Archivo"/>
                <a:ea typeface="Archivo"/>
                <a:cs typeface="Archivo"/>
                <a:sym typeface="Archivo"/>
              </a:rPr>
            </a:br>
            <a:r>
              <a:rPr lang="en" sz="6600" b="1">
                <a:latin typeface="Archivo"/>
                <a:ea typeface="Archivo"/>
                <a:cs typeface="Archivo"/>
                <a:sym typeface="Archivo"/>
              </a:rPr>
              <a:t>Solution</a:t>
            </a:r>
            <a:endParaRPr sz="6600"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233" name="Google Shape;233;p36"/>
          <p:cNvSpPr txBox="1">
            <a:spLocks noGrp="1"/>
          </p:cNvSpPr>
          <p:nvPr>
            <p:ph type="subTitle" idx="1"/>
          </p:nvPr>
        </p:nvSpPr>
        <p:spPr>
          <a:xfrm>
            <a:off x="381445" y="4167848"/>
            <a:ext cx="4541100" cy="3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Bắt đầu </a:t>
            </a:r>
            <a:endParaRPr/>
          </a:p>
        </p:txBody>
      </p:sp>
      <p:pic>
        <p:nvPicPr>
          <p:cNvPr id="234" name="Google Shape;23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0243" y="-258925"/>
            <a:ext cx="2308884" cy="2245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0243" y="3401933"/>
            <a:ext cx="2114195" cy="2245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5390" y="3334925"/>
            <a:ext cx="467286" cy="4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69578" y="3334925"/>
            <a:ext cx="467286" cy="4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89950" y="3334925"/>
            <a:ext cx="467286" cy="46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36"/>
          <p:cNvCxnSpPr/>
          <p:nvPr/>
        </p:nvCxnSpPr>
        <p:spPr>
          <a:xfrm>
            <a:off x="381445" y="4628001"/>
            <a:ext cx="463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67"/>
          <p:cNvSpPr txBox="1">
            <a:spLocks noGrp="1"/>
          </p:cNvSpPr>
          <p:nvPr>
            <p:ph type="ctrTitle"/>
          </p:nvPr>
        </p:nvSpPr>
        <p:spPr>
          <a:xfrm>
            <a:off x="1835405" y="1600039"/>
            <a:ext cx="5133900" cy="12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cxnSp>
        <p:nvCxnSpPr>
          <p:cNvPr id="775" name="Google Shape;775;p67"/>
          <p:cNvCxnSpPr/>
          <p:nvPr/>
        </p:nvCxnSpPr>
        <p:spPr>
          <a:xfrm>
            <a:off x="1966603" y="3353294"/>
            <a:ext cx="4297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789" name="Google Shape;78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7158868" y="-1"/>
            <a:ext cx="2308887" cy="2245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314844">
            <a:off x="7307580" y="3485833"/>
            <a:ext cx="2114192" cy="224534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CA47A8A-63F9-AA7E-6ED4-25ABBBA2E755}"/>
              </a:ext>
            </a:extLst>
          </p:cNvPr>
          <p:cNvSpPr/>
          <p:nvPr/>
        </p:nvSpPr>
        <p:spPr>
          <a:xfrm>
            <a:off x="1078706" y="3093244"/>
            <a:ext cx="5679282" cy="11358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Giới thiệu</a:t>
            </a:r>
            <a:endParaRPr/>
          </a:p>
        </p:txBody>
      </p:sp>
      <p:sp>
        <p:nvSpPr>
          <p:cNvPr id="254" name="Google Shape;254;p38"/>
          <p:cNvSpPr txBox="1">
            <a:spLocks noGrp="1"/>
          </p:cNvSpPr>
          <p:nvPr>
            <p:ph type="subTitle" idx="1"/>
          </p:nvPr>
        </p:nvSpPr>
        <p:spPr>
          <a:xfrm>
            <a:off x="717550" y="1951738"/>
            <a:ext cx="4790100" cy="21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●"/>
            </a:pPr>
            <a:r>
              <a:rPr lang="en-US" sz="1600"/>
              <a:t>LÊ THỊ THANH TÂM – 2002 – HÀ NAM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●"/>
            </a:pPr>
            <a:r>
              <a:rPr lang="en-US" sz="1600"/>
              <a:t>Cao đẳng FPT Polytechnic Hà Nội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●"/>
            </a:pPr>
            <a:r>
              <a:rPr lang="en-US" sz="1600"/>
              <a:t>Fresher Java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●"/>
            </a:pPr>
            <a:r>
              <a:rPr lang="en-US" sz="1600"/>
              <a:t>Sở thích : Nghe nhạc &amp; chơi giame</a:t>
            </a:r>
          </a:p>
        </p:txBody>
      </p:sp>
      <p:pic>
        <p:nvPicPr>
          <p:cNvPr id="255" name="Google Shape;255;p38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t="24242" b="24242"/>
          <a:stretch/>
        </p:blipFill>
        <p:spPr>
          <a:xfrm>
            <a:off x="5833550" y="1498738"/>
            <a:ext cx="2592900" cy="2592900"/>
          </a:xfrm>
          <a:prstGeom prst="roundRect">
            <a:avLst>
              <a:gd name="adj" fmla="val 16667"/>
            </a:avLst>
          </a:prstGeom>
        </p:spPr>
      </p:pic>
      <p:pic>
        <p:nvPicPr>
          <p:cNvPr id="256" name="Google Shape;25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479852">
            <a:off x="3343132" y="4008937"/>
            <a:ext cx="1696051" cy="188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3187" y="-709851"/>
            <a:ext cx="2308884" cy="2245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-1457395" y="-1227617"/>
            <a:ext cx="2114195" cy="2245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/>
          <p:nvPr/>
        </p:nvSpPr>
        <p:spPr>
          <a:xfrm rot="5400000">
            <a:off x="90063" y="2403240"/>
            <a:ext cx="2104286" cy="6723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9"/>
          <p:cNvSpPr txBox="1">
            <a:spLocks noGrp="1"/>
          </p:cNvSpPr>
          <p:nvPr>
            <p:ph type="subTitle" idx="9"/>
          </p:nvPr>
        </p:nvSpPr>
        <p:spPr>
          <a:xfrm>
            <a:off x="1627130" y="1683697"/>
            <a:ext cx="2876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GIAI ĐOẠN 1 </a:t>
            </a:r>
            <a:endParaRPr/>
          </a:p>
        </p:txBody>
      </p:sp>
      <p:sp>
        <p:nvSpPr>
          <p:cNvPr id="266" name="Google Shape;266;p39"/>
          <p:cNvSpPr txBox="1">
            <a:spLocks noGrp="1"/>
          </p:cNvSpPr>
          <p:nvPr>
            <p:ph type="subTitle" idx="13"/>
          </p:nvPr>
        </p:nvSpPr>
        <p:spPr>
          <a:xfrm>
            <a:off x="1631485" y="2807536"/>
            <a:ext cx="2876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GIAI ĐOẠN 2</a:t>
            </a:r>
            <a:endParaRPr/>
          </a:p>
        </p:txBody>
      </p:sp>
      <p:sp>
        <p:nvSpPr>
          <p:cNvPr id="269" name="Google Shape;269;p39"/>
          <p:cNvSpPr txBox="1">
            <a:spLocks noGrp="1"/>
          </p:cNvSpPr>
          <p:nvPr>
            <p:ph type="title" idx="2"/>
          </p:nvPr>
        </p:nvSpPr>
        <p:spPr>
          <a:xfrm>
            <a:off x="839056" y="1878542"/>
            <a:ext cx="606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0" name="Google Shape;270;p39"/>
          <p:cNvSpPr txBox="1">
            <a:spLocks noGrp="1"/>
          </p:cNvSpPr>
          <p:nvPr>
            <p:ph type="title" idx="3"/>
          </p:nvPr>
        </p:nvSpPr>
        <p:spPr>
          <a:xfrm>
            <a:off x="839056" y="3006456"/>
            <a:ext cx="606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1" name="Google Shape;271;p39"/>
          <p:cNvSpPr txBox="1">
            <a:spLocks noGrp="1"/>
          </p:cNvSpPr>
          <p:nvPr>
            <p:ph type="subTitle" idx="4"/>
          </p:nvPr>
        </p:nvSpPr>
        <p:spPr>
          <a:xfrm>
            <a:off x="1631485" y="3306733"/>
            <a:ext cx="2876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THÁNG</a:t>
            </a:r>
            <a:endParaRPr/>
          </a:p>
        </p:txBody>
      </p:sp>
      <p:sp>
        <p:nvSpPr>
          <p:cNvPr id="276" name="Google Shape;276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Kế hoạch cá nhân</a:t>
            </a:r>
            <a:endParaRPr/>
          </a:p>
        </p:txBody>
      </p:sp>
      <p:sp>
        <p:nvSpPr>
          <p:cNvPr id="277" name="Google Shape;277;p39"/>
          <p:cNvSpPr txBox="1">
            <a:spLocks noGrp="1"/>
          </p:cNvSpPr>
          <p:nvPr>
            <p:ph type="subTitle" idx="1"/>
          </p:nvPr>
        </p:nvSpPr>
        <p:spPr>
          <a:xfrm>
            <a:off x="1627130" y="2182894"/>
            <a:ext cx="2876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THÁNG</a:t>
            </a:r>
            <a:endParaRPr/>
          </a:p>
        </p:txBody>
      </p:sp>
      <p:sp>
        <p:nvSpPr>
          <p:cNvPr id="31" name="Google Shape;263;p39">
            <a:extLst>
              <a:ext uri="{FF2B5EF4-FFF2-40B4-BE49-F238E27FC236}">
                <a16:creationId xmlns:a16="http://schemas.microsoft.com/office/drawing/2014/main" id="{D7890355-4A99-384B-2346-7571D4A03B7E}"/>
              </a:ext>
            </a:extLst>
          </p:cNvPr>
          <p:cNvSpPr/>
          <p:nvPr/>
        </p:nvSpPr>
        <p:spPr>
          <a:xfrm rot="5400000">
            <a:off x="4840601" y="1883919"/>
            <a:ext cx="980447" cy="6723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265;p39">
            <a:extLst>
              <a:ext uri="{FF2B5EF4-FFF2-40B4-BE49-F238E27FC236}">
                <a16:creationId xmlns:a16="http://schemas.microsoft.com/office/drawing/2014/main" id="{135EAFB2-A256-6883-53FA-A4BAD4FD6962}"/>
              </a:ext>
            </a:extLst>
          </p:cNvPr>
          <p:cNvSpPr txBox="1">
            <a:spLocks/>
          </p:cNvSpPr>
          <p:nvPr/>
        </p:nvSpPr>
        <p:spPr>
          <a:xfrm>
            <a:off x="5815749" y="1726295"/>
            <a:ext cx="2876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/>
              <a:t>GIAI ĐOẠN 3 </a:t>
            </a:r>
          </a:p>
        </p:txBody>
      </p:sp>
      <p:sp>
        <p:nvSpPr>
          <p:cNvPr id="34" name="Google Shape;269;p39">
            <a:extLst>
              <a:ext uri="{FF2B5EF4-FFF2-40B4-BE49-F238E27FC236}">
                <a16:creationId xmlns:a16="http://schemas.microsoft.com/office/drawing/2014/main" id="{9A2D2465-92C7-4AAB-362F-E03BB04E2E8D}"/>
              </a:ext>
            </a:extLst>
          </p:cNvPr>
          <p:cNvSpPr txBox="1">
            <a:spLocks/>
          </p:cNvSpPr>
          <p:nvPr/>
        </p:nvSpPr>
        <p:spPr>
          <a:xfrm>
            <a:off x="5027675" y="1921140"/>
            <a:ext cx="6063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chivo Medium"/>
              <a:buNone/>
              <a:defRPr sz="2500" b="0" i="0" u="none" strike="noStrike" cap="non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chivo Medium"/>
              <a:buNone/>
              <a:defRPr sz="3000" b="0" i="0" u="none" strike="noStrike" cap="non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chivo Medium"/>
              <a:buNone/>
              <a:defRPr sz="3000" b="0" i="0" u="none" strike="noStrike" cap="non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chivo Medium"/>
              <a:buNone/>
              <a:defRPr sz="3000" b="0" i="0" u="none" strike="noStrike" cap="non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chivo Medium"/>
              <a:buNone/>
              <a:defRPr sz="3000" b="0" i="0" u="none" strike="noStrike" cap="non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chivo Medium"/>
              <a:buNone/>
              <a:defRPr sz="3000" b="0" i="0" u="none" strike="noStrike" cap="non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chivo Medium"/>
              <a:buNone/>
              <a:defRPr sz="3000" b="0" i="0" u="none" strike="noStrike" cap="non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chivo Medium"/>
              <a:buNone/>
              <a:defRPr sz="3000" b="0" i="0" u="none" strike="noStrike" cap="non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chivo Medium"/>
              <a:buNone/>
              <a:defRPr sz="3000" b="0" i="0" u="none" strike="noStrike" cap="non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>
            <a:r>
              <a:rPr lang="en"/>
              <a:t>03</a:t>
            </a:r>
          </a:p>
        </p:txBody>
      </p:sp>
      <p:sp>
        <p:nvSpPr>
          <p:cNvPr id="37" name="Google Shape;277;p39">
            <a:extLst>
              <a:ext uri="{FF2B5EF4-FFF2-40B4-BE49-F238E27FC236}">
                <a16:creationId xmlns:a16="http://schemas.microsoft.com/office/drawing/2014/main" id="{31B1FBA7-6C66-0046-E54D-8880F686AB9B}"/>
              </a:ext>
            </a:extLst>
          </p:cNvPr>
          <p:cNvSpPr txBox="1">
            <a:spLocks/>
          </p:cNvSpPr>
          <p:nvPr/>
        </p:nvSpPr>
        <p:spPr>
          <a:xfrm>
            <a:off x="5815749" y="2225492"/>
            <a:ext cx="2876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/>
            <a:r>
              <a:rPr lang="en-US"/>
              <a:t>12 THÁNG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>
            <a:spLocks noGrp="1"/>
          </p:cNvSpPr>
          <p:nvPr>
            <p:ph type="title" idx="2"/>
          </p:nvPr>
        </p:nvSpPr>
        <p:spPr>
          <a:xfrm>
            <a:off x="1553552" y="1310675"/>
            <a:ext cx="1100700" cy="9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89" name="Google Shape;289;p40"/>
          <p:cNvSpPr txBox="1">
            <a:spLocks noGrp="1"/>
          </p:cNvSpPr>
          <p:nvPr>
            <p:ph type="title"/>
          </p:nvPr>
        </p:nvSpPr>
        <p:spPr>
          <a:xfrm>
            <a:off x="1553552" y="2258425"/>
            <a:ext cx="6036900" cy="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GIAI ĐOẠN 1</a:t>
            </a:r>
            <a:endParaRPr/>
          </a:p>
        </p:txBody>
      </p:sp>
      <p:sp>
        <p:nvSpPr>
          <p:cNvPr id="290" name="Google Shape;290;p40"/>
          <p:cNvSpPr txBox="1">
            <a:spLocks noGrp="1"/>
          </p:cNvSpPr>
          <p:nvPr>
            <p:ph type="subTitle" idx="1"/>
          </p:nvPr>
        </p:nvSpPr>
        <p:spPr>
          <a:xfrm>
            <a:off x="1553548" y="3456025"/>
            <a:ext cx="4819200" cy="3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THÁNG</a:t>
            </a:r>
            <a:endParaRPr/>
          </a:p>
        </p:txBody>
      </p:sp>
      <p:cxnSp>
        <p:nvCxnSpPr>
          <p:cNvPr id="291" name="Google Shape;291;p40"/>
          <p:cNvCxnSpPr/>
          <p:nvPr/>
        </p:nvCxnSpPr>
        <p:spPr>
          <a:xfrm>
            <a:off x="1668491" y="3227525"/>
            <a:ext cx="5390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292" name="Google Shape;29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3187" y="-204351"/>
            <a:ext cx="2308884" cy="2245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1141" y="1552975"/>
            <a:ext cx="467286" cy="4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0206" y="1552975"/>
            <a:ext cx="467286" cy="4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9271" y="1552975"/>
            <a:ext cx="467286" cy="4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6"/>
          <p:cNvSpPr txBox="1">
            <a:spLocks noGrp="1"/>
          </p:cNvSpPr>
          <p:nvPr>
            <p:ph type="subTitle" idx="1"/>
          </p:nvPr>
        </p:nvSpPr>
        <p:spPr>
          <a:xfrm>
            <a:off x="1448780" y="1873250"/>
            <a:ext cx="4865700" cy="4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Ôn</a:t>
            </a:r>
            <a:r>
              <a:rPr lang="en"/>
              <a:t> tập lý thuyết</a:t>
            </a:r>
            <a:endParaRPr/>
          </a:p>
        </p:txBody>
      </p:sp>
      <p:sp>
        <p:nvSpPr>
          <p:cNvPr id="355" name="Google Shape;355;p46"/>
          <p:cNvSpPr txBox="1">
            <a:spLocks noGrp="1"/>
          </p:cNvSpPr>
          <p:nvPr>
            <p:ph type="subTitle" idx="5"/>
          </p:nvPr>
        </p:nvSpPr>
        <p:spPr>
          <a:xfrm>
            <a:off x="1448780" y="2891963"/>
            <a:ext cx="4865700" cy="4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Kỹ năng mềm</a:t>
            </a:r>
            <a:endParaRPr/>
          </a:p>
        </p:txBody>
      </p:sp>
      <p:sp>
        <p:nvSpPr>
          <p:cNvPr id="358" name="Google Shape;358;p46"/>
          <p:cNvSpPr txBox="1">
            <a:spLocks noGrp="1"/>
          </p:cNvSpPr>
          <p:nvPr>
            <p:ph type="subTitle" idx="2"/>
          </p:nvPr>
        </p:nvSpPr>
        <p:spPr>
          <a:xfrm>
            <a:off x="1448780" y="2311850"/>
            <a:ext cx="48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Ôn lại các kiến thức về Java</a:t>
            </a:r>
            <a:endParaRPr/>
          </a:p>
        </p:txBody>
      </p:sp>
      <p:sp>
        <p:nvSpPr>
          <p:cNvPr id="359" name="Google Shape;359;p46"/>
          <p:cNvSpPr txBox="1">
            <a:spLocks noGrp="1"/>
          </p:cNvSpPr>
          <p:nvPr>
            <p:ph type="subTitle" idx="3"/>
          </p:nvPr>
        </p:nvSpPr>
        <p:spPr>
          <a:xfrm>
            <a:off x="1448780" y="3330563"/>
            <a:ext cx="48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Học hỏi và tiếp thu , hòa hợp văn hóa NTQ</a:t>
            </a:r>
            <a:endParaRPr/>
          </a:p>
        </p:txBody>
      </p:sp>
      <p:pic>
        <p:nvPicPr>
          <p:cNvPr id="361" name="Google Shape;36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842615">
            <a:off x="7136605" y="1769756"/>
            <a:ext cx="2114194" cy="2245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695" y="2151815"/>
            <a:ext cx="467286" cy="4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2695" y="3173131"/>
            <a:ext cx="467286" cy="4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>
            <a:spLocks noGrp="1"/>
          </p:cNvSpPr>
          <p:nvPr>
            <p:ph type="title"/>
          </p:nvPr>
        </p:nvSpPr>
        <p:spPr>
          <a:xfrm>
            <a:off x="714937" y="1307100"/>
            <a:ext cx="7093181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GIAI ĐOẠN      2</a:t>
            </a:r>
            <a:endParaRPr/>
          </a:p>
        </p:txBody>
      </p:sp>
      <p:pic>
        <p:nvPicPr>
          <p:cNvPr id="312" name="Google Shape;31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743633">
            <a:off x="7082750" y="-587676"/>
            <a:ext cx="2308883" cy="2245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6819274">
            <a:off x="7553943" y="3231507"/>
            <a:ext cx="2114195" cy="22453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Google Shape;314;p42"/>
          <p:cNvCxnSpPr/>
          <p:nvPr/>
        </p:nvCxnSpPr>
        <p:spPr>
          <a:xfrm>
            <a:off x="821962" y="4063875"/>
            <a:ext cx="5430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315" name="Google Shape;315;p42"/>
          <p:cNvGrpSpPr/>
          <p:nvPr/>
        </p:nvGrpSpPr>
        <p:grpSpPr>
          <a:xfrm>
            <a:off x="2173932" y="3118950"/>
            <a:ext cx="1865416" cy="467300"/>
            <a:chOff x="5047369" y="3191300"/>
            <a:chExt cx="1865416" cy="467300"/>
          </a:xfrm>
        </p:grpSpPr>
        <p:pic>
          <p:nvPicPr>
            <p:cNvPr id="316" name="Google Shape;316;p4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047369" y="3191300"/>
              <a:ext cx="467286" cy="467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7" name="Google Shape;317;p4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746434" y="3191300"/>
              <a:ext cx="467286" cy="467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" name="Google Shape;318;p4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445499" y="3191300"/>
              <a:ext cx="467286" cy="4673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Timeline</a:t>
            </a:r>
            <a:endParaRPr/>
          </a:p>
        </p:txBody>
      </p:sp>
      <p:sp>
        <p:nvSpPr>
          <p:cNvPr id="651" name="Google Shape;651;p61"/>
          <p:cNvSpPr/>
          <p:nvPr/>
        </p:nvSpPr>
        <p:spPr>
          <a:xfrm rot="10800000">
            <a:off x="715200" y="2603000"/>
            <a:ext cx="7035077" cy="6723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61"/>
          <p:cNvSpPr txBox="1"/>
          <p:nvPr/>
        </p:nvSpPr>
        <p:spPr>
          <a:xfrm>
            <a:off x="730509" y="3471032"/>
            <a:ext cx="2112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H</a:t>
            </a:r>
            <a:r>
              <a:rPr lang="en" sz="2400">
                <a:solidFill>
                  <a:srgbClr val="FFFFFF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ọc hỏi</a:t>
            </a:r>
            <a:endParaRPr sz="2400">
              <a:solidFill>
                <a:srgbClr val="FFFFFF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653" name="Google Shape;653;p61"/>
          <p:cNvSpPr txBox="1"/>
          <p:nvPr/>
        </p:nvSpPr>
        <p:spPr>
          <a:xfrm>
            <a:off x="730509" y="3822589"/>
            <a:ext cx="2112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Tham gia CLB Tiếng Anh</a:t>
            </a:r>
            <a:endParaRPr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54" name="Google Shape;654;p61"/>
          <p:cNvSpPr txBox="1"/>
          <p:nvPr/>
        </p:nvSpPr>
        <p:spPr>
          <a:xfrm>
            <a:off x="1450359" y="2603000"/>
            <a:ext cx="672300" cy="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04</a:t>
            </a:r>
            <a:endParaRPr sz="2500">
              <a:solidFill>
                <a:srgbClr val="FFFFFF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655" name="Google Shape;655;p61"/>
          <p:cNvSpPr txBox="1"/>
          <p:nvPr/>
        </p:nvSpPr>
        <p:spPr>
          <a:xfrm>
            <a:off x="2911987" y="1786151"/>
            <a:ext cx="2641501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Tích trữ kinh nghiệm</a:t>
            </a:r>
            <a:endParaRPr sz="2400">
              <a:solidFill>
                <a:srgbClr val="FFFFFF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657" name="Google Shape;657;p61"/>
          <p:cNvSpPr txBox="1"/>
          <p:nvPr/>
        </p:nvSpPr>
        <p:spPr>
          <a:xfrm>
            <a:off x="3853800" y="2630393"/>
            <a:ext cx="672300" cy="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05</a:t>
            </a:r>
            <a:endParaRPr sz="2500">
              <a:solidFill>
                <a:srgbClr val="FFFFFF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658" name="Google Shape;658;p61"/>
          <p:cNvSpPr txBox="1"/>
          <p:nvPr/>
        </p:nvSpPr>
        <p:spPr>
          <a:xfrm>
            <a:off x="5469300" y="3476065"/>
            <a:ext cx="2112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Hoàn thành</a:t>
            </a:r>
            <a:endParaRPr sz="2400">
              <a:solidFill>
                <a:srgbClr val="FFFFFF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659" name="Google Shape;659;p61"/>
          <p:cNvSpPr txBox="1"/>
          <p:nvPr/>
        </p:nvSpPr>
        <p:spPr>
          <a:xfrm>
            <a:off x="5469862" y="3827618"/>
            <a:ext cx="2112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Nhân viên chính thức NTQ</a:t>
            </a:r>
            <a:endParaRPr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0" name="Google Shape;660;p61"/>
          <p:cNvSpPr txBox="1"/>
          <p:nvPr/>
        </p:nvSpPr>
        <p:spPr>
          <a:xfrm>
            <a:off x="6122782" y="2603000"/>
            <a:ext cx="672300" cy="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06</a:t>
            </a:r>
            <a:endParaRPr sz="2500">
              <a:solidFill>
                <a:srgbClr val="FFFFFF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cxnSp>
        <p:nvCxnSpPr>
          <p:cNvPr id="667" name="Google Shape;667;p61"/>
          <p:cNvCxnSpPr>
            <a:stCxn id="654" idx="2"/>
            <a:endCxn id="652" idx="0"/>
          </p:cNvCxnSpPr>
          <p:nvPr/>
        </p:nvCxnSpPr>
        <p:spPr>
          <a:xfrm>
            <a:off x="1786509" y="3275300"/>
            <a:ext cx="0" cy="195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8" name="Google Shape;668;p61"/>
          <p:cNvCxnSpPr>
            <a:cxnSpLocks/>
          </p:cNvCxnSpPr>
          <p:nvPr/>
        </p:nvCxnSpPr>
        <p:spPr>
          <a:xfrm flipH="1">
            <a:off x="4211210" y="2270951"/>
            <a:ext cx="282" cy="33486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9" name="Google Shape;669;p61"/>
          <p:cNvCxnSpPr>
            <a:cxnSpLocks/>
          </p:cNvCxnSpPr>
          <p:nvPr/>
        </p:nvCxnSpPr>
        <p:spPr>
          <a:xfrm rot="10800000">
            <a:off x="6525300" y="3275432"/>
            <a:ext cx="0" cy="195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3"/>
          <p:cNvSpPr txBox="1">
            <a:spLocks noGrp="1"/>
          </p:cNvSpPr>
          <p:nvPr>
            <p:ph type="title" idx="2"/>
          </p:nvPr>
        </p:nvSpPr>
        <p:spPr>
          <a:xfrm>
            <a:off x="6489750" y="1301490"/>
            <a:ext cx="1100700" cy="9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9" name="Google Shape;489;p53"/>
          <p:cNvSpPr txBox="1">
            <a:spLocks noGrp="1"/>
          </p:cNvSpPr>
          <p:nvPr>
            <p:ph type="title"/>
          </p:nvPr>
        </p:nvSpPr>
        <p:spPr>
          <a:xfrm>
            <a:off x="1553550" y="2249240"/>
            <a:ext cx="6036900" cy="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GIAI ĐOẠN 3</a:t>
            </a:r>
            <a:endParaRPr/>
          </a:p>
        </p:txBody>
      </p:sp>
      <p:cxnSp>
        <p:nvCxnSpPr>
          <p:cNvPr id="491" name="Google Shape;491;p53"/>
          <p:cNvCxnSpPr/>
          <p:nvPr/>
        </p:nvCxnSpPr>
        <p:spPr>
          <a:xfrm rot="10800000">
            <a:off x="2074764" y="3227615"/>
            <a:ext cx="5390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492" name="Google Shape;49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089" y="1543790"/>
            <a:ext cx="467286" cy="4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6154" y="1543790"/>
            <a:ext cx="467286" cy="4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5219" y="1543790"/>
            <a:ext cx="467286" cy="4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4"/>
          <p:cNvSpPr txBox="1"/>
          <p:nvPr/>
        </p:nvSpPr>
        <p:spPr>
          <a:xfrm>
            <a:off x="4911214" y="1753781"/>
            <a:ext cx="2107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Làm việc NTQ. Tiếp tục ký hợp đồng </a:t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04" name="Google Shape;504;p54"/>
          <p:cNvSpPr txBox="1"/>
          <p:nvPr/>
        </p:nvSpPr>
        <p:spPr>
          <a:xfrm>
            <a:off x="4911214" y="2756312"/>
            <a:ext cx="2107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Leader, dành danh hiệu tại NTQ</a:t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06" name="Google Shape;506;p54"/>
          <p:cNvSpPr txBox="1"/>
          <p:nvPr/>
        </p:nvSpPr>
        <p:spPr>
          <a:xfrm>
            <a:off x="4911214" y="3759331"/>
            <a:ext cx="2107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Tham gia hết các hoạt đông với NTQ</a:t>
            </a:r>
            <a:endParaRPr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510" name="Google Shape;510;p54"/>
          <p:cNvCxnSpPr>
            <a:cxnSpLocks/>
          </p:cNvCxnSpPr>
          <p:nvPr/>
        </p:nvCxnSpPr>
        <p:spPr>
          <a:xfrm rot="10800000" flipH="1">
            <a:off x="5021827" y="2002504"/>
            <a:ext cx="600" cy="2005500"/>
          </a:xfrm>
          <a:prstGeom prst="bentConnector3">
            <a:avLst>
              <a:gd name="adj1" fmla="val -1997641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1" name="Google Shape;511;p54"/>
          <p:cNvCxnSpPr>
            <a:cxnSpLocks/>
            <a:endCxn id="512" idx="3"/>
          </p:cNvCxnSpPr>
          <p:nvPr/>
        </p:nvCxnSpPr>
        <p:spPr>
          <a:xfrm rot="10800000">
            <a:off x="2830601" y="2910221"/>
            <a:ext cx="2080613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12" name="Google Shape;512;p54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l="26563" r="26563"/>
          <a:stretch/>
        </p:blipFill>
        <p:spPr>
          <a:xfrm>
            <a:off x="722800" y="1856321"/>
            <a:ext cx="2107800" cy="21078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dist="180975" dir="2640000" algn="bl" rotWithShape="0">
              <a:schemeClr val="dk2"/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NT Disorders by Slidesgo">
  <a:themeElements>
    <a:clrScheme name="Simple Light">
      <a:dk1>
        <a:srgbClr val="191919"/>
      </a:dk1>
      <a:lt1>
        <a:srgbClr val="FFFFFF"/>
      </a:lt1>
      <a:dk2>
        <a:srgbClr val="5DF1FF"/>
      </a:dk2>
      <a:lt2>
        <a:srgbClr val="718CFF"/>
      </a:lt2>
      <a:accent1>
        <a:srgbClr val="D8B3FF"/>
      </a:accent1>
      <a:accent2>
        <a:srgbClr val="5F5FF6"/>
      </a:accent2>
      <a:accent3>
        <a:srgbClr val="F780FF"/>
      </a:accent3>
      <a:accent4>
        <a:srgbClr val="A4A9FF"/>
      </a:accent4>
      <a:accent5>
        <a:srgbClr val="764FF2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147</Words>
  <Application>Microsoft Office PowerPoint</Application>
  <PresentationFormat>On-screen Show (16:9)</PresentationFormat>
  <Paragraphs>40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Archivo Medium</vt:lpstr>
      <vt:lpstr>Bebas Neue</vt:lpstr>
      <vt:lpstr>Arial</vt:lpstr>
      <vt:lpstr>Archivo</vt:lpstr>
      <vt:lpstr>Fira Sans</vt:lpstr>
      <vt:lpstr>Anaheim</vt:lpstr>
      <vt:lpstr>ENT Disorders by Slidesgo</vt:lpstr>
      <vt:lpstr>Kế hoạch cá nhân NTQ  Solution</vt:lpstr>
      <vt:lpstr>Giới thiệu</vt:lpstr>
      <vt:lpstr>01</vt:lpstr>
      <vt:lpstr>01</vt:lpstr>
      <vt:lpstr>PowerPoint Presentation</vt:lpstr>
      <vt:lpstr>GIAI ĐOẠN      2</vt:lpstr>
      <vt:lpstr> Timeline</vt:lpstr>
      <vt:lpstr>03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Kế hoạch cá nhân NTQ  Solution</dc:title>
  <dc:creator>ADMIN</dc:creator>
  <cp:lastModifiedBy>Le Thanh Tam</cp:lastModifiedBy>
  <cp:revision>3</cp:revision>
  <dcterms:modified xsi:type="dcterms:W3CDTF">2023-02-28T02:51:23Z</dcterms:modified>
</cp:coreProperties>
</file>