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264" r:id="rId6"/>
    <p:sldId id="268" r:id="rId7"/>
    <p:sldId id="278" r:id="rId8"/>
    <p:sldId id="273" r:id="rId9"/>
    <p:sldId id="286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Sitka Subheading Semibold" pitchFamily="2" charset="0"/>
      <p:bold r:id="rId17"/>
      <p:boldItalic r:id="rId18"/>
    </p:embeddedFont>
    <p:embeddedFont>
      <p:font typeface="Sitka Text Semibold" pitchFamily="2" charset="0"/>
      <p:bold r:id="rId19"/>
      <p:boldItalic r:id="rId20"/>
    </p:embeddedFont>
    <p:embeddedFont>
      <p:font typeface="Unlock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C26F1A-263E-44D2-B914-DC4424AC38C3}">
  <a:tblStyle styleId="{6CC26F1A-263E-44D2-B914-DC4424AC38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c4b3949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c4b3949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c9f49af995_0_27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c9f49af995_0_27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9c4e39f2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9c4e39f2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9f49af9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9f49af9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c9f49af99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c9f49af99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c9f49af99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c9f49af99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c9f49af99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c9f49af99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cbb570c6f2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cbb570c6f2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c9f49af99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c9f49af99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83400"/>
            <a:ext cx="5895600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50588"/>
            <a:ext cx="5895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64974" y="4566244"/>
            <a:ext cx="1233939" cy="1227207"/>
          </a:xfrm>
          <a:custGeom>
            <a:avLst/>
            <a:gdLst/>
            <a:ahLst/>
            <a:cxnLst/>
            <a:rect l="l" t="t" r="r" b="b"/>
            <a:pathLst>
              <a:path w="10227" h="10171" extrusionOk="0">
                <a:moveTo>
                  <a:pt x="5114" y="1"/>
                </a:moveTo>
                <a:lnTo>
                  <a:pt x="4583" y="2625"/>
                </a:lnTo>
                <a:lnTo>
                  <a:pt x="3025" y="446"/>
                </a:lnTo>
                <a:lnTo>
                  <a:pt x="3602" y="3060"/>
                </a:lnTo>
                <a:lnTo>
                  <a:pt x="3602" y="3060"/>
                </a:lnTo>
                <a:lnTo>
                  <a:pt x="1296" y="1700"/>
                </a:lnTo>
                <a:lnTo>
                  <a:pt x="2889" y="3854"/>
                </a:lnTo>
                <a:lnTo>
                  <a:pt x="223" y="3551"/>
                </a:lnTo>
                <a:lnTo>
                  <a:pt x="2560" y="4871"/>
                </a:lnTo>
                <a:lnTo>
                  <a:pt x="1" y="5680"/>
                </a:lnTo>
                <a:lnTo>
                  <a:pt x="2671" y="5933"/>
                </a:lnTo>
                <a:lnTo>
                  <a:pt x="663" y="7713"/>
                </a:lnTo>
                <a:lnTo>
                  <a:pt x="663" y="7713"/>
                </a:lnTo>
                <a:lnTo>
                  <a:pt x="3202" y="6863"/>
                </a:lnTo>
                <a:lnTo>
                  <a:pt x="2095" y="9301"/>
                </a:lnTo>
                <a:lnTo>
                  <a:pt x="4067" y="7490"/>
                </a:lnTo>
                <a:lnTo>
                  <a:pt x="4047" y="10170"/>
                </a:lnTo>
                <a:lnTo>
                  <a:pt x="5114" y="7713"/>
                </a:lnTo>
                <a:lnTo>
                  <a:pt x="6186" y="10170"/>
                </a:lnTo>
                <a:lnTo>
                  <a:pt x="6161" y="7490"/>
                </a:lnTo>
                <a:lnTo>
                  <a:pt x="8138" y="9301"/>
                </a:lnTo>
                <a:lnTo>
                  <a:pt x="8138" y="9301"/>
                </a:lnTo>
                <a:lnTo>
                  <a:pt x="7025" y="6863"/>
                </a:lnTo>
                <a:lnTo>
                  <a:pt x="7025" y="6863"/>
                </a:lnTo>
                <a:lnTo>
                  <a:pt x="9569" y="7713"/>
                </a:lnTo>
                <a:lnTo>
                  <a:pt x="9569" y="7713"/>
                </a:lnTo>
                <a:lnTo>
                  <a:pt x="7561" y="5933"/>
                </a:lnTo>
                <a:lnTo>
                  <a:pt x="10227" y="5680"/>
                </a:lnTo>
                <a:lnTo>
                  <a:pt x="7673" y="4871"/>
                </a:lnTo>
                <a:lnTo>
                  <a:pt x="10004" y="3551"/>
                </a:lnTo>
                <a:lnTo>
                  <a:pt x="7339" y="3854"/>
                </a:lnTo>
                <a:lnTo>
                  <a:pt x="8937" y="1700"/>
                </a:lnTo>
                <a:lnTo>
                  <a:pt x="8937" y="1700"/>
                </a:lnTo>
                <a:lnTo>
                  <a:pt x="6626" y="3060"/>
                </a:lnTo>
                <a:lnTo>
                  <a:pt x="7207" y="446"/>
                </a:lnTo>
                <a:lnTo>
                  <a:pt x="5650" y="2625"/>
                </a:lnTo>
                <a:lnTo>
                  <a:pt x="51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0626" y="-833876"/>
            <a:ext cx="1760798" cy="175096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261" y="3443446"/>
            <a:ext cx="1139669" cy="2533010"/>
            <a:chOff x="6142775" y="315950"/>
            <a:chExt cx="591575" cy="1314825"/>
          </a:xfrm>
        </p:grpSpPr>
        <p:sp>
          <p:nvSpPr>
            <p:cNvPr id="14" name="Google Shape;14;p2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941436" y="4299005"/>
            <a:ext cx="2100378" cy="1055809"/>
            <a:chOff x="2079225" y="1709125"/>
            <a:chExt cx="1167850" cy="587050"/>
          </a:xfrm>
        </p:grpSpPr>
        <p:sp>
          <p:nvSpPr>
            <p:cNvPr id="18" name="Google Shape;18;p2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ctrTitle"/>
          </p:nvPr>
        </p:nvSpPr>
        <p:spPr>
          <a:xfrm>
            <a:off x="2429950" y="5936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subTitle" idx="1"/>
          </p:nvPr>
        </p:nvSpPr>
        <p:spPr>
          <a:xfrm>
            <a:off x="2425075" y="1552150"/>
            <a:ext cx="42939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-173259" y="2820712"/>
            <a:ext cx="1072703" cy="2384172"/>
            <a:chOff x="6142775" y="315950"/>
            <a:chExt cx="591575" cy="1314825"/>
          </a:xfrm>
        </p:grpSpPr>
        <p:sp>
          <p:nvSpPr>
            <p:cNvPr id="440" name="Google Shape;440;p31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1"/>
          <p:cNvSpPr/>
          <p:nvPr/>
        </p:nvSpPr>
        <p:spPr>
          <a:xfrm>
            <a:off x="-852605" y="615055"/>
            <a:ext cx="1522817" cy="1514280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7380777" y="-623637"/>
            <a:ext cx="1522817" cy="1514244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>
            <a:off x="1959190" y="4490636"/>
            <a:ext cx="1753060" cy="881221"/>
            <a:chOff x="2079225" y="1709125"/>
            <a:chExt cx="1167850" cy="587050"/>
          </a:xfrm>
        </p:grpSpPr>
        <p:sp>
          <p:nvSpPr>
            <p:cNvPr id="446" name="Google Shape;446;p31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1"/>
          <p:cNvSpPr txBox="1"/>
          <p:nvPr/>
        </p:nvSpPr>
        <p:spPr>
          <a:xfrm>
            <a:off x="2819425" y="3709425"/>
            <a:ext cx="350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/>
          <p:nvPr/>
        </p:nvSpPr>
        <p:spPr>
          <a:xfrm>
            <a:off x="-807705" y="-648520"/>
            <a:ext cx="1522817" cy="1514280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-292008" y="2245386"/>
            <a:ext cx="1478583" cy="3286274"/>
            <a:chOff x="6142775" y="315950"/>
            <a:chExt cx="591575" cy="1314825"/>
          </a:xfrm>
        </p:grpSpPr>
        <p:sp>
          <p:nvSpPr>
            <p:cNvPr id="452" name="Google Shape;452;p32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2"/>
          <p:cNvGrpSpPr/>
          <p:nvPr/>
        </p:nvGrpSpPr>
        <p:grpSpPr>
          <a:xfrm>
            <a:off x="960113" y="4495556"/>
            <a:ext cx="1653092" cy="830969"/>
            <a:chOff x="2079225" y="1709125"/>
            <a:chExt cx="1167850" cy="587050"/>
          </a:xfrm>
        </p:grpSpPr>
        <p:sp>
          <p:nvSpPr>
            <p:cNvPr id="456" name="Google Shape;456;p32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32"/>
          <p:cNvSpPr/>
          <p:nvPr/>
        </p:nvSpPr>
        <p:spPr>
          <a:xfrm>
            <a:off x="7892539" y="-525077"/>
            <a:ext cx="942966" cy="93764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32"/>
          <p:cNvGrpSpPr/>
          <p:nvPr/>
        </p:nvGrpSpPr>
        <p:grpSpPr>
          <a:xfrm>
            <a:off x="8225017" y="2245386"/>
            <a:ext cx="1478583" cy="3286274"/>
            <a:chOff x="6142775" y="315950"/>
            <a:chExt cx="591575" cy="1314825"/>
          </a:xfrm>
        </p:grpSpPr>
        <p:sp>
          <p:nvSpPr>
            <p:cNvPr id="460" name="Google Shape;460;p32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3"/>
          <p:cNvGrpSpPr/>
          <p:nvPr/>
        </p:nvGrpSpPr>
        <p:grpSpPr>
          <a:xfrm>
            <a:off x="8428897" y="99946"/>
            <a:ext cx="593427" cy="607983"/>
            <a:chOff x="7982112" y="206576"/>
            <a:chExt cx="893581" cy="915499"/>
          </a:xfrm>
        </p:grpSpPr>
        <p:sp>
          <p:nvSpPr>
            <p:cNvPr id="465" name="Google Shape;465;p33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3"/>
          <p:cNvGrpSpPr/>
          <p:nvPr/>
        </p:nvGrpSpPr>
        <p:grpSpPr>
          <a:xfrm>
            <a:off x="8102091" y="3030186"/>
            <a:ext cx="950838" cy="2113318"/>
            <a:chOff x="6142775" y="315950"/>
            <a:chExt cx="591575" cy="1314825"/>
          </a:xfrm>
        </p:grpSpPr>
        <p:sp>
          <p:nvSpPr>
            <p:cNvPr id="468" name="Google Shape;468;p33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33"/>
          <p:cNvSpPr/>
          <p:nvPr/>
        </p:nvSpPr>
        <p:spPr>
          <a:xfrm>
            <a:off x="8494984" y="1238556"/>
            <a:ext cx="1320860" cy="1313637"/>
          </a:xfrm>
          <a:custGeom>
            <a:avLst/>
            <a:gdLst/>
            <a:ahLst/>
            <a:cxnLst/>
            <a:rect l="l" t="t" r="r" b="b"/>
            <a:pathLst>
              <a:path w="10242" h="10186" extrusionOk="0">
                <a:moveTo>
                  <a:pt x="5124" y="1"/>
                </a:moveTo>
                <a:lnTo>
                  <a:pt x="4588" y="2631"/>
                </a:lnTo>
                <a:lnTo>
                  <a:pt x="3030" y="446"/>
                </a:lnTo>
                <a:lnTo>
                  <a:pt x="3606" y="3071"/>
                </a:lnTo>
                <a:lnTo>
                  <a:pt x="1295" y="1705"/>
                </a:lnTo>
                <a:lnTo>
                  <a:pt x="2893" y="3865"/>
                </a:lnTo>
                <a:lnTo>
                  <a:pt x="228" y="3561"/>
                </a:lnTo>
                <a:lnTo>
                  <a:pt x="228" y="3561"/>
                </a:lnTo>
                <a:lnTo>
                  <a:pt x="2560" y="4881"/>
                </a:lnTo>
                <a:lnTo>
                  <a:pt x="1" y="5690"/>
                </a:lnTo>
                <a:lnTo>
                  <a:pt x="2676" y="5948"/>
                </a:lnTo>
                <a:lnTo>
                  <a:pt x="663" y="7723"/>
                </a:lnTo>
                <a:lnTo>
                  <a:pt x="3207" y="6874"/>
                </a:lnTo>
                <a:lnTo>
                  <a:pt x="2094" y="9316"/>
                </a:lnTo>
                <a:lnTo>
                  <a:pt x="2094" y="9316"/>
                </a:lnTo>
                <a:lnTo>
                  <a:pt x="4077" y="7501"/>
                </a:lnTo>
                <a:lnTo>
                  <a:pt x="4077" y="7501"/>
                </a:lnTo>
                <a:lnTo>
                  <a:pt x="4052" y="10186"/>
                </a:lnTo>
                <a:lnTo>
                  <a:pt x="5124" y="7723"/>
                </a:lnTo>
                <a:lnTo>
                  <a:pt x="6191" y="10186"/>
                </a:lnTo>
                <a:lnTo>
                  <a:pt x="6170" y="7501"/>
                </a:lnTo>
                <a:lnTo>
                  <a:pt x="6170" y="7501"/>
                </a:lnTo>
                <a:lnTo>
                  <a:pt x="8148" y="9316"/>
                </a:lnTo>
                <a:lnTo>
                  <a:pt x="7035" y="6874"/>
                </a:lnTo>
                <a:lnTo>
                  <a:pt x="9579" y="7723"/>
                </a:lnTo>
                <a:lnTo>
                  <a:pt x="7571" y="5948"/>
                </a:lnTo>
                <a:lnTo>
                  <a:pt x="10241" y="5690"/>
                </a:lnTo>
                <a:lnTo>
                  <a:pt x="7683" y="4881"/>
                </a:lnTo>
                <a:lnTo>
                  <a:pt x="10019" y="3561"/>
                </a:lnTo>
                <a:lnTo>
                  <a:pt x="7349" y="3865"/>
                </a:lnTo>
                <a:lnTo>
                  <a:pt x="8947" y="1705"/>
                </a:lnTo>
                <a:lnTo>
                  <a:pt x="6636" y="3071"/>
                </a:lnTo>
                <a:lnTo>
                  <a:pt x="6636" y="3071"/>
                </a:lnTo>
                <a:lnTo>
                  <a:pt x="7217" y="446"/>
                </a:lnTo>
                <a:lnTo>
                  <a:pt x="5655" y="2631"/>
                </a:lnTo>
                <a:lnTo>
                  <a:pt x="51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33"/>
          <p:cNvGrpSpPr/>
          <p:nvPr/>
        </p:nvGrpSpPr>
        <p:grpSpPr>
          <a:xfrm flipH="1">
            <a:off x="47609" y="3569423"/>
            <a:ext cx="1514725" cy="1289450"/>
            <a:chOff x="8029772" y="1092448"/>
            <a:chExt cx="1514725" cy="1289450"/>
          </a:xfrm>
        </p:grpSpPr>
        <p:sp>
          <p:nvSpPr>
            <p:cNvPr id="473" name="Google Shape;473;p33"/>
            <p:cNvSpPr/>
            <p:nvPr/>
          </p:nvSpPr>
          <p:spPr>
            <a:xfrm rot="2145145">
              <a:off x="8440569" y="1297768"/>
              <a:ext cx="878302" cy="572511"/>
            </a:xfrm>
            <a:custGeom>
              <a:avLst/>
              <a:gdLst/>
              <a:ahLst/>
              <a:cxnLst/>
              <a:rect l="l" t="t" r="r" b="b"/>
              <a:pathLst>
                <a:path w="8947" h="5832" extrusionOk="0">
                  <a:moveTo>
                    <a:pt x="4739" y="0"/>
                  </a:moveTo>
                  <a:cubicBezTo>
                    <a:pt x="2403" y="0"/>
                    <a:pt x="790" y="1432"/>
                    <a:pt x="496" y="1781"/>
                  </a:cubicBezTo>
                  <a:cubicBezTo>
                    <a:pt x="203" y="2129"/>
                    <a:pt x="82" y="3935"/>
                    <a:pt x="82" y="3935"/>
                  </a:cubicBezTo>
                  <a:lnTo>
                    <a:pt x="1" y="5007"/>
                  </a:lnTo>
                  <a:lnTo>
                    <a:pt x="532" y="5831"/>
                  </a:lnTo>
                  <a:lnTo>
                    <a:pt x="3065" y="5007"/>
                  </a:lnTo>
                  <a:lnTo>
                    <a:pt x="6909" y="3778"/>
                  </a:lnTo>
                  <a:lnTo>
                    <a:pt x="8947" y="2625"/>
                  </a:lnTo>
                  <a:cubicBezTo>
                    <a:pt x="8694" y="1047"/>
                    <a:pt x="7081" y="0"/>
                    <a:pt x="4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 rot="2145145">
              <a:off x="8032327" y="1491933"/>
              <a:ext cx="1509615" cy="495646"/>
            </a:xfrm>
            <a:custGeom>
              <a:avLst/>
              <a:gdLst/>
              <a:ahLst/>
              <a:cxnLst/>
              <a:rect l="l" t="t" r="r" b="b"/>
              <a:pathLst>
                <a:path w="15378" h="5049" extrusionOk="0">
                  <a:moveTo>
                    <a:pt x="11673" y="1"/>
                  </a:moveTo>
                  <a:cubicBezTo>
                    <a:pt x="10297" y="1"/>
                    <a:pt x="8833" y="375"/>
                    <a:pt x="7991" y="1042"/>
                  </a:cubicBezTo>
                  <a:cubicBezTo>
                    <a:pt x="6432" y="2282"/>
                    <a:pt x="5232" y="2967"/>
                    <a:pt x="4085" y="2967"/>
                  </a:cubicBezTo>
                  <a:cubicBezTo>
                    <a:pt x="3739" y="2967"/>
                    <a:pt x="3399" y="2905"/>
                    <a:pt x="3055" y="2777"/>
                  </a:cubicBezTo>
                  <a:lnTo>
                    <a:pt x="3136" y="1705"/>
                  </a:lnTo>
                  <a:lnTo>
                    <a:pt x="3136" y="1705"/>
                  </a:lnTo>
                  <a:cubicBezTo>
                    <a:pt x="3135" y="1705"/>
                    <a:pt x="0" y="1922"/>
                    <a:pt x="0" y="3192"/>
                  </a:cubicBezTo>
                  <a:cubicBezTo>
                    <a:pt x="0" y="4047"/>
                    <a:pt x="914" y="4400"/>
                    <a:pt x="2080" y="4400"/>
                  </a:cubicBezTo>
                  <a:cubicBezTo>
                    <a:pt x="3706" y="4400"/>
                    <a:pt x="5823" y="3712"/>
                    <a:pt x="6630" y="2737"/>
                  </a:cubicBezTo>
                  <a:cubicBezTo>
                    <a:pt x="6630" y="2737"/>
                    <a:pt x="8403" y="2150"/>
                    <a:pt x="9934" y="2150"/>
                  </a:cubicBezTo>
                  <a:cubicBezTo>
                    <a:pt x="11456" y="2150"/>
                    <a:pt x="12739" y="2729"/>
                    <a:pt x="11809" y="5038"/>
                  </a:cubicBezTo>
                  <a:cubicBezTo>
                    <a:pt x="11809" y="5038"/>
                    <a:pt x="11892" y="5048"/>
                    <a:pt x="12033" y="5048"/>
                  </a:cubicBezTo>
                  <a:cubicBezTo>
                    <a:pt x="12665" y="5048"/>
                    <a:pt x="14452" y="4832"/>
                    <a:pt x="14990" y="2448"/>
                  </a:cubicBezTo>
                  <a:cubicBezTo>
                    <a:pt x="15377" y="742"/>
                    <a:pt x="13612" y="1"/>
                    <a:pt x="11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33"/>
            <p:cNvGrpSpPr/>
            <p:nvPr/>
          </p:nvGrpSpPr>
          <p:grpSpPr>
            <a:xfrm rot="2145145">
              <a:off x="8391740" y="1178150"/>
              <a:ext cx="438022" cy="448526"/>
              <a:chOff x="4592450" y="563450"/>
              <a:chExt cx="111550" cy="114225"/>
            </a:xfrm>
          </p:grpSpPr>
          <p:sp>
            <p:nvSpPr>
              <p:cNvPr id="476" name="Google Shape;476;p33"/>
              <p:cNvSpPr/>
              <p:nvPr/>
            </p:nvSpPr>
            <p:spPr>
              <a:xfrm>
                <a:off x="4592450" y="563450"/>
                <a:ext cx="1115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569" extrusionOk="0">
                    <a:moveTo>
                      <a:pt x="1814" y="0"/>
                    </a:moveTo>
                    <a:cubicBezTo>
                      <a:pt x="1805" y="0"/>
                      <a:pt x="1795" y="1"/>
                      <a:pt x="1786" y="3"/>
                    </a:cubicBezTo>
                    <a:cubicBezTo>
                      <a:pt x="1690" y="23"/>
                      <a:pt x="1634" y="114"/>
                      <a:pt x="1649" y="205"/>
                    </a:cubicBezTo>
                    <a:cubicBezTo>
                      <a:pt x="1665" y="276"/>
                      <a:pt x="1720" y="326"/>
                      <a:pt x="1781" y="336"/>
                    </a:cubicBezTo>
                    <a:lnTo>
                      <a:pt x="1548" y="1500"/>
                    </a:lnTo>
                    <a:lnTo>
                      <a:pt x="365" y="1575"/>
                    </a:lnTo>
                    <a:cubicBezTo>
                      <a:pt x="360" y="1510"/>
                      <a:pt x="319" y="1449"/>
                      <a:pt x="249" y="1429"/>
                    </a:cubicBezTo>
                    <a:cubicBezTo>
                      <a:pt x="231" y="1422"/>
                      <a:pt x="212" y="1419"/>
                      <a:pt x="194" y="1419"/>
                    </a:cubicBezTo>
                    <a:cubicBezTo>
                      <a:pt x="125" y="1419"/>
                      <a:pt x="60" y="1463"/>
                      <a:pt x="36" y="1535"/>
                    </a:cubicBezTo>
                    <a:cubicBezTo>
                      <a:pt x="1" y="1621"/>
                      <a:pt x="51" y="1717"/>
                      <a:pt x="137" y="1747"/>
                    </a:cubicBezTo>
                    <a:cubicBezTo>
                      <a:pt x="158" y="1755"/>
                      <a:pt x="179" y="1758"/>
                      <a:pt x="199" y="1758"/>
                    </a:cubicBezTo>
                    <a:cubicBezTo>
                      <a:pt x="247" y="1758"/>
                      <a:pt x="292" y="1738"/>
                      <a:pt x="324" y="1702"/>
                    </a:cubicBezTo>
                    <a:lnTo>
                      <a:pt x="1209" y="2486"/>
                    </a:lnTo>
                    <a:lnTo>
                      <a:pt x="689" y="3548"/>
                    </a:lnTo>
                    <a:cubicBezTo>
                      <a:pt x="665" y="3536"/>
                      <a:pt x="640" y="3530"/>
                      <a:pt x="614" y="3530"/>
                    </a:cubicBezTo>
                    <a:cubicBezTo>
                      <a:pt x="573" y="3530"/>
                      <a:pt x="533" y="3545"/>
                      <a:pt x="501" y="3573"/>
                    </a:cubicBezTo>
                    <a:cubicBezTo>
                      <a:pt x="431" y="3634"/>
                      <a:pt x="421" y="3745"/>
                      <a:pt x="481" y="3816"/>
                    </a:cubicBezTo>
                    <a:cubicBezTo>
                      <a:pt x="517" y="3854"/>
                      <a:pt x="564" y="3873"/>
                      <a:pt x="611" y="3873"/>
                    </a:cubicBezTo>
                    <a:cubicBezTo>
                      <a:pt x="651" y="3873"/>
                      <a:pt x="691" y="3859"/>
                      <a:pt x="724" y="3831"/>
                    </a:cubicBezTo>
                    <a:cubicBezTo>
                      <a:pt x="775" y="3785"/>
                      <a:pt x="795" y="3710"/>
                      <a:pt x="775" y="3649"/>
                    </a:cubicBezTo>
                    <a:lnTo>
                      <a:pt x="1897" y="3270"/>
                    </a:lnTo>
                    <a:lnTo>
                      <a:pt x="2555" y="4256"/>
                    </a:lnTo>
                    <a:cubicBezTo>
                      <a:pt x="2499" y="4291"/>
                      <a:pt x="2469" y="4362"/>
                      <a:pt x="2484" y="4433"/>
                    </a:cubicBezTo>
                    <a:cubicBezTo>
                      <a:pt x="2497" y="4512"/>
                      <a:pt x="2568" y="4568"/>
                      <a:pt x="2646" y="4568"/>
                    </a:cubicBezTo>
                    <a:cubicBezTo>
                      <a:pt x="2657" y="4568"/>
                      <a:pt x="2669" y="4567"/>
                      <a:pt x="2681" y="4564"/>
                    </a:cubicBezTo>
                    <a:cubicBezTo>
                      <a:pt x="2777" y="4549"/>
                      <a:pt x="2833" y="4458"/>
                      <a:pt x="2818" y="4367"/>
                    </a:cubicBezTo>
                    <a:cubicBezTo>
                      <a:pt x="2802" y="4296"/>
                      <a:pt x="2747" y="4246"/>
                      <a:pt x="2681" y="4230"/>
                    </a:cubicBezTo>
                    <a:lnTo>
                      <a:pt x="2919" y="3067"/>
                    </a:lnTo>
                    <a:lnTo>
                      <a:pt x="4102" y="2991"/>
                    </a:lnTo>
                    <a:cubicBezTo>
                      <a:pt x="4107" y="3057"/>
                      <a:pt x="4148" y="3118"/>
                      <a:pt x="4218" y="3143"/>
                    </a:cubicBezTo>
                    <a:cubicBezTo>
                      <a:pt x="4236" y="3149"/>
                      <a:pt x="4253" y="3152"/>
                      <a:pt x="4270" y="3152"/>
                    </a:cubicBezTo>
                    <a:cubicBezTo>
                      <a:pt x="4340" y="3152"/>
                      <a:pt x="4407" y="3106"/>
                      <a:pt x="4431" y="3037"/>
                    </a:cubicBezTo>
                    <a:cubicBezTo>
                      <a:pt x="4461" y="2946"/>
                      <a:pt x="4416" y="2850"/>
                      <a:pt x="4325" y="2820"/>
                    </a:cubicBezTo>
                    <a:cubicBezTo>
                      <a:pt x="4308" y="2814"/>
                      <a:pt x="4290" y="2812"/>
                      <a:pt x="4273" y="2812"/>
                    </a:cubicBezTo>
                    <a:cubicBezTo>
                      <a:pt x="4224" y="2812"/>
                      <a:pt x="4176" y="2833"/>
                      <a:pt x="4143" y="2870"/>
                    </a:cubicBezTo>
                    <a:lnTo>
                      <a:pt x="3258" y="2081"/>
                    </a:lnTo>
                    <a:lnTo>
                      <a:pt x="3778" y="1019"/>
                    </a:lnTo>
                    <a:cubicBezTo>
                      <a:pt x="3803" y="1031"/>
                      <a:pt x="3830" y="1038"/>
                      <a:pt x="3857" y="1038"/>
                    </a:cubicBezTo>
                    <a:cubicBezTo>
                      <a:pt x="3896" y="1038"/>
                      <a:pt x="3936" y="1024"/>
                      <a:pt x="3966" y="994"/>
                    </a:cubicBezTo>
                    <a:cubicBezTo>
                      <a:pt x="4036" y="933"/>
                      <a:pt x="4047" y="827"/>
                      <a:pt x="3986" y="756"/>
                    </a:cubicBezTo>
                    <a:cubicBezTo>
                      <a:pt x="3950" y="718"/>
                      <a:pt x="3902" y="697"/>
                      <a:pt x="3854" y="697"/>
                    </a:cubicBezTo>
                    <a:cubicBezTo>
                      <a:pt x="3815" y="697"/>
                      <a:pt x="3775" y="711"/>
                      <a:pt x="3743" y="741"/>
                    </a:cubicBezTo>
                    <a:cubicBezTo>
                      <a:pt x="3693" y="787"/>
                      <a:pt x="3672" y="857"/>
                      <a:pt x="3693" y="923"/>
                    </a:cubicBezTo>
                    <a:lnTo>
                      <a:pt x="2570" y="1297"/>
                    </a:lnTo>
                    <a:lnTo>
                      <a:pt x="1912" y="311"/>
                    </a:lnTo>
                    <a:cubicBezTo>
                      <a:pt x="1968" y="276"/>
                      <a:pt x="1998" y="210"/>
                      <a:pt x="1983" y="139"/>
                    </a:cubicBezTo>
                    <a:cubicBezTo>
                      <a:pt x="1970" y="58"/>
                      <a:pt x="1895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4618325" y="597025"/>
                <a:ext cx="547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873" extrusionOk="0">
                    <a:moveTo>
                      <a:pt x="1194" y="166"/>
                    </a:moveTo>
                    <a:cubicBezTo>
                      <a:pt x="958" y="166"/>
                      <a:pt x="714" y="277"/>
                      <a:pt x="554" y="511"/>
                    </a:cubicBezTo>
                    <a:cubicBezTo>
                      <a:pt x="316" y="849"/>
                      <a:pt x="417" y="1360"/>
                      <a:pt x="766" y="1588"/>
                    </a:cubicBezTo>
                    <a:cubicBezTo>
                      <a:pt x="905" y="1679"/>
                      <a:pt x="1054" y="1719"/>
                      <a:pt x="1198" y="1719"/>
                    </a:cubicBezTo>
                    <a:cubicBezTo>
                      <a:pt x="1648" y="1719"/>
                      <a:pt x="2047" y="1321"/>
                      <a:pt x="1909" y="804"/>
                    </a:cubicBezTo>
                    <a:lnTo>
                      <a:pt x="1909" y="804"/>
                    </a:lnTo>
                    <a:cubicBezTo>
                      <a:pt x="1970" y="1158"/>
                      <a:pt x="1671" y="1532"/>
                      <a:pt x="1327" y="1603"/>
                    </a:cubicBezTo>
                    <a:cubicBezTo>
                      <a:pt x="1285" y="1612"/>
                      <a:pt x="1242" y="1616"/>
                      <a:pt x="1199" y="1616"/>
                    </a:cubicBezTo>
                    <a:cubicBezTo>
                      <a:pt x="888" y="1616"/>
                      <a:pt x="592" y="1383"/>
                      <a:pt x="539" y="1072"/>
                    </a:cubicBezTo>
                    <a:cubicBezTo>
                      <a:pt x="463" y="718"/>
                      <a:pt x="711" y="344"/>
                      <a:pt x="1070" y="283"/>
                    </a:cubicBezTo>
                    <a:cubicBezTo>
                      <a:pt x="1109" y="276"/>
                      <a:pt x="1149" y="272"/>
                      <a:pt x="1189" y="272"/>
                    </a:cubicBezTo>
                    <a:cubicBezTo>
                      <a:pt x="1504" y="272"/>
                      <a:pt x="1837" y="490"/>
                      <a:pt x="1909" y="804"/>
                    </a:cubicBezTo>
                    <a:cubicBezTo>
                      <a:pt x="1856" y="391"/>
                      <a:pt x="1531" y="166"/>
                      <a:pt x="1194" y="166"/>
                    </a:cubicBezTo>
                    <a:close/>
                    <a:moveTo>
                      <a:pt x="1206" y="107"/>
                    </a:moveTo>
                    <a:cubicBezTo>
                      <a:pt x="1595" y="107"/>
                      <a:pt x="1986" y="343"/>
                      <a:pt x="2066" y="769"/>
                    </a:cubicBezTo>
                    <a:cubicBezTo>
                      <a:pt x="2167" y="1234"/>
                      <a:pt x="1803" y="1679"/>
                      <a:pt x="1363" y="1775"/>
                    </a:cubicBezTo>
                    <a:cubicBezTo>
                      <a:pt x="1290" y="1793"/>
                      <a:pt x="1220" y="1801"/>
                      <a:pt x="1152" y="1801"/>
                    </a:cubicBezTo>
                    <a:cubicBezTo>
                      <a:pt x="505" y="1801"/>
                      <a:pt x="100" y="1042"/>
                      <a:pt x="498" y="470"/>
                    </a:cubicBezTo>
                    <a:cubicBezTo>
                      <a:pt x="663" y="222"/>
                      <a:pt x="934" y="107"/>
                      <a:pt x="1206" y="107"/>
                    </a:cubicBezTo>
                    <a:close/>
                    <a:moveTo>
                      <a:pt x="1174" y="1"/>
                    </a:moveTo>
                    <a:cubicBezTo>
                      <a:pt x="892" y="1"/>
                      <a:pt x="606" y="132"/>
                      <a:pt x="417" y="420"/>
                    </a:cubicBezTo>
                    <a:cubicBezTo>
                      <a:pt x="1" y="1040"/>
                      <a:pt x="524" y="1873"/>
                      <a:pt x="1231" y="1873"/>
                    </a:cubicBezTo>
                    <a:cubicBezTo>
                      <a:pt x="1279" y="1873"/>
                      <a:pt x="1328" y="1869"/>
                      <a:pt x="1378" y="1861"/>
                    </a:cubicBezTo>
                    <a:cubicBezTo>
                      <a:pt x="1879" y="1785"/>
                      <a:pt x="2187" y="1239"/>
                      <a:pt x="2076" y="769"/>
                    </a:cubicBezTo>
                    <a:cubicBezTo>
                      <a:pt x="1992" y="282"/>
                      <a:pt x="1587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33"/>
          <p:cNvSpPr/>
          <p:nvPr/>
        </p:nvSpPr>
        <p:spPr>
          <a:xfrm>
            <a:off x="-581616" y="2406806"/>
            <a:ext cx="1320860" cy="1313637"/>
          </a:xfrm>
          <a:custGeom>
            <a:avLst/>
            <a:gdLst/>
            <a:ahLst/>
            <a:cxnLst/>
            <a:rect l="l" t="t" r="r" b="b"/>
            <a:pathLst>
              <a:path w="10242" h="10186" extrusionOk="0">
                <a:moveTo>
                  <a:pt x="5124" y="1"/>
                </a:moveTo>
                <a:lnTo>
                  <a:pt x="4588" y="2631"/>
                </a:lnTo>
                <a:lnTo>
                  <a:pt x="3030" y="446"/>
                </a:lnTo>
                <a:lnTo>
                  <a:pt x="3606" y="3071"/>
                </a:lnTo>
                <a:lnTo>
                  <a:pt x="1295" y="1705"/>
                </a:lnTo>
                <a:lnTo>
                  <a:pt x="2893" y="3865"/>
                </a:lnTo>
                <a:lnTo>
                  <a:pt x="228" y="3561"/>
                </a:lnTo>
                <a:lnTo>
                  <a:pt x="228" y="3561"/>
                </a:lnTo>
                <a:lnTo>
                  <a:pt x="2560" y="4881"/>
                </a:lnTo>
                <a:lnTo>
                  <a:pt x="1" y="5690"/>
                </a:lnTo>
                <a:lnTo>
                  <a:pt x="2676" y="5948"/>
                </a:lnTo>
                <a:lnTo>
                  <a:pt x="663" y="7723"/>
                </a:lnTo>
                <a:lnTo>
                  <a:pt x="3207" y="6874"/>
                </a:lnTo>
                <a:lnTo>
                  <a:pt x="2094" y="9316"/>
                </a:lnTo>
                <a:lnTo>
                  <a:pt x="2094" y="9316"/>
                </a:lnTo>
                <a:lnTo>
                  <a:pt x="4077" y="7501"/>
                </a:lnTo>
                <a:lnTo>
                  <a:pt x="4077" y="7501"/>
                </a:lnTo>
                <a:lnTo>
                  <a:pt x="4052" y="10186"/>
                </a:lnTo>
                <a:lnTo>
                  <a:pt x="5124" y="7723"/>
                </a:lnTo>
                <a:lnTo>
                  <a:pt x="6191" y="10186"/>
                </a:lnTo>
                <a:lnTo>
                  <a:pt x="6170" y="7501"/>
                </a:lnTo>
                <a:lnTo>
                  <a:pt x="6170" y="7501"/>
                </a:lnTo>
                <a:lnTo>
                  <a:pt x="8148" y="9316"/>
                </a:lnTo>
                <a:lnTo>
                  <a:pt x="7035" y="6874"/>
                </a:lnTo>
                <a:lnTo>
                  <a:pt x="9579" y="7723"/>
                </a:lnTo>
                <a:lnTo>
                  <a:pt x="7571" y="5948"/>
                </a:lnTo>
                <a:lnTo>
                  <a:pt x="10241" y="5690"/>
                </a:lnTo>
                <a:lnTo>
                  <a:pt x="7683" y="4881"/>
                </a:lnTo>
                <a:lnTo>
                  <a:pt x="10019" y="3561"/>
                </a:lnTo>
                <a:lnTo>
                  <a:pt x="7349" y="3865"/>
                </a:lnTo>
                <a:lnTo>
                  <a:pt x="8947" y="1705"/>
                </a:lnTo>
                <a:lnTo>
                  <a:pt x="6636" y="3071"/>
                </a:lnTo>
                <a:lnTo>
                  <a:pt x="6636" y="3071"/>
                </a:lnTo>
                <a:lnTo>
                  <a:pt x="7217" y="446"/>
                </a:lnTo>
                <a:lnTo>
                  <a:pt x="5655" y="2631"/>
                </a:lnTo>
                <a:lnTo>
                  <a:pt x="51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08025" y="2512925"/>
            <a:ext cx="5205600" cy="697800"/>
          </a:xfrm>
          <a:prstGeom prst="rect">
            <a:avLst/>
          </a:prstGeom>
          <a:noFill/>
          <a:effectLst>
            <a:outerShdw dist="38100" dir="129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908174" y="1527125"/>
            <a:ext cx="123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908025" y="3245275"/>
            <a:ext cx="52056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7919647" y="-757876"/>
            <a:ext cx="1918368" cy="190761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763483" y="2245386"/>
            <a:ext cx="1478583" cy="3286274"/>
            <a:chOff x="6142775" y="315950"/>
            <a:chExt cx="591575" cy="1314825"/>
          </a:xfrm>
        </p:grpSpPr>
        <p:sp>
          <p:nvSpPr>
            <p:cNvPr id="26" name="Google Shape;26;p3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>
            <a:off x="1085561" y="4139580"/>
            <a:ext cx="2100378" cy="1055809"/>
            <a:chOff x="2079225" y="1709125"/>
            <a:chExt cx="1167850" cy="587050"/>
          </a:xfrm>
        </p:grpSpPr>
        <p:sp>
          <p:nvSpPr>
            <p:cNvPr id="30" name="Google Shape;30;p3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243614" y="414273"/>
            <a:ext cx="942966" cy="93764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-636360" y="2192479"/>
            <a:ext cx="1351453" cy="3003718"/>
            <a:chOff x="6142775" y="315950"/>
            <a:chExt cx="591575" cy="1314825"/>
          </a:xfrm>
        </p:grpSpPr>
        <p:sp>
          <p:nvSpPr>
            <p:cNvPr id="63" name="Google Shape;63;p6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6"/>
          <p:cNvGrpSpPr/>
          <p:nvPr/>
        </p:nvGrpSpPr>
        <p:grpSpPr>
          <a:xfrm>
            <a:off x="8569946" y="2887963"/>
            <a:ext cx="1038569" cy="2308307"/>
            <a:chOff x="6142775" y="315950"/>
            <a:chExt cx="591575" cy="1314825"/>
          </a:xfrm>
        </p:grpSpPr>
        <p:sp>
          <p:nvSpPr>
            <p:cNvPr id="67" name="Google Shape;67;p6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564355" y="4620078"/>
            <a:ext cx="1446032" cy="726827"/>
            <a:chOff x="2079225" y="1709125"/>
            <a:chExt cx="1167850" cy="587050"/>
          </a:xfrm>
        </p:grpSpPr>
        <p:sp>
          <p:nvSpPr>
            <p:cNvPr id="71" name="Google Shape;71;p6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6"/>
          <p:cNvSpPr/>
          <p:nvPr/>
        </p:nvSpPr>
        <p:spPr>
          <a:xfrm>
            <a:off x="8529420" y="678205"/>
            <a:ext cx="1522817" cy="1514280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-432111" y="-402652"/>
            <a:ext cx="942966" cy="93764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871937" y="4692515"/>
            <a:ext cx="1764154" cy="886739"/>
            <a:chOff x="2079225" y="1709125"/>
            <a:chExt cx="1167850" cy="587050"/>
          </a:xfrm>
        </p:grpSpPr>
        <p:sp>
          <p:nvSpPr>
            <p:cNvPr id="76" name="Google Shape;76;p6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4183049" y="2349563"/>
            <a:ext cx="2811900" cy="697800"/>
          </a:xfrm>
          <a:prstGeom prst="rect">
            <a:avLst/>
          </a:prstGeom>
          <a:noFill/>
          <a:effectLst>
            <a:outerShdw dist="38100" dir="129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 idx="2" hasCustomPrompt="1"/>
          </p:nvPr>
        </p:nvSpPr>
        <p:spPr>
          <a:xfrm>
            <a:off x="5516452" y="1363775"/>
            <a:ext cx="14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4183050" y="3081913"/>
            <a:ext cx="28119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-807705" y="1097330"/>
            <a:ext cx="1522817" cy="1514280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676011" y="4161705"/>
            <a:ext cx="2100378" cy="1055809"/>
            <a:chOff x="2079225" y="1709125"/>
            <a:chExt cx="1167850" cy="587050"/>
          </a:xfrm>
        </p:grpSpPr>
        <p:sp>
          <p:nvSpPr>
            <p:cNvPr id="192" name="Google Shape;192;p15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5"/>
          <p:cNvSpPr/>
          <p:nvPr/>
        </p:nvSpPr>
        <p:spPr>
          <a:xfrm>
            <a:off x="5336489" y="-402652"/>
            <a:ext cx="942966" cy="93764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3185962" y="2349575"/>
            <a:ext cx="2772000" cy="697800"/>
          </a:xfrm>
          <a:prstGeom prst="rect">
            <a:avLst/>
          </a:prstGeom>
          <a:noFill/>
          <a:effectLst>
            <a:outerShdw dist="38100" dir="129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title" idx="2" hasCustomPrompt="1"/>
          </p:nvPr>
        </p:nvSpPr>
        <p:spPr>
          <a:xfrm>
            <a:off x="3186042" y="1363775"/>
            <a:ext cx="277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1"/>
          </p:nvPr>
        </p:nvSpPr>
        <p:spPr>
          <a:xfrm>
            <a:off x="3185963" y="3081925"/>
            <a:ext cx="27720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616195" y="-691970"/>
            <a:ext cx="1522817" cy="1514280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243614" y="150098"/>
            <a:ext cx="942966" cy="93764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1598736" y="4183830"/>
            <a:ext cx="2100378" cy="1055809"/>
            <a:chOff x="2079225" y="1709125"/>
            <a:chExt cx="1167850" cy="587050"/>
          </a:xfrm>
        </p:grpSpPr>
        <p:sp>
          <p:nvSpPr>
            <p:cNvPr id="202" name="Google Shape;202;p16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4703733" y="2277575"/>
            <a:ext cx="2713200" cy="697800"/>
          </a:xfrm>
          <a:prstGeom prst="rect">
            <a:avLst/>
          </a:prstGeom>
          <a:noFill/>
          <a:effectLst>
            <a:outerShdw dist="38100" dir="129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title" idx="2" hasCustomPrompt="1"/>
          </p:nvPr>
        </p:nvSpPr>
        <p:spPr>
          <a:xfrm>
            <a:off x="4703743" y="1435775"/>
            <a:ext cx="135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1"/>
          </p:nvPr>
        </p:nvSpPr>
        <p:spPr>
          <a:xfrm>
            <a:off x="4703738" y="3009925"/>
            <a:ext cx="27132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694230" y="1087755"/>
            <a:ext cx="1522817" cy="1514280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8000564" y="150098"/>
            <a:ext cx="942966" cy="937643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4921520" y="4286551"/>
            <a:ext cx="1757147" cy="883275"/>
            <a:chOff x="2079225" y="1709125"/>
            <a:chExt cx="1167850" cy="587050"/>
          </a:xfrm>
        </p:grpSpPr>
        <p:sp>
          <p:nvSpPr>
            <p:cNvPr id="235" name="Google Shape;235;p18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3118200" y="2260350"/>
            <a:ext cx="2907600" cy="19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2"/>
          </p:nvPr>
        </p:nvSpPr>
        <p:spPr>
          <a:xfrm>
            <a:off x="3118200" y="1673250"/>
            <a:ext cx="2907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Unlock"/>
                <a:ea typeface="Unlock"/>
                <a:cs typeface="Unlock"/>
                <a:sym typeface="Unlo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-419664" y="2729671"/>
            <a:ext cx="1139669" cy="2533010"/>
            <a:chOff x="6142775" y="315950"/>
            <a:chExt cx="591575" cy="1314825"/>
          </a:xfrm>
        </p:grpSpPr>
        <p:sp>
          <p:nvSpPr>
            <p:cNvPr id="242" name="Google Shape;242;p19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8550686" y="2729671"/>
            <a:ext cx="1139669" cy="2533010"/>
            <a:chOff x="6142775" y="315950"/>
            <a:chExt cx="591575" cy="1314825"/>
          </a:xfrm>
        </p:grpSpPr>
        <p:sp>
          <p:nvSpPr>
            <p:cNvPr id="246" name="Google Shape;246;p19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9"/>
          <p:cNvSpPr/>
          <p:nvPr/>
        </p:nvSpPr>
        <p:spPr>
          <a:xfrm>
            <a:off x="8598149" y="1275219"/>
            <a:ext cx="1233939" cy="1227207"/>
          </a:xfrm>
          <a:custGeom>
            <a:avLst/>
            <a:gdLst/>
            <a:ahLst/>
            <a:cxnLst/>
            <a:rect l="l" t="t" r="r" b="b"/>
            <a:pathLst>
              <a:path w="10227" h="10171" extrusionOk="0">
                <a:moveTo>
                  <a:pt x="5114" y="1"/>
                </a:moveTo>
                <a:lnTo>
                  <a:pt x="4583" y="2625"/>
                </a:lnTo>
                <a:lnTo>
                  <a:pt x="3025" y="446"/>
                </a:lnTo>
                <a:lnTo>
                  <a:pt x="3602" y="3060"/>
                </a:lnTo>
                <a:lnTo>
                  <a:pt x="3602" y="3060"/>
                </a:lnTo>
                <a:lnTo>
                  <a:pt x="1296" y="1700"/>
                </a:lnTo>
                <a:lnTo>
                  <a:pt x="2889" y="3854"/>
                </a:lnTo>
                <a:lnTo>
                  <a:pt x="223" y="3551"/>
                </a:lnTo>
                <a:lnTo>
                  <a:pt x="2560" y="4871"/>
                </a:lnTo>
                <a:lnTo>
                  <a:pt x="1" y="5680"/>
                </a:lnTo>
                <a:lnTo>
                  <a:pt x="2671" y="5933"/>
                </a:lnTo>
                <a:lnTo>
                  <a:pt x="663" y="7713"/>
                </a:lnTo>
                <a:lnTo>
                  <a:pt x="663" y="7713"/>
                </a:lnTo>
                <a:lnTo>
                  <a:pt x="3202" y="6863"/>
                </a:lnTo>
                <a:lnTo>
                  <a:pt x="2095" y="9301"/>
                </a:lnTo>
                <a:lnTo>
                  <a:pt x="4067" y="7490"/>
                </a:lnTo>
                <a:lnTo>
                  <a:pt x="4047" y="10170"/>
                </a:lnTo>
                <a:lnTo>
                  <a:pt x="5114" y="7713"/>
                </a:lnTo>
                <a:lnTo>
                  <a:pt x="6186" y="10170"/>
                </a:lnTo>
                <a:lnTo>
                  <a:pt x="6161" y="7490"/>
                </a:lnTo>
                <a:lnTo>
                  <a:pt x="8138" y="9301"/>
                </a:lnTo>
                <a:lnTo>
                  <a:pt x="8138" y="9301"/>
                </a:lnTo>
                <a:lnTo>
                  <a:pt x="7025" y="6863"/>
                </a:lnTo>
                <a:lnTo>
                  <a:pt x="7025" y="6863"/>
                </a:lnTo>
                <a:lnTo>
                  <a:pt x="9569" y="7713"/>
                </a:lnTo>
                <a:lnTo>
                  <a:pt x="9569" y="7713"/>
                </a:lnTo>
                <a:lnTo>
                  <a:pt x="7561" y="5933"/>
                </a:lnTo>
                <a:lnTo>
                  <a:pt x="10227" y="5680"/>
                </a:lnTo>
                <a:lnTo>
                  <a:pt x="7673" y="4871"/>
                </a:lnTo>
                <a:lnTo>
                  <a:pt x="10004" y="3551"/>
                </a:lnTo>
                <a:lnTo>
                  <a:pt x="7339" y="3854"/>
                </a:lnTo>
                <a:lnTo>
                  <a:pt x="8937" y="1700"/>
                </a:lnTo>
                <a:lnTo>
                  <a:pt x="8937" y="1700"/>
                </a:lnTo>
                <a:lnTo>
                  <a:pt x="6626" y="3060"/>
                </a:lnTo>
                <a:lnTo>
                  <a:pt x="7207" y="446"/>
                </a:lnTo>
                <a:lnTo>
                  <a:pt x="5650" y="2625"/>
                </a:lnTo>
                <a:lnTo>
                  <a:pt x="51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617674" y="4525769"/>
            <a:ext cx="1233939" cy="1227207"/>
          </a:xfrm>
          <a:custGeom>
            <a:avLst/>
            <a:gdLst/>
            <a:ahLst/>
            <a:cxnLst/>
            <a:rect l="l" t="t" r="r" b="b"/>
            <a:pathLst>
              <a:path w="10227" h="10171" extrusionOk="0">
                <a:moveTo>
                  <a:pt x="5114" y="1"/>
                </a:moveTo>
                <a:lnTo>
                  <a:pt x="4583" y="2625"/>
                </a:lnTo>
                <a:lnTo>
                  <a:pt x="3025" y="446"/>
                </a:lnTo>
                <a:lnTo>
                  <a:pt x="3602" y="3060"/>
                </a:lnTo>
                <a:lnTo>
                  <a:pt x="3602" y="3060"/>
                </a:lnTo>
                <a:lnTo>
                  <a:pt x="1296" y="1700"/>
                </a:lnTo>
                <a:lnTo>
                  <a:pt x="2889" y="3854"/>
                </a:lnTo>
                <a:lnTo>
                  <a:pt x="223" y="3551"/>
                </a:lnTo>
                <a:lnTo>
                  <a:pt x="2560" y="4871"/>
                </a:lnTo>
                <a:lnTo>
                  <a:pt x="1" y="5680"/>
                </a:lnTo>
                <a:lnTo>
                  <a:pt x="2671" y="5933"/>
                </a:lnTo>
                <a:lnTo>
                  <a:pt x="663" y="7713"/>
                </a:lnTo>
                <a:lnTo>
                  <a:pt x="663" y="7713"/>
                </a:lnTo>
                <a:lnTo>
                  <a:pt x="3202" y="6863"/>
                </a:lnTo>
                <a:lnTo>
                  <a:pt x="2095" y="9301"/>
                </a:lnTo>
                <a:lnTo>
                  <a:pt x="4067" y="7490"/>
                </a:lnTo>
                <a:lnTo>
                  <a:pt x="4047" y="10170"/>
                </a:lnTo>
                <a:lnTo>
                  <a:pt x="5114" y="7713"/>
                </a:lnTo>
                <a:lnTo>
                  <a:pt x="6186" y="10170"/>
                </a:lnTo>
                <a:lnTo>
                  <a:pt x="6161" y="7490"/>
                </a:lnTo>
                <a:lnTo>
                  <a:pt x="8138" y="9301"/>
                </a:lnTo>
                <a:lnTo>
                  <a:pt x="8138" y="9301"/>
                </a:lnTo>
                <a:lnTo>
                  <a:pt x="7025" y="6863"/>
                </a:lnTo>
                <a:lnTo>
                  <a:pt x="7025" y="6863"/>
                </a:lnTo>
                <a:lnTo>
                  <a:pt x="9569" y="7713"/>
                </a:lnTo>
                <a:lnTo>
                  <a:pt x="9569" y="7713"/>
                </a:lnTo>
                <a:lnTo>
                  <a:pt x="7561" y="5933"/>
                </a:lnTo>
                <a:lnTo>
                  <a:pt x="10227" y="5680"/>
                </a:lnTo>
                <a:lnTo>
                  <a:pt x="7673" y="4871"/>
                </a:lnTo>
                <a:lnTo>
                  <a:pt x="10004" y="3551"/>
                </a:lnTo>
                <a:lnTo>
                  <a:pt x="7339" y="3854"/>
                </a:lnTo>
                <a:lnTo>
                  <a:pt x="8937" y="1700"/>
                </a:lnTo>
                <a:lnTo>
                  <a:pt x="8937" y="1700"/>
                </a:lnTo>
                <a:lnTo>
                  <a:pt x="6626" y="3060"/>
                </a:lnTo>
                <a:lnTo>
                  <a:pt x="7207" y="446"/>
                </a:lnTo>
                <a:lnTo>
                  <a:pt x="5650" y="2625"/>
                </a:lnTo>
                <a:lnTo>
                  <a:pt x="5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9"/>
          <p:cNvGrpSpPr/>
          <p:nvPr/>
        </p:nvGrpSpPr>
        <p:grpSpPr>
          <a:xfrm>
            <a:off x="7090341" y="4392615"/>
            <a:ext cx="1640946" cy="824864"/>
            <a:chOff x="2079225" y="1709125"/>
            <a:chExt cx="1167850" cy="587050"/>
          </a:xfrm>
        </p:grpSpPr>
        <p:sp>
          <p:nvSpPr>
            <p:cNvPr id="252" name="Google Shape;252;p19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9"/>
          <p:cNvSpPr/>
          <p:nvPr/>
        </p:nvSpPr>
        <p:spPr>
          <a:xfrm>
            <a:off x="642215" y="-892720"/>
            <a:ext cx="1756812" cy="1746891"/>
          </a:xfrm>
          <a:custGeom>
            <a:avLst/>
            <a:gdLst/>
            <a:ahLst/>
            <a:cxnLst/>
            <a:rect l="l" t="t" r="r" b="b"/>
            <a:pathLst>
              <a:path w="14627" h="14545" extrusionOk="0">
                <a:moveTo>
                  <a:pt x="7314" y="1"/>
                </a:moveTo>
                <a:lnTo>
                  <a:pt x="6550" y="3758"/>
                </a:lnTo>
                <a:lnTo>
                  <a:pt x="4325" y="638"/>
                </a:lnTo>
                <a:lnTo>
                  <a:pt x="5154" y="4380"/>
                </a:lnTo>
                <a:lnTo>
                  <a:pt x="1852" y="2433"/>
                </a:lnTo>
                <a:lnTo>
                  <a:pt x="4128" y="5518"/>
                </a:lnTo>
                <a:lnTo>
                  <a:pt x="320" y="5083"/>
                </a:lnTo>
                <a:lnTo>
                  <a:pt x="3657" y="6969"/>
                </a:lnTo>
                <a:lnTo>
                  <a:pt x="1" y="8122"/>
                </a:lnTo>
                <a:lnTo>
                  <a:pt x="3819" y="8492"/>
                </a:lnTo>
                <a:lnTo>
                  <a:pt x="947" y="11030"/>
                </a:lnTo>
                <a:lnTo>
                  <a:pt x="4583" y="9817"/>
                </a:lnTo>
                <a:lnTo>
                  <a:pt x="2990" y="13306"/>
                </a:lnTo>
                <a:lnTo>
                  <a:pt x="5817" y="10712"/>
                </a:lnTo>
                <a:lnTo>
                  <a:pt x="5817" y="10712"/>
                </a:lnTo>
                <a:lnTo>
                  <a:pt x="5786" y="14545"/>
                </a:lnTo>
                <a:lnTo>
                  <a:pt x="7314" y="11030"/>
                </a:lnTo>
                <a:lnTo>
                  <a:pt x="8841" y="14545"/>
                </a:lnTo>
                <a:lnTo>
                  <a:pt x="8811" y="10712"/>
                </a:lnTo>
                <a:lnTo>
                  <a:pt x="8811" y="10712"/>
                </a:lnTo>
                <a:lnTo>
                  <a:pt x="11638" y="13306"/>
                </a:lnTo>
                <a:lnTo>
                  <a:pt x="10045" y="9817"/>
                </a:lnTo>
                <a:lnTo>
                  <a:pt x="13681" y="11030"/>
                </a:lnTo>
                <a:lnTo>
                  <a:pt x="10813" y="8492"/>
                </a:lnTo>
                <a:lnTo>
                  <a:pt x="14626" y="8122"/>
                </a:lnTo>
                <a:lnTo>
                  <a:pt x="10970" y="6969"/>
                </a:lnTo>
                <a:lnTo>
                  <a:pt x="14308" y="5083"/>
                </a:lnTo>
                <a:lnTo>
                  <a:pt x="10500" y="5518"/>
                </a:lnTo>
                <a:lnTo>
                  <a:pt x="12780" y="2433"/>
                </a:lnTo>
                <a:lnTo>
                  <a:pt x="9473" y="4380"/>
                </a:lnTo>
                <a:lnTo>
                  <a:pt x="10302" y="638"/>
                </a:lnTo>
                <a:lnTo>
                  <a:pt x="8077" y="3758"/>
                </a:lnTo>
                <a:lnTo>
                  <a:pt x="7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subTitle" idx="1"/>
          </p:nvPr>
        </p:nvSpPr>
        <p:spPr>
          <a:xfrm>
            <a:off x="2300700" y="2369425"/>
            <a:ext cx="45426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2300700" y="1700975"/>
            <a:ext cx="4542600" cy="7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22"/>
          <p:cNvGrpSpPr/>
          <p:nvPr/>
        </p:nvGrpSpPr>
        <p:grpSpPr>
          <a:xfrm>
            <a:off x="8550686" y="2729671"/>
            <a:ext cx="1139669" cy="2533010"/>
            <a:chOff x="6142775" y="315950"/>
            <a:chExt cx="591575" cy="1314825"/>
          </a:xfrm>
        </p:grpSpPr>
        <p:sp>
          <p:nvSpPr>
            <p:cNvPr id="286" name="Google Shape;286;p22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2"/>
          <p:cNvSpPr/>
          <p:nvPr/>
        </p:nvSpPr>
        <p:spPr>
          <a:xfrm>
            <a:off x="-615901" y="-6"/>
            <a:ext cx="1233939" cy="1227207"/>
          </a:xfrm>
          <a:custGeom>
            <a:avLst/>
            <a:gdLst/>
            <a:ahLst/>
            <a:cxnLst/>
            <a:rect l="l" t="t" r="r" b="b"/>
            <a:pathLst>
              <a:path w="10227" h="10171" extrusionOk="0">
                <a:moveTo>
                  <a:pt x="5114" y="1"/>
                </a:moveTo>
                <a:lnTo>
                  <a:pt x="4583" y="2625"/>
                </a:lnTo>
                <a:lnTo>
                  <a:pt x="3025" y="446"/>
                </a:lnTo>
                <a:lnTo>
                  <a:pt x="3602" y="3060"/>
                </a:lnTo>
                <a:lnTo>
                  <a:pt x="3602" y="3060"/>
                </a:lnTo>
                <a:lnTo>
                  <a:pt x="1296" y="1700"/>
                </a:lnTo>
                <a:lnTo>
                  <a:pt x="2889" y="3854"/>
                </a:lnTo>
                <a:lnTo>
                  <a:pt x="223" y="3551"/>
                </a:lnTo>
                <a:lnTo>
                  <a:pt x="2560" y="4871"/>
                </a:lnTo>
                <a:lnTo>
                  <a:pt x="1" y="5680"/>
                </a:lnTo>
                <a:lnTo>
                  <a:pt x="2671" y="5933"/>
                </a:lnTo>
                <a:lnTo>
                  <a:pt x="663" y="7713"/>
                </a:lnTo>
                <a:lnTo>
                  <a:pt x="663" y="7713"/>
                </a:lnTo>
                <a:lnTo>
                  <a:pt x="3202" y="6863"/>
                </a:lnTo>
                <a:lnTo>
                  <a:pt x="2095" y="9301"/>
                </a:lnTo>
                <a:lnTo>
                  <a:pt x="4067" y="7490"/>
                </a:lnTo>
                <a:lnTo>
                  <a:pt x="4047" y="10170"/>
                </a:lnTo>
                <a:lnTo>
                  <a:pt x="5114" y="7713"/>
                </a:lnTo>
                <a:lnTo>
                  <a:pt x="6186" y="10170"/>
                </a:lnTo>
                <a:lnTo>
                  <a:pt x="6161" y="7490"/>
                </a:lnTo>
                <a:lnTo>
                  <a:pt x="8138" y="9301"/>
                </a:lnTo>
                <a:lnTo>
                  <a:pt x="8138" y="9301"/>
                </a:lnTo>
                <a:lnTo>
                  <a:pt x="7025" y="6863"/>
                </a:lnTo>
                <a:lnTo>
                  <a:pt x="7025" y="6863"/>
                </a:lnTo>
                <a:lnTo>
                  <a:pt x="9569" y="7713"/>
                </a:lnTo>
                <a:lnTo>
                  <a:pt x="9569" y="7713"/>
                </a:lnTo>
                <a:lnTo>
                  <a:pt x="7561" y="5933"/>
                </a:lnTo>
                <a:lnTo>
                  <a:pt x="10227" y="5680"/>
                </a:lnTo>
                <a:lnTo>
                  <a:pt x="7673" y="4871"/>
                </a:lnTo>
                <a:lnTo>
                  <a:pt x="10004" y="3551"/>
                </a:lnTo>
                <a:lnTo>
                  <a:pt x="7339" y="3854"/>
                </a:lnTo>
                <a:lnTo>
                  <a:pt x="8937" y="1700"/>
                </a:lnTo>
                <a:lnTo>
                  <a:pt x="8937" y="1700"/>
                </a:lnTo>
                <a:lnTo>
                  <a:pt x="6626" y="3060"/>
                </a:lnTo>
                <a:lnTo>
                  <a:pt x="7207" y="446"/>
                </a:lnTo>
                <a:lnTo>
                  <a:pt x="5650" y="2625"/>
                </a:lnTo>
                <a:lnTo>
                  <a:pt x="51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8550674" y="605644"/>
            <a:ext cx="1233939" cy="1227207"/>
          </a:xfrm>
          <a:custGeom>
            <a:avLst/>
            <a:gdLst/>
            <a:ahLst/>
            <a:cxnLst/>
            <a:rect l="l" t="t" r="r" b="b"/>
            <a:pathLst>
              <a:path w="10227" h="10171" extrusionOk="0">
                <a:moveTo>
                  <a:pt x="5114" y="1"/>
                </a:moveTo>
                <a:lnTo>
                  <a:pt x="4583" y="2625"/>
                </a:lnTo>
                <a:lnTo>
                  <a:pt x="3025" y="446"/>
                </a:lnTo>
                <a:lnTo>
                  <a:pt x="3602" y="3060"/>
                </a:lnTo>
                <a:lnTo>
                  <a:pt x="3602" y="3060"/>
                </a:lnTo>
                <a:lnTo>
                  <a:pt x="1296" y="1700"/>
                </a:lnTo>
                <a:lnTo>
                  <a:pt x="2889" y="3854"/>
                </a:lnTo>
                <a:lnTo>
                  <a:pt x="223" y="3551"/>
                </a:lnTo>
                <a:lnTo>
                  <a:pt x="2560" y="4871"/>
                </a:lnTo>
                <a:lnTo>
                  <a:pt x="1" y="5680"/>
                </a:lnTo>
                <a:lnTo>
                  <a:pt x="2671" y="5933"/>
                </a:lnTo>
                <a:lnTo>
                  <a:pt x="663" y="7713"/>
                </a:lnTo>
                <a:lnTo>
                  <a:pt x="663" y="7713"/>
                </a:lnTo>
                <a:lnTo>
                  <a:pt x="3202" y="6863"/>
                </a:lnTo>
                <a:lnTo>
                  <a:pt x="2095" y="9301"/>
                </a:lnTo>
                <a:lnTo>
                  <a:pt x="4067" y="7490"/>
                </a:lnTo>
                <a:lnTo>
                  <a:pt x="4047" y="10170"/>
                </a:lnTo>
                <a:lnTo>
                  <a:pt x="5114" y="7713"/>
                </a:lnTo>
                <a:lnTo>
                  <a:pt x="6186" y="10170"/>
                </a:lnTo>
                <a:lnTo>
                  <a:pt x="6161" y="7490"/>
                </a:lnTo>
                <a:lnTo>
                  <a:pt x="8138" y="9301"/>
                </a:lnTo>
                <a:lnTo>
                  <a:pt x="8138" y="9301"/>
                </a:lnTo>
                <a:lnTo>
                  <a:pt x="7025" y="6863"/>
                </a:lnTo>
                <a:lnTo>
                  <a:pt x="7025" y="6863"/>
                </a:lnTo>
                <a:lnTo>
                  <a:pt x="9569" y="7713"/>
                </a:lnTo>
                <a:lnTo>
                  <a:pt x="9569" y="7713"/>
                </a:lnTo>
                <a:lnTo>
                  <a:pt x="7561" y="5933"/>
                </a:lnTo>
                <a:lnTo>
                  <a:pt x="10227" y="5680"/>
                </a:lnTo>
                <a:lnTo>
                  <a:pt x="7673" y="4871"/>
                </a:lnTo>
                <a:lnTo>
                  <a:pt x="10004" y="3551"/>
                </a:lnTo>
                <a:lnTo>
                  <a:pt x="7339" y="3854"/>
                </a:lnTo>
                <a:lnTo>
                  <a:pt x="8937" y="1700"/>
                </a:lnTo>
                <a:lnTo>
                  <a:pt x="8937" y="1700"/>
                </a:lnTo>
                <a:lnTo>
                  <a:pt x="6626" y="3060"/>
                </a:lnTo>
                <a:lnTo>
                  <a:pt x="7207" y="446"/>
                </a:lnTo>
                <a:lnTo>
                  <a:pt x="5650" y="2625"/>
                </a:lnTo>
                <a:lnTo>
                  <a:pt x="5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90341" y="4392615"/>
            <a:ext cx="1640946" cy="824864"/>
            <a:chOff x="2079225" y="1709125"/>
            <a:chExt cx="1167850" cy="587050"/>
          </a:xfrm>
        </p:grpSpPr>
        <p:sp>
          <p:nvSpPr>
            <p:cNvPr id="292" name="Google Shape;292;p22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2"/>
          <p:cNvGrpSpPr/>
          <p:nvPr/>
        </p:nvGrpSpPr>
        <p:grpSpPr>
          <a:xfrm>
            <a:off x="6110266" y="4392615"/>
            <a:ext cx="1640946" cy="824864"/>
            <a:chOff x="2079225" y="1709125"/>
            <a:chExt cx="1167850" cy="587050"/>
          </a:xfrm>
        </p:grpSpPr>
        <p:sp>
          <p:nvSpPr>
            <p:cNvPr id="295" name="Google Shape;295;p22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1602016" y="4392615"/>
            <a:ext cx="1640946" cy="824864"/>
            <a:chOff x="2079225" y="1709125"/>
            <a:chExt cx="1167850" cy="587050"/>
          </a:xfrm>
        </p:grpSpPr>
        <p:sp>
          <p:nvSpPr>
            <p:cNvPr id="298" name="Google Shape;298;p22"/>
            <p:cNvSpPr/>
            <p:nvPr/>
          </p:nvSpPr>
          <p:spPr>
            <a:xfrm>
              <a:off x="2079225" y="1709125"/>
              <a:ext cx="1167850" cy="587050"/>
            </a:xfrm>
            <a:custGeom>
              <a:avLst/>
              <a:gdLst/>
              <a:ahLst/>
              <a:cxnLst/>
              <a:rect l="l" t="t" r="r" b="b"/>
              <a:pathLst>
                <a:path w="46714" h="23482" extrusionOk="0">
                  <a:moveTo>
                    <a:pt x="20021" y="1"/>
                  </a:moveTo>
                  <a:cubicBezTo>
                    <a:pt x="12208" y="1"/>
                    <a:pt x="13189" y="10146"/>
                    <a:pt x="13189" y="10146"/>
                  </a:cubicBezTo>
                  <a:cubicBezTo>
                    <a:pt x="13189" y="10146"/>
                    <a:pt x="12170" y="9627"/>
                    <a:pt x="10944" y="9627"/>
                  </a:cubicBezTo>
                  <a:cubicBezTo>
                    <a:pt x="9290" y="9627"/>
                    <a:pt x="7259" y="10572"/>
                    <a:pt x="6853" y="15011"/>
                  </a:cubicBezTo>
                  <a:cubicBezTo>
                    <a:pt x="6853" y="15011"/>
                    <a:pt x="0" y="16224"/>
                    <a:pt x="1947" y="23481"/>
                  </a:cubicBezTo>
                  <a:lnTo>
                    <a:pt x="43193" y="23481"/>
                  </a:lnTo>
                  <a:cubicBezTo>
                    <a:pt x="43193" y="23481"/>
                    <a:pt x="46713" y="17519"/>
                    <a:pt x="45221" y="15011"/>
                  </a:cubicBezTo>
                  <a:cubicBezTo>
                    <a:pt x="44819" y="14334"/>
                    <a:pt x="44253" y="14087"/>
                    <a:pt x="43643" y="14087"/>
                  </a:cubicBezTo>
                  <a:cubicBezTo>
                    <a:pt x="41984" y="14087"/>
                    <a:pt x="39987" y="15911"/>
                    <a:pt x="39987" y="15911"/>
                  </a:cubicBezTo>
                  <a:cubicBezTo>
                    <a:pt x="39987" y="15911"/>
                    <a:pt x="41696" y="9321"/>
                    <a:pt x="37529" y="7324"/>
                  </a:cubicBezTo>
                  <a:cubicBezTo>
                    <a:pt x="36701" y="6925"/>
                    <a:pt x="35967" y="6766"/>
                    <a:pt x="35322" y="6766"/>
                  </a:cubicBezTo>
                  <a:cubicBezTo>
                    <a:pt x="32728" y="6766"/>
                    <a:pt x="31582" y="9352"/>
                    <a:pt x="31582" y="9352"/>
                  </a:cubicBezTo>
                  <a:cubicBezTo>
                    <a:pt x="31582" y="9352"/>
                    <a:pt x="32685" y="6262"/>
                    <a:pt x="30727" y="5559"/>
                  </a:cubicBezTo>
                  <a:cubicBezTo>
                    <a:pt x="30522" y="5484"/>
                    <a:pt x="30331" y="5451"/>
                    <a:pt x="30153" y="5451"/>
                  </a:cubicBezTo>
                  <a:cubicBezTo>
                    <a:pt x="28648" y="5451"/>
                    <a:pt x="28138" y="7855"/>
                    <a:pt x="28138" y="7855"/>
                  </a:cubicBezTo>
                  <a:cubicBezTo>
                    <a:pt x="28138" y="7855"/>
                    <a:pt x="27835" y="1"/>
                    <a:pt x="20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408825" y="1805850"/>
              <a:ext cx="500300" cy="268575"/>
            </a:xfrm>
            <a:custGeom>
              <a:avLst/>
              <a:gdLst/>
              <a:ahLst/>
              <a:cxnLst/>
              <a:rect l="l" t="t" r="r" b="b"/>
              <a:pathLst>
                <a:path w="20012" h="10743" extrusionOk="0">
                  <a:moveTo>
                    <a:pt x="10855" y="5869"/>
                  </a:moveTo>
                  <a:lnTo>
                    <a:pt x="10855" y="5869"/>
                  </a:lnTo>
                  <a:cubicBezTo>
                    <a:pt x="11009" y="6612"/>
                    <a:pt x="11062" y="7340"/>
                    <a:pt x="10984" y="7986"/>
                  </a:cubicBezTo>
                  <a:cubicBezTo>
                    <a:pt x="10922" y="8403"/>
                    <a:pt x="10745" y="8682"/>
                    <a:pt x="10463" y="8682"/>
                  </a:cubicBezTo>
                  <a:cubicBezTo>
                    <a:pt x="10332" y="8682"/>
                    <a:pt x="10178" y="8622"/>
                    <a:pt x="10003" y="8487"/>
                  </a:cubicBezTo>
                  <a:cubicBezTo>
                    <a:pt x="9624" y="8133"/>
                    <a:pt x="9715" y="7531"/>
                    <a:pt x="9887" y="7091"/>
                  </a:cubicBezTo>
                  <a:cubicBezTo>
                    <a:pt x="10084" y="6599"/>
                    <a:pt x="10428" y="6174"/>
                    <a:pt x="10855" y="5869"/>
                  </a:cubicBezTo>
                  <a:close/>
                  <a:moveTo>
                    <a:pt x="5734" y="0"/>
                  </a:moveTo>
                  <a:cubicBezTo>
                    <a:pt x="5374" y="0"/>
                    <a:pt x="5000" y="49"/>
                    <a:pt x="4612" y="147"/>
                  </a:cubicBezTo>
                  <a:cubicBezTo>
                    <a:pt x="1927" y="891"/>
                    <a:pt x="556" y="3753"/>
                    <a:pt x="0" y="6277"/>
                  </a:cubicBezTo>
                  <a:cubicBezTo>
                    <a:pt x="516" y="4345"/>
                    <a:pt x="1391" y="2292"/>
                    <a:pt x="3045" y="1032"/>
                  </a:cubicBezTo>
                  <a:cubicBezTo>
                    <a:pt x="3814" y="458"/>
                    <a:pt x="4789" y="106"/>
                    <a:pt x="5757" y="106"/>
                  </a:cubicBezTo>
                  <a:cubicBezTo>
                    <a:pt x="6145" y="106"/>
                    <a:pt x="6531" y="162"/>
                    <a:pt x="6903" y="284"/>
                  </a:cubicBezTo>
                  <a:cubicBezTo>
                    <a:pt x="7556" y="496"/>
                    <a:pt x="8127" y="901"/>
                    <a:pt x="8607" y="1386"/>
                  </a:cubicBezTo>
                  <a:cubicBezTo>
                    <a:pt x="9616" y="2401"/>
                    <a:pt x="10462" y="4096"/>
                    <a:pt x="10827" y="5738"/>
                  </a:cubicBezTo>
                  <a:lnTo>
                    <a:pt x="10827" y="5738"/>
                  </a:lnTo>
                  <a:cubicBezTo>
                    <a:pt x="10650" y="5860"/>
                    <a:pt x="10487" y="6001"/>
                    <a:pt x="10342" y="6160"/>
                  </a:cubicBezTo>
                  <a:cubicBezTo>
                    <a:pt x="9882" y="6676"/>
                    <a:pt x="9528" y="7389"/>
                    <a:pt x="9675" y="8092"/>
                  </a:cubicBezTo>
                  <a:cubicBezTo>
                    <a:pt x="9731" y="8445"/>
                    <a:pt x="10101" y="8766"/>
                    <a:pt x="10454" y="8766"/>
                  </a:cubicBezTo>
                  <a:cubicBezTo>
                    <a:pt x="10541" y="8766"/>
                    <a:pt x="10627" y="8747"/>
                    <a:pt x="10706" y="8704"/>
                  </a:cubicBezTo>
                  <a:cubicBezTo>
                    <a:pt x="11182" y="8335"/>
                    <a:pt x="11101" y="7495"/>
                    <a:pt x="11075" y="6959"/>
                  </a:cubicBezTo>
                  <a:cubicBezTo>
                    <a:pt x="11033" y="6586"/>
                    <a:pt x="10972" y="6213"/>
                    <a:pt x="10892" y="5843"/>
                  </a:cubicBezTo>
                  <a:lnTo>
                    <a:pt x="10892" y="5843"/>
                  </a:lnTo>
                  <a:cubicBezTo>
                    <a:pt x="11278" y="5576"/>
                    <a:pt x="11730" y="5407"/>
                    <a:pt x="12203" y="5371"/>
                  </a:cubicBezTo>
                  <a:cubicBezTo>
                    <a:pt x="12278" y="5366"/>
                    <a:pt x="12354" y="5364"/>
                    <a:pt x="12430" y="5364"/>
                  </a:cubicBezTo>
                  <a:cubicBezTo>
                    <a:pt x="13361" y="5364"/>
                    <a:pt x="14332" y="5737"/>
                    <a:pt x="14888" y="6494"/>
                  </a:cubicBezTo>
                  <a:cubicBezTo>
                    <a:pt x="15753" y="7723"/>
                    <a:pt x="15571" y="9377"/>
                    <a:pt x="15177" y="10742"/>
                  </a:cubicBezTo>
                  <a:cubicBezTo>
                    <a:pt x="15233" y="10644"/>
                    <a:pt x="15291" y="10549"/>
                    <a:pt x="15352" y="10458"/>
                  </a:cubicBezTo>
                  <a:lnTo>
                    <a:pt x="15352" y="10458"/>
                  </a:lnTo>
                  <a:lnTo>
                    <a:pt x="15354" y="10459"/>
                  </a:lnTo>
                  <a:cubicBezTo>
                    <a:pt x="15354" y="10457"/>
                    <a:pt x="15355" y="10454"/>
                    <a:pt x="15356" y="10452"/>
                  </a:cubicBezTo>
                  <a:lnTo>
                    <a:pt x="15356" y="10452"/>
                  </a:lnTo>
                  <a:cubicBezTo>
                    <a:pt x="16057" y="9404"/>
                    <a:pt x="17063" y="8852"/>
                    <a:pt x="18172" y="8852"/>
                  </a:cubicBezTo>
                  <a:cubicBezTo>
                    <a:pt x="18763" y="8852"/>
                    <a:pt x="19383" y="9009"/>
                    <a:pt x="20001" y="9331"/>
                  </a:cubicBezTo>
                  <a:lnTo>
                    <a:pt x="20011" y="9321"/>
                  </a:lnTo>
                  <a:cubicBezTo>
                    <a:pt x="19411" y="8989"/>
                    <a:pt x="18750" y="8801"/>
                    <a:pt x="18097" y="8801"/>
                  </a:cubicBezTo>
                  <a:cubicBezTo>
                    <a:pt x="17428" y="8801"/>
                    <a:pt x="16769" y="8997"/>
                    <a:pt x="16193" y="9437"/>
                  </a:cubicBezTo>
                  <a:cubicBezTo>
                    <a:pt x="15905" y="9656"/>
                    <a:pt x="15644" y="9908"/>
                    <a:pt x="15423" y="10197"/>
                  </a:cubicBezTo>
                  <a:lnTo>
                    <a:pt x="15423" y="10197"/>
                  </a:lnTo>
                  <a:cubicBezTo>
                    <a:pt x="15810" y="8622"/>
                    <a:pt x="15733" y="6625"/>
                    <a:pt x="14216" y="5710"/>
                  </a:cubicBezTo>
                  <a:cubicBezTo>
                    <a:pt x="13686" y="5401"/>
                    <a:pt x="13074" y="5234"/>
                    <a:pt x="12460" y="5234"/>
                  </a:cubicBezTo>
                  <a:cubicBezTo>
                    <a:pt x="12371" y="5234"/>
                    <a:pt x="12282" y="5238"/>
                    <a:pt x="12193" y="5245"/>
                  </a:cubicBezTo>
                  <a:cubicBezTo>
                    <a:pt x="11719" y="5286"/>
                    <a:pt x="11259" y="5451"/>
                    <a:pt x="10863" y="5714"/>
                  </a:cubicBezTo>
                  <a:lnTo>
                    <a:pt x="10863" y="5714"/>
                  </a:lnTo>
                  <a:cubicBezTo>
                    <a:pt x="10496" y="4104"/>
                    <a:pt x="9768" y="2561"/>
                    <a:pt x="8653" y="1341"/>
                  </a:cubicBezTo>
                  <a:cubicBezTo>
                    <a:pt x="7814" y="456"/>
                    <a:pt x="6838" y="0"/>
                    <a:pt x="5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38100" dir="129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lock"/>
              <a:buNone/>
              <a:defRPr sz="3800">
                <a:solidFill>
                  <a:schemeClr val="dk2"/>
                </a:solidFill>
                <a:latin typeface="Unlock"/>
                <a:ea typeface="Unlock"/>
                <a:cs typeface="Unlock"/>
                <a:sym typeface="Unlo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1" r:id="rId5"/>
    <p:sldLayoutId id="2147483662" r:id="rId6"/>
    <p:sldLayoutId id="2147483664" r:id="rId7"/>
    <p:sldLayoutId id="2147483665" r:id="rId8"/>
    <p:sldLayoutId id="2147483668" r:id="rId9"/>
    <p:sldLayoutId id="2147483677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>
            <a:spLocks noGrp="1"/>
          </p:cNvSpPr>
          <p:nvPr>
            <p:ph type="ctrTitle"/>
          </p:nvPr>
        </p:nvSpPr>
        <p:spPr>
          <a:xfrm>
            <a:off x="44366" y="1441746"/>
            <a:ext cx="6760719" cy="20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latin typeface="Sitka Text Semibold" pitchFamily="2" charset="0"/>
                <a:sym typeface="Unlock"/>
              </a:rPr>
              <a:t>C</a:t>
            </a:r>
            <a:r>
              <a:rPr lang="en" sz="9100">
                <a:latin typeface="Sitka Text Semibold" pitchFamily="2" charset="0"/>
              </a:rPr>
              <a:t>ác chủ đề Tiếng Anh</a:t>
            </a:r>
            <a:endParaRPr sz="7000">
              <a:latin typeface="Sitka Text Semibold" pitchFamily="2" charset="0"/>
              <a:sym typeface="Unlock"/>
            </a:endParaRPr>
          </a:p>
        </p:txBody>
      </p:sp>
      <p:sp>
        <p:nvSpPr>
          <p:cNvPr id="490" name="Google Shape;490;p37"/>
          <p:cNvSpPr txBox="1">
            <a:spLocks noGrp="1"/>
          </p:cNvSpPr>
          <p:nvPr>
            <p:ph type="subTitle" idx="1"/>
          </p:nvPr>
        </p:nvSpPr>
        <p:spPr>
          <a:xfrm>
            <a:off x="715100" y="3450588"/>
            <a:ext cx="5895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đây là phần thuyết trình của nhóm  </a:t>
            </a:r>
            <a:endParaRPr/>
          </a:p>
        </p:txBody>
      </p:sp>
      <p:grpSp>
        <p:nvGrpSpPr>
          <p:cNvPr id="491" name="Google Shape;491;p37"/>
          <p:cNvGrpSpPr/>
          <p:nvPr/>
        </p:nvGrpSpPr>
        <p:grpSpPr>
          <a:xfrm>
            <a:off x="6503711" y="685842"/>
            <a:ext cx="3206852" cy="4457409"/>
            <a:chOff x="6705678" y="2666210"/>
            <a:chExt cx="1665291" cy="2314696"/>
          </a:xfrm>
        </p:grpSpPr>
        <p:sp>
          <p:nvSpPr>
            <p:cNvPr id="492" name="Google Shape;492;p37"/>
            <p:cNvSpPr/>
            <p:nvPr/>
          </p:nvSpPr>
          <p:spPr>
            <a:xfrm>
              <a:off x="7330558" y="3071887"/>
              <a:ext cx="197185" cy="231822"/>
            </a:xfrm>
            <a:custGeom>
              <a:avLst/>
              <a:gdLst/>
              <a:ahLst/>
              <a:cxnLst/>
              <a:rect l="l" t="t" r="r" b="b"/>
              <a:pathLst>
                <a:path w="5266" h="6191" extrusionOk="0">
                  <a:moveTo>
                    <a:pt x="1002" y="0"/>
                  </a:moveTo>
                  <a:lnTo>
                    <a:pt x="1002" y="0"/>
                  </a:lnTo>
                  <a:cubicBezTo>
                    <a:pt x="1002" y="0"/>
                    <a:pt x="1" y="4587"/>
                    <a:pt x="1397" y="6190"/>
                  </a:cubicBezTo>
                  <a:lnTo>
                    <a:pt x="5265" y="6190"/>
                  </a:lnTo>
                  <a:lnTo>
                    <a:pt x="5265" y="2655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7206353" y="2666210"/>
              <a:ext cx="794246" cy="585415"/>
            </a:xfrm>
            <a:custGeom>
              <a:avLst/>
              <a:gdLst/>
              <a:ahLst/>
              <a:cxnLst/>
              <a:rect l="l" t="t" r="r" b="b"/>
              <a:pathLst>
                <a:path w="21211" h="15634" extrusionOk="0">
                  <a:moveTo>
                    <a:pt x="10393" y="1"/>
                  </a:moveTo>
                  <a:cubicBezTo>
                    <a:pt x="8884" y="1"/>
                    <a:pt x="9059" y="1659"/>
                    <a:pt x="7859" y="1762"/>
                  </a:cubicBezTo>
                  <a:cubicBezTo>
                    <a:pt x="7834" y="1764"/>
                    <a:pt x="7808" y="1765"/>
                    <a:pt x="7783" y="1765"/>
                  </a:cubicBezTo>
                  <a:cubicBezTo>
                    <a:pt x="6751" y="1765"/>
                    <a:pt x="5699" y="36"/>
                    <a:pt x="3765" y="36"/>
                  </a:cubicBezTo>
                  <a:cubicBezTo>
                    <a:pt x="3299" y="36"/>
                    <a:pt x="2781" y="137"/>
                    <a:pt x="2200" y="386"/>
                  </a:cubicBezTo>
                  <a:cubicBezTo>
                    <a:pt x="112" y="1276"/>
                    <a:pt x="0" y="5186"/>
                    <a:pt x="3095" y="9949"/>
                  </a:cubicBezTo>
                  <a:cubicBezTo>
                    <a:pt x="5127" y="13084"/>
                    <a:pt x="9140" y="15633"/>
                    <a:pt x="12694" y="15633"/>
                  </a:cubicBezTo>
                  <a:cubicBezTo>
                    <a:pt x="14547" y="15633"/>
                    <a:pt x="16276" y="14941"/>
                    <a:pt x="17534" y="13277"/>
                  </a:cubicBezTo>
                  <a:cubicBezTo>
                    <a:pt x="21210" y="8417"/>
                    <a:pt x="13852" y="533"/>
                    <a:pt x="10808" y="37"/>
                  </a:cubicBezTo>
                  <a:cubicBezTo>
                    <a:pt x="10657" y="12"/>
                    <a:pt x="10519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314494" y="3135693"/>
              <a:ext cx="85599" cy="97432"/>
            </a:xfrm>
            <a:custGeom>
              <a:avLst/>
              <a:gdLst/>
              <a:ahLst/>
              <a:cxnLst/>
              <a:rect l="l" t="t" r="r" b="b"/>
              <a:pathLst>
                <a:path w="2286" h="2602" extrusionOk="0">
                  <a:moveTo>
                    <a:pt x="759" y="1"/>
                  </a:moveTo>
                  <a:lnTo>
                    <a:pt x="759" y="1"/>
                  </a:lnTo>
                  <a:cubicBezTo>
                    <a:pt x="121" y="390"/>
                    <a:pt x="0" y="1315"/>
                    <a:pt x="298" y="1958"/>
                  </a:cubicBezTo>
                  <a:cubicBezTo>
                    <a:pt x="482" y="2381"/>
                    <a:pt x="833" y="2601"/>
                    <a:pt x="1188" y="2601"/>
                  </a:cubicBezTo>
                  <a:cubicBezTo>
                    <a:pt x="1500" y="2601"/>
                    <a:pt x="1815" y="2431"/>
                    <a:pt x="2023" y="2079"/>
                  </a:cubicBezTo>
                  <a:cubicBezTo>
                    <a:pt x="2266" y="1654"/>
                    <a:pt x="2286" y="1118"/>
                    <a:pt x="2104" y="678"/>
                  </a:cubicBezTo>
                  <a:lnTo>
                    <a:pt x="2104" y="678"/>
                  </a:lnTo>
                  <a:lnTo>
                    <a:pt x="2094" y="683"/>
                  </a:lnTo>
                  <a:cubicBezTo>
                    <a:pt x="2195" y="1144"/>
                    <a:pt x="2144" y="1624"/>
                    <a:pt x="1937" y="2029"/>
                  </a:cubicBezTo>
                  <a:cubicBezTo>
                    <a:pt x="1836" y="2231"/>
                    <a:pt x="1679" y="2423"/>
                    <a:pt x="1467" y="2514"/>
                  </a:cubicBezTo>
                  <a:cubicBezTo>
                    <a:pt x="1380" y="2552"/>
                    <a:pt x="1294" y="2569"/>
                    <a:pt x="1210" y="2569"/>
                  </a:cubicBezTo>
                  <a:cubicBezTo>
                    <a:pt x="848" y="2569"/>
                    <a:pt x="528" y="2249"/>
                    <a:pt x="405" y="1912"/>
                  </a:cubicBezTo>
                  <a:cubicBezTo>
                    <a:pt x="142" y="1280"/>
                    <a:pt x="258" y="466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7475806" y="3101244"/>
              <a:ext cx="134315" cy="240135"/>
            </a:xfrm>
            <a:custGeom>
              <a:avLst/>
              <a:gdLst/>
              <a:ahLst/>
              <a:cxnLst/>
              <a:rect l="l" t="t" r="r" b="b"/>
              <a:pathLst>
                <a:path w="3587" h="6413" extrusionOk="0">
                  <a:moveTo>
                    <a:pt x="506" y="0"/>
                  </a:moveTo>
                  <a:lnTo>
                    <a:pt x="1" y="6160"/>
                  </a:lnTo>
                  <a:lnTo>
                    <a:pt x="3081" y="6413"/>
                  </a:lnTo>
                  <a:lnTo>
                    <a:pt x="3586" y="25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7482434" y="3099147"/>
              <a:ext cx="128624" cy="187262"/>
            </a:xfrm>
            <a:custGeom>
              <a:avLst/>
              <a:gdLst/>
              <a:ahLst/>
              <a:cxnLst/>
              <a:rect l="l" t="t" r="r" b="b"/>
              <a:pathLst>
                <a:path w="3435" h="5001" extrusionOk="0">
                  <a:moveTo>
                    <a:pt x="3435" y="1"/>
                  </a:moveTo>
                  <a:lnTo>
                    <a:pt x="56" y="3546"/>
                  </a:lnTo>
                  <a:lnTo>
                    <a:pt x="1" y="4244"/>
                  </a:lnTo>
                  <a:cubicBezTo>
                    <a:pt x="1" y="4244"/>
                    <a:pt x="1009" y="5001"/>
                    <a:pt x="2288" y="5001"/>
                  </a:cubicBezTo>
                  <a:cubicBezTo>
                    <a:pt x="2527" y="5001"/>
                    <a:pt x="2776" y="4974"/>
                    <a:pt x="3030" y="4911"/>
                  </a:cubicBezTo>
                  <a:lnTo>
                    <a:pt x="3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7301238" y="2826474"/>
              <a:ext cx="424027" cy="409611"/>
            </a:xfrm>
            <a:custGeom>
              <a:avLst/>
              <a:gdLst/>
              <a:ahLst/>
              <a:cxnLst/>
              <a:rect l="l" t="t" r="r" b="b"/>
              <a:pathLst>
                <a:path w="11324" h="10939" extrusionOk="0">
                  <a:moveTo>
                    <a:pt x="4663" y="0"/>
                  </a:moveTo>
                  <a:lnTo>
                    <a:pt x="2321" y="885"/>
                  </a:lnTo>
                  <a:cubicBezTo>
                    <a:pt x="2321" y="885"/>
                    <a:pt x="2084" y="1978"/>
                    <a:pt x="1482" y="4729"/>
                  </a:cubicBezTo>
                  <a:cubicBezTo>
                    <a:pt x="885" y="7480"/>
                    <a:pt x="0" y="10034"/>
                    <a:pt x="3717" y="10843"/>
                  </a:cubicBezTo>
                  <a:cubicBezTo>
                    <a:pt x="4018" y="10908"/>
                    <a:pt x="4305" y="10939"/>
                    <a:pt x="4579" y="10939"/>
                  </a:cubicBezTo>
                  <a:cubicBezTo>
                    <a:pt x="6216" y="10939"/>
                    <a:pt x="7380" y="9848"/>
                    <a:pt x="8172" y="8557"/>
                  </a:cubicBezTo>
                  <a:cubicBezTo>
                    <a:pt x="8466" y="8886"/>
                    <a:pt x="8875" y="9103"/>
                    <a:pt x="9346" y="9144"/>
                  </a:cubicBezTo>
                  <a:cubicBezTo>
                    <a:pt x="9393" y="9147"/>
                    <a:pt x="9439" y="9149"/>
                    <a:pt x="9485" y="9149"/>
                  </a:cubicBezTo>
                  <a:cubicBezTo>
                    <a:pt x="10397" y="9149"/>
                    <a:pt x="11170" y="8449"/>
                    <a:pt x="11247" y="7525"/>
                  </a:cubicBezTo>
                  <a:cubicBezTo>
                    <a:pt x="11323" y="6554"/>
                    <a:pt x="10605" y="5705"/>
                    <a:pt x="9634" y="5624"/>
                  </a:cubicBezTo>
                  <a:cubicBezTo>
                    <a:pt x="9593" y="5621"/>
                    <a:pt x="9553" y="5620"/>
                    <a:pt x="9513" y="5620"/>
                  </a:cubicBezTo>
                  <a:cubicBezTo>
                    <a:pt x="9472" y="5620"/>
                    <a:pt x="9432" y="5621"/>
                    <a:pt x="9391" y="5624"/>
                  </a:cubicBezTo>
                  <a:cubicBezTo>
                    <a:pt x="9427" y="5487"/>
                    <a:pt x="9457" y="5356"/>
                    <a:pt x="9482" y="5240"/>
                  </a:cubicBezTo>
                  <a:cubicBezTo>
                    <a:pt x="9897" y="3338"/>
                    <a:pt x="10413" y="981"/>
                    <a:pt x="10413" y="981"/>
                  </a:cubicBezTo>
                  <a:lnTo>
                    <a:pt x="4663" y="0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7342877" y="2953712"/>
              <a:ext cx="344120" cy="210066"/>
            </a:xfrm>
            <a:custGeom>
              <a:avLst/>
              <a:gdLst/>
              <a:ahLst/>
              <a:cxnLst/>
              <a:rect l="l" t="t" r="r" b="b"/>
              <a:pathLst>
                <a:path w="9190" h="5610" extrusionOk="0">
                  <a:moveTo>
                    <a:pt x="5201" y="1"/>
                  </a:moveTo>
                  <a:cubicBezTo>
                    <a:pt x="4716" y="1"/>
                    <a:pt x="4210" y="158"/>
                    <a:pt x="3890" y="522"/>
                  </a:cubicBezTo>
                  <a:cubicBezTo>
                    <a:pt x="4365" y="228"/>
                    <a:pt x="4916" y="122"/>
                    <a:pt x="5462" y="16"/>
                  </a:cubicBezTo>
                  <a:cubicBezTo>
                    <a:pt x="5377" y="6"/>
                    <a:pt x="5289" y="1"/>
                    <a:pt x="5201" y="1"/>
                  </a:cubicBezTo>
                  <a:close/>
                  <a:moveTo>
                    <a:pt x="1234" y="73"/>
                  </a:moveTo>
                  <a:cubicBezTo>
                    <a:pt x="1073" y="73"/>
                    <a:pt x="915" y="120"/>
                    <a:pt x="774" y="228"/>
                  </a:cubicBezTo>
                  <a:cubicBezTo>
                    <a:pt x="890" y="188"/>
                    <a:pt x="1004" y="170"/>
                    <a:pt x="1116" y="170"/>
                  </a:cubicBezTo>
                  <a:cubicBezTo>
                    <a:pt x="1511" y="170"/>
                    <a:pt x="1875" y="395"/>
                    <a:pt x="2190" y="663"/>
                  </a:cubicBezTo>
                  <a:cubicBezTo>
                    <a:pt x="2002" y="333"/>
                    <a:pt x="1612" y="73"/>
                    <a:pt x="1234" y="73"/>
                  </a:cubicBezTo>
                  <a:close/>
                  <a:moveTo>
                    <a:pt x="486" y="1048"/>
                  </a:moveTo>
                  <a:lnTo>
                    <a:pt x="476" y="1053"/>
                  </a:lnTo>
                  <a:cubicBezTo>
                    <a:pt x="481" y="1123"/>
                    <a:pt x="501" y="1184"/>
                    <a:pt x="527" y="1240"/>
                  </a:cubicBezTo>
                  <a:cubicBezTo>
                    <a:pt x="618" y="1396"/>
                    <a:pt x="739" y="1538"/>
                    <a:pt x="850" y="1685"/>
                  </a:cubicBezTo>
                  <a:cubicBezTo>
                    <a:pt x="845" y="1685"/>
                    <a:pt x="845" y="1685"/>
                    <a:pt x="845" y="1690"/>
                  </a:cubicBezTo>
                  <a:cubicBezTo>
                    <a:pt x="714" y="1644"/>
                    <a:pt x="577" y="1599"/>
                    <a:pt x="446" y="1563"/>
                  </a:cubicBezTo>
                  <a:cubicBezTo>
                    <a:pt x="340" y="1526"/>
                    <a:pt x="232" y="1497"/>
                    <a:pt x="121" y="1497"/>
                  </a:cubicBezTo>
                  <a:cubicBezTo>
                    <a:pt x="83" y="1497"/>
                    <a:pt x="45" y="1500"/>
                    <a:pt x="6" y="1508"/>
                  </a:cubicBezTo>
                  <a:lnTo>
                    <a:pt x="1" y="1523"/>
                  </a:lnTo>
                  <a:cubicBezTo>
                    <a:pt x="66" y="1568"/>
                    <a:pt x="137" y="1599"/>
                    <a:pt x="208" y="1619"/>
                  </a:cubicBezTo>
                  <a:cubicBezTo>
                    <a:pt x="410" y="1665"/>
                    <a:pt x="618" y="1680"/>
                    <a:pt x="825" y="1705"/>
                  </a:cubicBezTo>
                  <a:cubicBezTo>
                    <a:pt x="815" y="1710"/>
                    <a:pt x="800" y="1720"/>
                    <a:pt x="790" y="1725"/>
                  </a:cubicBezTo>
                  <a:cubicBezTo>
                    <a:pt x="633" y="1867"/>
                    <a:pt x="562" y="2069"/>
                    <a:pt x="552" y="2261"/>
                  </a:cubicBezTo>
                  <a:cubicBezTo>
                    <a:pt x="607" y="2074"/>
                    <a:pt x="709" y="1902"/>
                    <a:pt x="850" y="1801"/>
                  </a:cubicBezTo>
                  <a:cubicBezTo>
                    <a:pt x="975" y="1727"/>
                    <a:pt x="1095" y="1695"/>
                    <a:pt x="1209" y="1695"/>
                  </a:cubicBezTo>
                  <a:cubicBezTo>
                    <a:pt x="1299" y="1695"/>
                    <a:pt x="1385" y="1715"/>
                    <a:pt x="1467" y="1750"/>
                  </a:cubicBezTo>
                  <a:cubicBezTo>
                    <a:pt x="1260" y="1750"/>
                    <a:pt x="1083" y="1907"/>
                    <a:pt x="1068" y="2115"/>
                  </a:cubicBezTo>
                  <a:cubicBezTo>
                    <a:pt x="1053" y="2332"/>
                    <a:pt x="1214" y="2524"/>
                    <a:pt x="1432" y="2539"/>
                  </a:cubicBezTo>
                  <a:cubicBezTo>
                    <a:pt x="1444" y="2541"/>
                    <a:pt x="1456" y="2541"/>
                    <a:pt x="1468" y="2541"/>
                  </a:cubicBezTo>
                  <a:cubicBezTo>
                    <a:pt x="1670" y="2541"/>
                    <a:pt x="1838" y="2385"/>
                    <a:pt x="1857" y="2180"/>
                  </a:cubicBezTo>
                  <a:cubicBezTo>
                    <a:pt x="1857" y="2145"/>
                    <a:pt x="1857" y="2110"/>
                    <a:pt x="1852" y="2079"/>
                  </a:cubicBezTo>
                  <a:lnTo>
                    <a:pt x="1852" y="2079"/>
                  </a:lnTo>
                  <a:cubicBezTo>
                    <a:pt x="1948" y="2206"/>
                    <a:pt x="2018" y="2352"/>
                    <a:pt x="2069" y="2504"/>
                  </a:cubicBezTo>
                  <a:cubicBezTo>
                    <a:pt x="2023" y="2115"/>
                    <a:pt x="1796" y="1695"/>
                    <a:pt x="1381" y="1599"/>
                  </a:cubicBezTo>
                  <a:cubicBezTo>
                    <a:pt x="1329" y="1588"/>
                    <a:pt x="1274" y="1582"/>
                    <a:pt x="1220" y="1582"/>
                  </a:cubicBezTo>
                  <a:cubicBezTo>
                    <a:pt x="1096" y="1582"/>
                    <a:pt x="971" y="1611"/>
                    <a:pt x="865" y="1675"/>
                  </a:cubicBezTo>
                  <a:cubicBezTo>
                    <a:pt x="815" y="1563"/>
                    <a:pt x="769" y="1457"/>
                    <a:pt x="714" y="1351"/>
                  </a:cubicBezTo>
                  <a:cubicBezTo>
                    <a:pt x="668" y="1230"/>
                    <a:pt x="602" y="1118"/>
                    <a:pt x="486" y="1048"/>
                  </a:cubicBezTo>
                  <a:close/>
                  <a:moveTo>
                    <a:pt x="5832" y="1123"/>
                  </a:moveTo>
                  <a:cubicBezTo>
                    <a:pt x="5756" y="1164"/>
                    <a:pt x="5700" y="1209"/>
                    <a:pt x="5644" y="1265"/>
                  </a:cubicBezTo>
                  <a:cubicBezTo>
                    <a:pt x="5508" y="1427"/>
                    <a:pt x="5392" y="1614"/>
                    <a:pt x="5265" y="1796"/>
                  </a:cubicBezTo>
                  <a:cubicBezTo>
                    <a:pt x="5120" y="1669"/>
                    <a:pt x="4922" y="1608"/>
                    <a:pt x="4728" y="1608"/>
                  </a:cubicBezTo>
                  <a:cubicBezTo>
                    <a:pt x="4713" y="1608"/>
                    <a:pt x="4698" y="1608"/>
                    <a:pt x="4684" y="1609"/>
                  </a:cubicBezTo>
                  <a:cubicBezTo>
                    <a:pt x="4188" y="1639"/>
                    <a:pt x="3844" y="2079"/>
                    <a:pt x="3713" y="2514"/>
                  </a:cubicBezTo>
                  <a:cubicBezTo>
                    <a:pt x="3920" y="2145"/>
                    <a:pt x="4239" y="1756"/>
                    <a:pt x="4689" y="1730"/>
                  </a:cubicBezTo>
                  <a:lnTo>
                    <a:pt x="4734" y="1730"/>
                  </a:lnTo>
                  <a:cubicBezTo>
                    <a:pt x="4587" y="1796"/>
                    <a:pt x="4486" y="1938"/>
                    <a:pt x="4471" y="2110"/>
                  </a:cubicBezTo>
                  <a:cubicBezTo>
                    <a:pt x="4451" y="2367"/>
                    <a:pt x="4638" y="2595"/>
                    <a:pt x="4896" y="2615"/>
                  </a:cubicBezTo>
                  <a:cubicBezTo>
                    <a:pt x="4908" y="2616"/>
                    <a:pt x="4921" y="2617"/>
                    <a:pt x="4933" y="2617"/>
                  </a:cubicBezTo>
                  <a:cubicBezTo>
                    <a:pt x="5175" y="2617"/>
                    <a:pt x="5377" y="2431"/>
                    <a:pt x="5397" y="2185"/>
                  </a:cubicBezTo>
                  <a:cubicBezTo>
                    <a:pt x="5402" y="2160"/>
                    <a:pt x="5402" y="2135"/>
                    <a:pt x="5397" y="2110"/>
                  </a:cubicBezTo>
                  <a:lnTo>
                    <a:pt x="5397" y="2110"/>
                  </a:lnTo>
                  <a:cubicBezTo>
                    <a:pt x="5462" y="2236"/>
                    <a:pt x="5503" y="2378"/>
                    <a:pt x="5518" y="2524"/>
                  </a:cubicBezTo>
                  <a:cubicBezTo>
                    <a:pt x="5543" y="2302"/>
                    <a:pt x="5498" y="2054"/>
                    <a:pt x="5336" y="1867"/>
                  </a:cubicBezTo>
                  <a:cubicBezTo>
                    <a:pt x="5326" y="1852"/>
                    <a:pt x="5311" y="1836"/>
                    <a:pt x="5295" y="1821"/>
                  </a:cubicBezTo>
                  <a:lnTo>
                    <a:pt x="5295" y="1821"/>
                  </a:lnTo>
                  <a:cubicBezTo>
                    <a:pt x="5457" y="1831"/>
                    <a:pt x="5619" y="1836"/>
                    <a:pt x="5781" y="1836"/>
                  </a:cubicBezTo>
                  <a:cubicBezTo>
                    <a:pt x="5827" y="1840"/>
                    <a:pt x="5873" y="1843"/>
                    <a:pt x="5918" y="1843"/>
                  </a:cubicBezTo>
                  <a:cubicBezTo>
                    <a:pt x="6050" y="1843"/>
                    <a:pt x="6177" y="1823"/>
                    <a:pt x="6302" y="1771"/>
                  </a:cubicBezTo>
                  <a:lnTo>
                    <a:pt x="6302" y="1761"/>
                  </a:lnTo>
                  <a:cubicBezTo>
                    <a:pt x="6211" y="1732"/>
                    <a:pt x="6121" y="1721"/>
                    <a:pt x="6032" y="1721"/>
                  </a:cubicBezTo>
                  <a:cubicBezTo>
                    <a:pt x="5948" y="1721"/>
                    <a:pt x="5864" y="1731"/>
                    <a:pt x="5781" y="1745"/>
                  </a:cubicBezTo>
                  <a:cubicBezTo>
                    <a:pt x="5614" y="1761"/>
                    <a:pt x="5447" y="1781"/>
                    <a:pt x="5280" y="1806"/>
                  </a:cubicBezTo>
                  <a:cubicBezTo>
                    <a:pt x="5381" y="1705"/>
                    <a:pt x="5483" y="1604"/>
                    <a:pt x="5584" y="1503"/>
                  </a:cubicBezTo>
                  <a:cubicBezTo>
                    <a:pt x="5700" y="1402"/>
                    <a:pt x="5796" y="1285"/>
                    <a:pt x="5842" y="1134"/>
                  </a:cubicBezTo>
                  <a:lnTo>
                    <a:pt x="5832" y="1123"/>
                  </a:lnTo>
                  <a:close/>
                  <a:moveTo>
                    <a:pt x="2716" y="1311"/>
                  </a:moveTo>
                  <a:cubicBezTo>
                    <a:pt x="2625" y="1589"/>
                    <a:pt x="2605" y="1973"/>
                    <a:pt x="2565" y="2281"/>
                  </a:cubicBezTo>
                  <a:cubicBezTo>
                    <a:pt x="2544" y="2681"/>
                    <a:pt x="2509" y="3101"/>
                    <a:pt x="2307" y="3455"/>
                  </a:cubicBezTo>
                  <a:cubicBezTo>
                    <a:pt x="2286" y="3485"/>
                    <a:pt x="2261" y="3515"/>
                    <a:pt x="2241" y="3526"/>
                  </a:cubicBezTo>
                  <a:cubicBezTo>
                    <a:pt x="2175" y="3553"/>
                    <a:pt x="2105" y="3564"/>
                    <a:pt x="2033" y="3564"/>
                  </a:cubicBezTo>
                  <a:cubicBezTo>
                    <a:pt x="1870" y="3564"/>
                    <a:pt x="1696" y="3507"/>
                    <a:pt x="1538" y="3465"/>
                  </a:cubicBezTo>
                  <a:cubicBezTo>
                    <a:pt x="1534" y="3465"/>
                    <a:pt x="1514" y="3458"/>
                    <a:pt x="1493" y="3458"/>
                  </a:cubicBezTo>
                  <a:cubicBezTo>
                    <a:pt x="1488" y="3458"/>
                    <a:pt x="1482" y="3459"/>
                    <a:pt x="1477" y="3460"/>
                  </a:cubicBezTo>
                  <a:cubicBezTo>
                    <a:pt x="1401" y="3475"/>
                    <a:pt x="1371" y="3571"/>
                    <a:pt x="1422" y="3627"/>
                  </a:cubicBezTo>
                  <a:cubicBezTo>
                    <a:pt x="1467" y="3672"/>
                    <a:pt x="1543" y="3728"/>
                    <a:pt x="1594" y="3768"/>
                  </a:cubicBezTo>
                  <a:cubicBezTo>
                    <a:pt x="1725" y="3869"/>
                    <a:pt x="1852" y="3971"/>
                    <a:pt x="1988" y="4062"/>
                  </a:cubicBezTo>
                  <a:lnTo>
                    <a:pt x="1998" y="4057"/>
                  </a:lnTo>
                  <a:cubicBezTo>
                    <a:pt x="1862" y="3905"/>
                    <a:pt x="1715" y="3758"/>
                    <a:pt x="1568" y="3617"/>
                  </a:cubicBezTo>
                  <a:lnTo>
                    <a:pt x="1548" y="3596"/>
                  </a:lnTo>
                  <a:lnTo>
                    <a:pt x="1548" y="3596"/>
                  </a:lnTo>
                  <a:cubicBezTo>
                    <a:pt x="1679" y="3637"/>
                    <a:pt x="1854" y="3685"/>
                    <a:pt x="2014" y="3685"/>
                  </a:cubicBezTo>
                  <a:cubicBezTo>
                    <a:pt x="2170" y="3685"/>
                    <a:pt x="2313" y="3640"/>
                    <a:pt x="2388" y="3500"/>
                  </a:cubicBezTo>
                  <a:cubicBezTo>
                    <a:pt x="2494" y="3273"/>
                    <a:pt x="2509" y="3020"/>
                    <a:pt x="2565" y="2777"/>
                  </a:cubicBezTo>
                  <a:cubicBezTo>
                    <a:pt x="2681" y="2297"/>
                    <a:pt x="2747" y="1806"/>
                    <a:pt x="2716" y="1311"/>
                  </a:cubicBezTo>
                  <a:close/>
                  <a:moveTo>
                    <a:pt x="3642" y="4011"/>
                  </a:moveTo>
                  <a:lnTo>
                    <a:pt x="3642" y="4011"/>
                  </a:lnTo>
                  <a:cubicBezTo>
                    <a:pt x="3419" y="4524"/>
                    <a:pt x="2848" y="4675"/>
                    <a:pt x="2332" y="4675"/>
                  </a:cubicBezTo>
                  <a:cubicBezTo>
                    <a:pt x="2298" y="4675"/>
                    <a:pt x="2264" y="4675"/>
                    <a:pt x="2231" y="4674"/>
                  </a:cubicBezTo>
                  <a:cubicBezTo>
                    <a:pt x="2049" y="4663"/>
                    <a:pt x="1841" y="4648"/>
                    <a:pt x="1720" y="4502"/>
                  </a:cubicBezTo>
                  <a:lnTo>
                    <a:pt x="1720" y="4502"/>
                  </a:lnTo>
                  <a:cubicBezTo>
                    <a:pt x="1806" y="4684"/>
                    <a:pt x="2039" y="4744"/>
                    <a:pt x="2221" y="4770"/>
                  </a:cubicBezTo>
                  <a:cubicBezTo>
                    <a:pt x="2296" y="4780"/>
                    <a:pt x="2375" y="4786"/>
                    <a:pt x="2455" y="4786"/>
                  </a:cubicBezTo>
                  <a:cubicBezTo>
                    <a:pt x="2970" y="4786"/>
                    <a:pt x="3541" y="4554"/>
                    <a:pt x="3642" y="4011"/>
                  </a:cubicBezTo>
                  <a:close/>
                  <a:moveTo>
                    <a:pt x="8852" y="3108"/>
                  </a:moveTo>
                  <a:cubicBezTo>
                    <a:pt x="8821" y="3108"/>
                    <a:pt x="8789" y="3116"/>
                    <a:pt x="8760" y="3136"/>
                  </a:cubicBezTo>
                  <a:cubicBezTo>
                    <a:pt x="8573" y="3252"/>
                    <a:pt x="8476" y="3465"/>
                    <a:pt x="8360" y="3637"/>
                  </a:cubicBezTo>
                  <a:cubicBezTo>
                    <a:pt x="8254" y="3819"/>
                    <a:pt x="8026" y="4158"/>
                    <a:pt x="7930" y="4335"/>
                  </a:cubicBezTo>
                  <a:cubicBezTo>
                    <a:pt x="7886" y="4391"/>
                    <a:pt x="7935" y="4461"/>
                    <a:pt x="7992" y="4461"/>
                  </a:cubicBezTo>
                  <a:cubicBezTo>
                    <a:pt x="8007" y="4461"/>
                    <a:pt x="8022" y="4456"/>
                    <a:pt x="8036" y="4446"/>
                  </a:cubicBezTo>
                  <a:cubicBezTo>
                    <a:pt x="8057" y="4421"/>
                    <a:pt x="8097" y="4385"/>
                    <a:pt x="8117" y="4365"/>
                  </a:cubicBezTo>
                  <a:cubicBezTo>
                    <a:pt x="8211" y="4283"/>
                    <a:pt x="8400" y="4109"/>
                    <a:pt x="8547" y="4109"/>
                  </a:cubicBezTo>
                  <a:cubicBezTo>
                    <a:pt x="8591" y="4109"/>
                    <a:pt x="8631" y="4124"/>
                    <a:pt x="8664" y="4163"/>
                  </a:cubicBezTo>
                  <a:cubicBezTo>
                    <a:pt x="8755" y="4375"/>
                    <a:pt x="8658" y="4643"/>
                    <a:pt x="8608" y="4861"/>
                  </a:cubicBezTo>
                  <a:lnTo>
                    <a:pt x="8623" y="4866"/>
                  </a:lnTo>
                  <a:cubicBezTo>
                    <a:pt x="8699" y="4719"/>
                    <a:pt x="8765" y="4557"/>
                    <a:pt x="8790" y="4385"/>
                  </a:cubicBezTo>
                  <a:cubicBezTo>
                    <a:pt x="8827" y="4191"/>
                    <a:pt x="8759" y="3985"/>
                    <a:pt x="8546" y="3985"/>
                  </a:cubicBezTo>
                  <a:cubicBezTo>
                    <a:pt x="8526" y="3985"/>
                    <a:pt x="8504" y="3987"/>
                    <a:pt x="8481" y="3991"/>
                  </a:cubicBezTo>
                  <a:cubicBezTo>
                    <a:pt x="8320" y="4026"/>
                    <a:pt x="8198" y="4127"/>
                    <a:pt x="8087" y="4239"/>
                  </a:cubicBezTo>
                  <a:cubicBezTo>
                    <a:pt x="8178" y="4036"/>
                    <a:pt x="8274" y="3834"/>
                    <a:pt x="8390" y="3662"/>
                  </a:cubicBezTo>
                  <a:cubicBezTo>
                    <a:pt x="8487" y="3526"/>
                    <a:pt x="8598" y="3394"/>
                    <a:pt x="8719" y="3293"/>
                  </a:cubicBezTo>
                  <a:cubicBezTo>
                    <a:pt x="8766" y="3251"/>
                    <a:pt x="8826" y="3212"/>
                    <a:pt x="8865" y="3212"/>
                  </a:cubicBezTo>
                  <a:cubicBezTo>
                    <a:pt x="8873" y="3212"/>
                    <a:pt x="8880" y="3214"/>
                    <a:pt x="8886" y="3217"/>
                  </a:cubicBezTo>
                  <a:cubicBezTo>
                    <a:pt x="9104" y="3318"/>
                    <a:pt x="9119" y="3606"/>
                    <a:pt x="9134" y="3834"/>
                  </a:cubicBezTo>
                  <a:lnTo>
                    <a:pt x="9144" y="3834"/>
                  </a:lnTo>
                  <a:cubicBezTo>
                    <a:pt x="9179" y="3672"/>
                    <a:pt x="9189" y="3490"/>
                    <a:pt x="9119" y="3323"/>
                  </a:cubicBezTo>
                  <a:cubicBezTo>
                    <a:pt x="9083" y="3220"/>
                    <a:pt x="8967" y="3108"/>
                    <a:pt x="8852" y="3108"/>
                  </a:cubicBezTo>
                  <a:close/>
                  <a:moveTo>
                    <a:pt x="2803" y="5486"/>
                  </a:moveTo>
                  <a:cubicBezTo>
                    <a:pt x="2731" y="5486"/>
                    <a:pt x="2657" y="5504"/>
                    <a:pt x="2580" y="5533"/>
                  </a:cubicBezTo>
                  <a:lnTo>
                    <a:pt x="2570" y="5548"/>
                  </a:lnTo>
                  <a:cubicBezTo>
                    <a:pt x="2646" y="5584"/>
                    <a:pt x="2731" y="5599"/>
                    <a:pt x="2812" y="5609"/>
                  </a:cubicBezTo>
                  <a:cubicBezTo>
                    <a:pt x="2898" y="5609"/>
                    <a:pt x="2979" y="5599"/>
                    <a:pt x="3065" y="5589"/>
                  </a:cubicBezTo>
                  <a:lnTo>
                    <a:pt x="3060" y="5574"/>
                  </a:lnTo>
                  <a:cubicBezTo>
                    <a:pt x="2977" y="5512"/>
                    <a:pt x="2892" y="5486"/>
                    <a:pt x="2803" y="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6865493" y="3286334"/>
              <a:ext cx="1378051" cy="672175"/>
            </a:xfrm>
            <a:custGeom>
              <a:avLst/>
              <a:gdLst/>
              <a:ahLst/>
              <a:cxnLst/>
              <a:rect l="l" t="t" r="r" b="b"/>
              <a:pathLst>
                <a:path w="36802" h="17951" extrusionOk="0">
                  <a:moveTo>
                    <a:pt x="14374" y="0"/>
                  </a:moveTo>
                  <a:cubicBezTo>
                    <a:pt x="12298" y="0"/>
                    <a:pt x="9006" y="257"/>
                    <a:pt x="6367" y="1647"/>
                  </a:cubicBezTo>
                  <a:cubicBezTo>
                    <a:pt x="2180" y="3857"/>
                    <a:pt x="1" y="13091"/>
                    <a:pt x="1" y="13091"/>
                  </a:cubicBezTo>
                  <a:lnTo>
                    <a:pt x="1983" y="17951"/>
                  </a:lnTo>
                  <a:lnTo>
                    <a:pt x="36270" y="17951"/>
                  </a:lnTo>
                  <a:cubicBezTo>
                    <a:pt x="36270" y="17951"/>
                    <a:pt x="36801" y="6921"/>
                    <a:pt x="33787" y="4969"/>
                  </a:cubicBezTo>
                  <a:cubicBezTo>
                    <a:pt x="30768" y="3012"/>
                    <a:pt x="19435" y="772"/>
                    <a:pt x="19435" y="772"/>
                  </a:cubicBezTo>
                  <a:lnTo>
                    <a:pt x="16391" y="89"/>
                  </a:lnTo>
                  <a:cubicBezTo>
                    <a:pt x="16391" y="89"/>
                    <a:pt x="15592" y="0"/>
                    <a:pt x="14374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364745" y="2799027"/>
              <a:ext cx="524305" cy="569801"/>
            </a:xfrm>
            <a:custGeom>
              <a:avLst/>
              <a:gdLst/>
              <a:ahLst/>
              <a:cxnLst/>
              <a:rect l="l" t="t" r="r" b="b"/>
              <a:pathLst>
                <a:path w="14002" h="15217" extrusionOk="0">
                  <a:moveTo>
                    <a:pt x="3980" y="0"/>
                  </a:moveTo>
                  <a:cubicBezTo>
                    <a:pt x="0" y="0"/>
                    <a:pt x="286" y="3181"/>
                    <a:pt x="286" y="3181"/>
                  </a:cubicBezTo>
                  <a:cubicBezTo>
                    <a:pt x="286" y="3181"/>
                    <a:pt x="2095" y="1851"/>
                    <a:pt x="3096" y="1851"/>
                  </a:cubicBezTo>
                  <a:cubicBezTo>
                    <a:pt x="3104" y="1851"/>
                    <a:pt x="3111" y="1851"/>
                    <a:pt x="3118" y="1851"/>
                  </a:cubicBezTo>
                  <a:cubicBezTo>
                    <a:pt x="2340" y="2013"/>
                    <a:pt x="1500" y="2594"/>
                    <a:pt x="1611" y="3449"/>
                  </a:cubicBezTo>
                  <a:lnTo>
                    <a:pt x="1637" y="3292"/>
                  </a:lnTo>
                  <a:cubicBezTo>
                    <a:pt x="1642" y="3237"/>
                    <a:pt x="1652" y="3196"/>
                    <a:pt x="1672" y="3141"/>
                  </a:cubicBezTo>
                  <a:cubicBezTo>
                    <a:pt x="1687" y="3055"/>
                    <a:pt x="1743" y="2938"/>
                    <a:pt x="1783" y="2857"/>
                  </a:cubicBezTo>
                  <a:cubicBezTo>
                    <a:pt x="2072" y="2357"/>
                    <a:pt x="2638" y="2089"/>
                    <a:pt x="3184" y="1952"/>
                  </a:cubicBezTo>
                  <a:lnTo>
                    <a:pt x="3184" y="1952"/>
                  </a:lnTo>
                  <a:cubicBezTo>
                    <a:pt x="2861" y="2438"/>
                    <a:pt x="2694" y="3024"/>
                    <a:pt x="2749" y="3606"/>
                  </a:cubicBezTo>
                  <a:cubicBezTo>
                    <a:pt x="2825" y="4248"/>
                    <a:pt x="3336" y="4749"/>
                    <a:pt x="3882" y="5032"/>
                  </a:cubicBezTo>
                  <a:cubicBezTo>
                    <a:pt x="2775" y="4177"/>
                    <a:pt x="2375" y="3120"/>
                    <a:pt x="3316" y="1942"/>
                  </a:cubicBezTo>
                  <a:lnTo>
                    <a:pt x="3316" y="1942"/>
                  </a:lnTo>
                  <a:cubicBezTo>
                    <a:pt x="3412" y="2478"/>
                    <a:pt x="4175" y="5907"/>
                    <a:pt x="7695" y="6357"/>
                  </a:cubicBezTo>
                  <a:cubicBezTo>
                    <a:pt x="7736" y="6354"/>
                    <a:pt x="7776" y="6353"/>
                    <a:pt x="7817" y="6353"/>
                  </a:cubicBezTo>
                  <a:cubicBezTo>
                    <a:pt x="7857" y="6353"/>
                    <a:pt x="7897" y="6354"/>
                    <a:pt x="7938" y="6357"/>
                  </a:cubicBezTo>
                  <a:cubicBezTo>
                    <a:pt x="8909" y="6438"/>
                    <a:pt x="9627" y="7287"/>
                    <a:pt x="9551" y="8258"/>
                  </a:cubicBezTo>
                  <a:cubicBezTo>
                    <a:pt x="9474" y="9182"/>
                    <a:pt x="8701" y="9882"/>
                    <a:pt x="7789" y="9882"/>
                  </a:cubicBezTo>
                  <a:cubicBezTo>
                    <a:pt x="7743" y="9882"/>
                    <a:pt x="7697" y="9880"/>
                    <a:pt x="7650" y="9877"/>
                  </a:cubicBezTo>
                  <a:cubicBezTo>
                    <a:pt x="7179" y="9836"/>
                    <a:pt x="6770" y="9614"/>
                    <a:pt x="6476" y="9290"/>
                  </a:cubicBezTo>
                  <a:lnTo>
                    <a:pt x="6102" y="13786"/>
                  </a:lnTo>
                  <a:lnTo>
                    <a:pt x="12419" y="15217"/>
                  </a:lnTo>
                  <a:cubicBezTo>
                    <a:pt x="12419" y="15217"/>
                    <a:pt x="13976" y="14463"/>
                    <a:pt x="14001" y="13209"/>
                  </a:cubicBezTo>
                  <a:lnTo>
                    <a:pt x="14001" y="13209"/>
                  </a:lnTo>
                  <a:cubicBezTo>
                    <a:pt x="14001" y="13209"/>
                    <a:pt x="13867" y="13234"/>
                    <a:pt x="13656" y="13234"/>
                  </a:cubicBezTo>
                  <a:cubicBezTo>
                    <a:pt x="12830" y="13234"/>
                    <a:pt x="10833" y="12862"/>
                    <a:pt x="11099" y="9214"/>
                  </a:cubicBezTo>
                  <a:cubicBezTo>
                    <a:pt x="11250" y="7151"/>
                    <a:pt x="10982" y="5163"/>
                    <a:pt x="10178" y="3565"/>
                  </a:cubicBezTo>
                  <a:lnTo>
                    <a:pt x="10178" y="3565"/>
                  </a:lnTo>
                  <a:cubicBezTo>
                    <a:pt x="10826" y="4728"/>
                    <a:pt x="11276" y="6018"/>
                    <a:pt x="11422" y="7338"/>
                  </a:cubicBezTo>
                  <a:cubicBezTo>
                    <a:pt x="11549" y="8279"/>
                    <a:pt x="11463" y="9209"/>
                    <a:pt x="11508" y="10160"/>
                  </a:cubicBezTo>
                  <a:cubicBezTo>
                    <a:pt x="11566" y="11125"/>
                    <a:pt x="11861" y="12100"/>
                    <a:pt x="12943" y="12100"/>
                  </a:cubicBezTo>
                  <a:cubicBezTo>
                    <a:pt x="13001" y="12100"/>
                    <a:pt x="13060" y="12097"/>
                    <a:pt x="13122" y="12092"/>
                  </a:cubicBezTo>
                  <a:lnTo>
                    <a:pt x="13122" y="12082"/>
                  </a:lnTo>
                  <a:cubicBezTo>
                    <a:pt x="12884" y="12076"/>
                    <a:pt x="12646" y="12041"/>
                    <a:pt x="12439" y="11945"/>
                  </a:cubicBezTo>
                  <a:cubicBezTo>
                    <a:pt x="12226" y="11854"/>
                    <a:pt x="12060" y="11687"/>
                    <a:pt x="11943" y="11490"/>
                  </a:cubicBezTo>
                  <a:cubicBezTo>
                    <a:pt x="11518" y="10650"/>
                    <a:pt x="11635" y="9659"/>
                    <a:pt x="11615" y="8739"/>
                  </a:cubicBezTo>
                  <a:cubicBezTo>
                    <a:pt x="11604" y="8268"/>
                    <a:pt x="11559" y="7793"/>
                    <a:pt x="11488" y="7328"/>
                  </a:cubicBezTo>
                  <a:cubicBezTo>
                    <a:pt x="11185" y="5477"/>
                    <a:pt x="10628" y="3565"/>
                    <a:pt x="9278" y="2200"/>
                  </a:cubicBezTo>
                  <a:lnTo>
                    <a:pt x="9278" y="2200"/>
                  </a:lnTo>
                  <a:cubicBezTo>
                    <a:pt x="9298" y="2225"/>
                    <a:pt x="9313" y="2250"/>
                    <a:pt x="9334" y="2276"/>
                  </a:cubicBezTo>
                  <a:cubicBezTo>
                    <a:pt x="8292" y="1032"/>
                    <a:pt x="6770" y="202"/>
                    <a:pt x="4676" y="30"/>
                  </a:cubicBezTo>
                  <a:cubicBezTo>
                    <a:pt x="4431" y="10"/>
                    <a:pt x="4199" y="0"/>
                    <a:pt x="3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7035904" y="3270907"/>
              <a:ext cx="983605" cy="819596"/>
            </a:xfrm>
            <a:custGeom>
              <a:avLst/>
              <a:gdLst/>
              <a:ahLst/>
              <a:cxnLst/>
              <a:rect l="l" t="t" r="r" b="b"/>
              <a:pathLst>
                <a:path w="26268" h="21888" extrusionOk="0">
                  <a:moveTo>
                    <a:pt x="6656" y="0"/>
                  </a:moveTo>
                  <a:lnTo>
                    <a:pt x="6464" y="5755"/>
                  </a:lnTo>
                  <a:cubicBezTo>
                    <a:pt x="2863" y="8709"/>
                    <a:pt x="1" y="19738"/>
                    <a:pt x="1" y="19738"/>
                  </a:cubicBezTo>
                  <a:lnTo>
                    <a:pt x="13134" y="20811"/>
                  </a:lnTo>
                  <a:lnTo>
                    <a:pt x="26268" y="21888"/>
                  </a:lnTo>
                  <a:cubicBezTo>
                    <a:pt x="26268" y="21888"/>
                    <a:pt x="25236" y="10545"/>
                    <a:pt x="22161" y="7040"/>
                  </a:cubicBezTo>
                  <a:lnTo>
                    <a:pt x="23092" y="2615"/>
                  </a:lnTo>
                  <a:lnTo>
                    <a:pt x="21160" y="2150"/>
                  </a:lnTo>
                  <a:lnTo>
                    <a:pt x="20776" y="6817"/>
                  </a:lnTo>
                  <a:cubicBezTo>
                    <a:pt x="20776" y="6817"/>
                    <a:pt x="17848" y="7753"/>
                    <a:pt x="16968" y="9923"/>
                  </a:cubicBezTo>
                  <a:cubicBezTo>
                    <a:pt x="16327" y="11503"/>
                    <a:pt x="14980" y="11717"/>
                    <a:pt x="14296" y="11717"/>
                  </a:cubicBezTo>
                  <a:cubicBezTo>
                    <a:pt x="14041" y="11717"/>
                    <a:pt x="13878" y="11687"/>
                    <a:pt x="13878" y="11687"/>
                  </a:cubicBezTo>
                  <a:cubicBezTo>
                    <a:pt x="13878" y="11687"/>
                    <a:pt x="13875" y="11688"/>
                    <a:pt x="13870" y="11688"/>
                  </a:cubicBezTo>
                  <a:cubicBezTo>
                    <a:pt x="13727" y="11688"/>
                    <a:pt x="11620" y="11650"/>
                    <a:pt x="11122" y="9442"/>
                  </a:cubicBezTo>
                  <a:cubicBezTo>
                    <a:pt x="10606" y="7161"/>
                    <a:pt x="7865" y="5761"/>
                    <a:pt x="7865" y="5761"/>
                  </a:cubicBezTo>
                  <a:lnTo>
                    <a:pt x="8325" y="137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7053354" y="3577280"/>
              <a:ext cx="958966" cy="452897"/>
            </a:xfrm>
            <a:custGeom>
              <a:avLst/>
              <a:gdLst/>
              <a:ahLst/>
              <a:cxnLst/>
              <a:rect l="l" t="t" r="r" b="b"/>
              <a:pathLst>
                <a:path w="25610" h="12095" extrusionOk="0">
                  <a:moveTo>
                    <a:pt x="4185" y="1"/>
                  </a:moveTo>
                  <a:cubicBezTo>
                    <a:pt x="4117" y="1"/>
                    <a:pt x="4048" y="26"/>
                    <a:pt x="3990" y="82"/>
                  </a:cubicBezTo>
                  <a:cubicBezTo>
                    <a:pt x="2165" y="3121"/>
                    <a:pt x="708" y="7541"/>
                    <a:pt x="0" y="9908"/>
                  </a:cubicBezTo>
                  <a:cubicBezTo>
                    <a:pt x="56" y="9989"/>
                    <a:pt x="151" y="10036"/>
                    <a:pt x="245" y="10036"/>
                  </a:cubicBezTo>
                  <a:cubicBezTo>
                    <a:pt x="340" y="10036"/>
                    <a:pt x="435" y="9989"/>
                    <a:pt x="491" y="9883"/>
                  </a:cubicBezTo>
                  <a:lnTo>
                    <a:pt x="1138" y="8679"/>
                  </a:lnTo>
                  <a:cubicBezTo>
                    <a:pt x="1191" y="8577"/>
                    <a:pt x="1289" y="8528"/>
                    <a:pt x="1386" y="8528"/>
                  </a:cubicBezTo>
                  <a:cubicBezTo>
                    <a:pt x="1500" y="8528"/>
                    <a:pt x="1615" y="8596"/>
                    <a:pt x="1659" y="8724"/>
                  </a:cubicBezTo>
                  <a:lnTo>
                    <a:pt x="2104" y="10014"/>
                  </a:lnTo>
                  <a:cubicBezTo>
                    <a:pt x="2149" y="10148"/>
                    <a:pt x="2262" y="10211"/>
                    <a:pt x="2374" y="10211"/>
                  </a:cubicBezTo>
                  <a:cubicBezTo>
                    <a:pt x="2512" y="10211"/>
                    <a:pt x="2649" y="10116"/>
                    <a:pt x="2660" y="9943"/>
                  </a:cubicBezTo>
                  <a:lnTo>
                    <a:pt x="2761" y="8583"/>
                  </a:lnTo>
                  <a:cubicBezTo>
                    <a:pt x="2771" y="8417"/>
                    <a:pt x="2907" y="8315"/>
                    <a:pt x="3048" y="8315"/>
                  </a:cubicBezTo>
                  <a:cubicBezTo>
                    <a:pt x="3122" y="8315"/>
                    <a:pt x="3198" y="8343"/>
                    <a:pt x="3257" y="8406"/>
                  </a:cubicBezTo>
                  <a:lnTo>
                    <a:pt x="4188" y="9407"/>
                  </a:lnTo>
                  <a:cubicBezTo>
                    <a:pt x="4248" y="9474"/>
                    <a:pt x="4322" y="9502"/>
                    <a:pt x="4394" y="9502"/>
                  </a:cubicBezTo>
                  <a:cubicBezTo>
                    <a:pt x="4574" y="9502"/>
                    <a:pt x="4744" y="9323"/>
                    <a:pt x="4668" y="9114"/>
                  </a:cubicBezTo>
                  <a:lnTo>
                    <a:pt x="4203" y="7829"/>
                  </a:lnTo>
                  <a:cubicBezTo>
                    <a:pt x="4131" y="7636"/>
                    <a:pt x="4284" y="7446"/>
                    <a:pt x="4471" y="7446"/>
                  </a:cubicBezTo>
                  <a:cubicBezTo>
                    <a:pt x="4509" y="7446"/>
                    <a:pt x="4548" y="7453"/>
                    <a:pt x="4587" y="7470"/>
                  </a:cubicBezTo>
                  <a:lnTo>
                    <a:pt x="5841" y="8006"/>
                  </a:lnTo>
                  <a:cubicBezTo>
                    <a:pt x="5881" y="8023"/>
                    <a:pt x="5920" y="8031"/>
                    <a:pt x="5958" y="8031"/>
                  </a:cubicBezTo>
                  <a:cubicBezTo>
                    <a:pt x="6189" y="8031"/>
                    <a:pt x="6347" y="7738"/>
                    <a:pt x="6160" y="7546"/>
                  </a:cubicBezTo>
                  <a:lnTo>
                    <a:pt x="5214" y="6560"/>
                  </a:lnTo>
                  <a:cubicBezTo>
                    <a:pt x="5042" y="6378"/>
                    <a:pt x="5169" y="6075"/>
                    <a:pt x="5422" y="6075"/>
                  </a:cubicBezTo>
                  <a:lnTo>
                    <a:pt x="6787" y="6054"/>
                  </a:lnTo>
                  <a:cubicBezTo>
                    <a:pt x="7095" y="6049"/>
                    <a:pt x="7176" y="5619"/>
                    <a:pt x="6888" y="5498"/>
                  </a:cubicBezTo>
                  <a:lnTo>
                    <a:pt x="5624" y="4982"/>
                  </a:lnTo>
                  <a:cubicBezTo>
                    <a:pt x="5391" y="4891"/>
                    <a:pt x="5386" y="4562"/>
                    <a:pt x="5614" y="4456"/>
                  </a:cubicBezTo>
                  <a:lnTo>
                    <a:pt x="6853" y="3885"/>
                  </a:lnTo>
                  <a:cubicBezTo>
                    <a:pt x="7133" y="3755"/>
                    <a:pt x="7037" y="3338"/>
                    <a:pt x="6732" y="3338"/>
                  </a:cubicBezTo>
                  <a:cubicBezTo>
                    <a:pt x="6729" y="3338"/>
                    <a:pt x="6725" y="3338"/>
                    <a:pt x="6721" y="3339"/>
                  </a:cubicBezTo>
                  <a:lnTo>
                    <a:pt x="5356" y="3379"/>
                  </a:lnTo>
                  <a:cubicBezTo>
                    <a:pt x="5352" y="3379"/>
                    <a:pt x="5348" y="3379"/>
                    <a:pt x="5344" y="3379"/>
                  </a:cubicBezTo>
                  <a:cubicBezTo>
                    <a:pt x="5103" y="3379"/>
                    <a:pt x="4969" y="3088"/>
                    <a:pt x="5133" y="2904"/>
                  </a:cubicBezTo>
                  <a:lnTo>
                    <a:pt x="6033" y="1877"/>
                  </a:lnTo>
                  <a:cubicBezTo>
                    <a:pt x="6204" y="1676"/>
                    <a:pt x="6043" y="1396"/>
                    <a:pt x="5818" y="1396"/>
                  </a:cubicBezTo>
                  <a:cubicBezTo>
                    <a:pt x="5777" y="1396"/>
                    <a:pt x="5734" y="1406"/>
                    <a:pt x="5690" y="1427"/>
                  </a:cubicBezTo>
                  <a:lnTo>
                    <a:pt x="4461" y="2024"/>
                  </a:lnTo>
                  <a:cubicBezTo>
                    <a:pt x="4418" y="2044"/>
                    <a:pt x="4376" y="2054"/>
                    <a:pt x="4334" y="2054"/>
                  </a:cubicBezTo>
                  <a:cubicBezTo>
                    <a:pt x="4152" y="2054"/>
                    <a:pt x="3999" y="1873"/>
                    <a:pt x="4061" y="1680"/>
                  </a:cubicBezTo>
                  <a:lnTo>
                    <a:pt x="4466" y="375"/>
                  </a:lnTo>
                  <a:cubicBezTo>
                    <a:pt x="4531" y="167"/>
                    <a:pt x="4362" y="1"/>
                    <a:pt x="4185" y="1"/>
                  </a:cubicBezTo>
                  <a:close/>
                  <a:moveTo>
                    <a:pt x="23043" y="1545"/>
                  </a:moveTo>
                  <a:cubicBezTo>
                    <a:pt x="22883" y="1545"/>
                    <a:pt x="22726" y="1676"/>
                    <a:pt x="22752" y="1872"/>
                  </a:cubicBezTo>
                  <a:lnTo>
                    <a:pt x="22940" y="3222"/>
                  </a:lnTo>
                  <a:cubicBezTo>
                    <a:pt x="22962" y="3411"/>
                    <a:pt x="22813" y="3552"/>
                    <a:pt x="22651" y="3552"/>
                  </a:cubicBezTo>
                  <a:cubicBezTo>
                    <a:pt x="22596" y="3552"/>
                    <a:pt x="22541" y="3536"/>
                    <a:pt x="22489" y="3500"/>
                  </a:cubicBezTo>
                  <a:lnTo>
                    <a:pt x="21372" y="2712"/>
                  </a:lnTo>
                  <a:cubicBezTo>
                    <a:pt x="21317" y="2673"/>
                    <a:pt x="21260" y="2656"/>
                    <a:pt x="21205" y="2656"/>
                  </a:cubicBezTo>
                  <a:cubicBezTo>
                    <a:pt x="21001" y="2656"/>
                    <a:pt x="20831" y="2890"/>
                    <a:pt x="20962" y="3101"/>
                  </a:cubicBezTo>
                  <a:lnTo>
                    <a:pt x="21680" y="4259"/>
                  </a:lnTo>
                  <a:cubicBezTo>
                    <a:pt x="21802" y="4455"/>
                    <a:pt x="21656" y="4699"/>
                    <a:pt x="21437" y="4699"/>
                  </a:cubicBezTo>
                  <a:cubicBezTo>
                    <a:pt x="21419" y="4699"/>
                    <a:pt x="21401" y="4697"/>
                    <a:pt x="21382" y="4694"/>
                  </a:cubicBezTo>
                  <a:lnTo>
                    <a:pt x="20042" y="4426"/>
                  </a:lnTo>
                  <a:cubicBezTo>
                    <a:pt x="20021" y="4422"/>
                    <a:pt x="20001" y="4420"/>
                    <a:pt x="19981" y="4420"/>
                  </a:cubicBezTo>
                  <a:cubicBezTo>
                    <a:pt x="19717" y="4420"/>
                    <a:pt x="19584" y="4782"/>
                    <a:pt x="19824" y="4947"/>
                  </a:cubicBezTo>
                  <a:lnTo>
                    <a:pt x="20957" y="5715"/>
                  </a:lnTo>
                  <a:cubicBezTo>
                    <a:pt x="21164" y="5857"/>
                    <a:pt x="21104" y="6176"/>
                    <a:pt x="20856" y="6231"/>
                  </a:cubicBezTo>
                  <a:lnTo>
                    <a:pt x="19526" y="6535"/>
                  </a:lnTo>
                  <a:cubicBezTo>
                    <a:pt x="19223" y="6606"/>
                    <a:pt x="19233" y="7040"/>
                    <a:pt x="19541" y="7096"/>
                  </a:cubicBezTo>
                  <a:lnTo>
                    <a:pt x="20881" y="7339"/>
                  </a:lnTo>
                  <a:cubicBezTo>
                    <a:pt x="21129" y="7384"/>
                    <a:pt x="21205" y="7703"/>
                    <a:pt x="21003" y="7850"/>
                  </a:cubicBezTo>
                  <a:lnTo>
                    <a:pt x="19910" y="8669"/>
                  </a:lnTo>
                  <a:cubicBezTo>
                    <a:pt x="19682" y="8841"/>
                    <a:pt x="19822" y="9188"/>
                    <a:pt x="20082" y="9188"/>
                  </a:cubicBezTo>
                  <a:cubicBezTo>
                    <a:pt x="20105" y="9188"/>
                    <a:pt x="20129" y="9185"/>
                    <a:pt x="20153" y="9180"/>
                  </a:cubicBezTo>
                  <a:lnTo>
                    <a:pt x="21478" y="8851"/>
                  </a:lnTo>
                  <a:cubicBezTo>
                    <a:pt x="21502" y="8845"/>
                    <a:pt x="21526" y="8842"/>
                    <a:pt x="21549" y="8842"/>
                  </a:cubicBezTo>
                  <a:cubicBezTo>
                    <a:pt x="21757" y="8842"/>
                    <a:pt x="21906" y="9075"/>
                    <a:pt x="21797" y="9271"/>
                  </a:cubicBezTo>
                  <a:lnTo>
                    <a:pt x="21134" y="10464"/>
                  </a:lnTo>
                  <a:cubicBezTo>
                    <a:pt x="21013" y="10675"/>
                    <a:pt x="21184" y="10891"/>
                    <a:pt x="21382" y="10891"/>
                  </a:cubicBezTo>
                  <a:cubicBezTo>
                    <a:pt x="21441" y="10891"/>
                    <a:pt x="21502" y="10872"/>
                    <a:pt x="21559" y="10828"/>
                  </a:cubicBezTo>
                  <a:lnTo>
                    <a:pt x="22636" y="9994"/>
                  </a:lnTo>
                  <a:cubicBezTo>
                    <a:pt x="22692" y="9950"/>
                    <a:pt x="22754" y="9931"/>
                    <a:pt x="22814" y="9931"/>
                  </a:cubicBezTo>
                  <a:cubicBezTo>
                    <a:pt x="22972" y="9931"/>
                    <a:pt x="23116" y="10064"/>
                    <a:pt x="23101" y="10247"/>
                  </a:cubicBezTo>
                  <a:lnTo>
                    <a:pt x="22975" y="11607"/>
                  </a:lnTo>
                  <a:cubicBezTo>
                    <a:pt x="22959" y="11798"/>
                    <a:pt x="23114" y="11919"/>
                    <a:pt x="23269" y="11919"/>
                  </a:cubicBezTo>
                  <a:cubicBezTo>
                    <a:pt x="23364" y="11919"/>
                    <a:pt x="23460" y="11873"/>
                    <a:pt x="23516" y="11769"/>
                  </a:cubicBezTo>
                  <a:lnTo>
                    <a:pt x="24158" y="10565"/>
                  </a:lnTo>
                  <a:cubicBezTo>
                    <a:pt x="24215" y="10462"/>
                    <a:pt x="24315" y="10412"/>
                    <a:pt x="24414" y="10412"/>
                  </a:cubicBezTo>
                  <a:cubicBezTo>
                    <a:pt x="24528" y="10412"/>
                    <a:pt x="24641" y="10478"/>
                    <a:pt x="24684" y="10606"/>
                  </a:cubicBezTo>
                  <a:lnTo>
                    <a:pt x="25124" y="11900"/>
                  </a:lnTo>
                  <a:cubicBezTo>
                    <a:pt x="25172" y="12032"/>
                    <a:pt x="25285" y="12094"/>
                    <a:pt x="25398" y="12094"/>
                  </a:cubicBezTo>
                  <a:cubicBezTo>
                    <a:pt x="25476" y="12094"/>
                    <a:pt x="25554" y="12064"/>
                    <a:pt x="25610" y="12007"/>
                  </a:cubicBezTo>
                  <a:cubicBezTo>
                    <a:pt x="25296" y="9554"/>
                    <a:pt x="24573" y="4957"/>
                    <a:pt x="23268" y="1660"/>
                  </a:cubicBezTo>
                  <a:cubicBezTo>
                    <a:pt x="23209" y="1580"/>
                    <a:pt x="23126" y="1545"/>
                    <a:pt x="23043" y="15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6705678" y="3680703"/>
              <a:ext cx="1665291" cy="1300203"/>
            </a:xfrm>
            <a:custGeom>
              <a:avLst/>
              <a:gdLst/>
              <a:ahLst/>
              <a:cxnLst/>
              <a:rect l="l" t="t" r="r" b="b"/>
              <a:pathLst>
                <a:path w="44473" h="34723" extrusionOk="0">
                  <a:moveTo>
                    <a:pt x="40250" y="0"/>
                  </a:moveTo>
                  <a:cubicBezTo>
                    <a:pt x="40250" y="0"/>
                    <a:pt x="37064" y="2008"/>
                    <a:pt x="33630" y="2342"/>
                  </a:cubicBezTo>
                  <a:lnTo>
                    <a:pt x="33504" y="6347"/>
                  </a:lnTo>
                  <a:cubicBezTo>
                    <a:pt x="33164" y="6327"/>
                    <a:pt x="32770" y="6319"/>
                    <a:pt x="32332" y="6319"/>
                  </a:cubicBezTo>
                  <a:cubicBezTo>
                    <a:pt x="27404" y="6319"/>
                    <a:pt x="17023" y="7449"/>
                    <a:pt x="17023" y="7449"/>
                  </a:cubicBezTo>
                  <a:cubicBezTo>
                    <a:pt x="17023" y="7449"/>
                    <a:pt x="14909" y="2220"/>
                    <a:pt x="13316" y="1472"/>
                  </a:cubicBezTo>
                  <a:cubicBezTo>
                    <a:pt x="11723" y="718"/>
                    <a:pt x="9462" y="1138"/>
                    <a:pt x="4759" y="804"/>
                  </a:cubicBezTo>
                  <a:cubicBezTo>
                    <a:pt x="4759" y="804"/>
                    <a:pt x="0" y="10767"/>
                    <a:pt x="86" y="14034"/>
                  </a:cubicBezTo>
                  <a:cubicBezTo>
                    <a:pt x="167" y="17301"/>
                    <a:pt x="3267" y="18388"/>
                    <a:pt x="3267" y="18388"/>
                  </a:cubicBezTo>
                  <a:cubicBezTo>
                    <a:pt x="3267" y="18388"/>
                    <a:pt x="2761" y="21655"/>
                    <a:pt x="2428" y="25539"/>
                  </a:cubicBezTo>
                  <a:cubicBezTo>
                    <a:pt x="2094" y="29417"/>
                    <a:pt x="2933" y="34722"/>
                    <a:pt x="2933" y="34722"/>
                  </a:cubicBezTo>
                  <a:lnTo>
                    <a:pt x="42799" y="34722"/>
                  </a:lnTo>
                  <a:cubicBezTo>
                    <a:pt x="42799" y="34722"/>
                    <a:pt x="44473" y="30788"/>
                    <a:pt x="44139" y="25539"/>
                  </a:cubicBezTo>
                  <a:cubicBezTo>
                    <a:pt x="43805" y="20289"/>
                    <a:pt x="40250" y="0"/>
                    <a:pt x="40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999358" y="3788731"/>
              <a:ext cx="268556" cy="216170"/>
            </a:xfrm>
            <a:custGeom>
              <a:avLst/>
              <a:gdLst/>
              <a:ahLst/>
              <a:cxnLst/>
              <a:rect l="l" t="t" r="r" b="b"/>
              <a:pathLst>
                <a:path w="7172" h="5773" extrusionOk="0">
                  <a:moveTo>
                    <a:pt x="1812" y="1"/>
                  </a:moveTo>
                  <a:cubicBezTo>
                    <a:pt x="1706" y="1"/>
                    <a:pt x="1599" y="27"/>
                    <a:pt x="1503" y="84"/>
                  </a:cubicBezTo>
                  <a:cubicBezTo>
                    <a:pt x="1199" y="261"/>
                    <a:pt x="1083" y="640"/>
                    <a:pt x="1240" y="953"/>
                  </a:cubicBezTo>
                  <a:lnTo>
                    <a:pt x="2287" y="2830"/>
                  </a:lnTo>
                  <a:lnTo>
                    <a:pt x="2287" y="2830"/>
                  </a:lnTo>
                  <a:lnTo>
                    <a:pt x="1129" y="1899"/>
                  </a:lnTo>
                  <a:cubicBezTo>
                    <a:pt x="1013" y="1800"/>
                    <a:pt x="871" y="1752"/>
                    <a:pt x="730" y="1752"/>
                  </a:cubicBezTo>
                  <a:cubicBezTo>
                    <a:pt x="568" y="1752"/>
                    <a:pt x="406" y="1815"/>
                    <a:pt x="284" y="1940"/>
                  </a:cubicBezTo>
                  <a:cubicBezTo>
                    <a:pt x="41" y="2192"/>
                    <a:pt x="36" y="2587"/>
                    <a:pt x="269" y="2850"/>
                  </a:cubicBezTo>
                  <a:lnTo>
                    <a:pt x="1761" y="4352"/>
                  </a:lnTo>
                  <a:lnTo>
                    <a:pt x="896" y="4094"/>
                  </a:lnTo>
                  <a:cubicBezTo>
                    <a:pt x="833" y="4073"/>
                    <a:pt x="768" y="4063"/>
                    <a:pt x="705" y="4063"/>
                  </a:cubicBezTo>
                  <a:cubicBezTo>
                    <a:pt x="459" y="4063"/>
                    <a:pt x="229" y="4211"/>
                    <a:pt x="132" y="4448"/>
                  </a:cubicBezTo>
                  <a:cubicBezTo>
                    <a:pt x="1" y="4777"/>
                    <a:pt x="143" y="5146"/>
                    <a:pt x="456" y="5298"/>
                  </a:cubicBezTo>
                  <a:lnTo>
                    <a:pt x="1574" y="5773"/>
                  </a:lnTo>
                  <a:cubicBezTo>
                    <a:pt x="3445" y="5363"/>
                    <a:pt x="5624" y="5030"/>
                    <a:pt x="7172" y="4817"/>
                  </a:cubicBezTo>
                  <a:lnTo>
                    <a:pt x="4588" y="458"/>
                  </a:lnTo>
                  <a:cubicBezTo>
                    <a:pt x="4473" y="256"/>
                    <a:pt x="4263" y="142"/>
                    <a:pt x="4044" y="142"/>
                  </a:cubicBezTo>
                  <a:cubicBezTo>
                    <a:pt x="3955" y="142"/>
                    <a:pt x="3865" y="161"/>
                    <a:pt x="3779" y="200"/>
                  </a:cubicBezTo>
                  <a:cubicBezTo>
                    <a:pt x="3465" y="352"/>
                    <a:pt x="3318" y="721"/>
                    <a:pt x="3445" y="1044"/>
                  </a:cubicBezTo>
                  <a:lnTo>
                    <a:pt x="4391" y="3153"/>
                  </a:lnTo>
                  <a:lnTo>
                    <a:pt x="4391" y="3153"/>
                  </a:lnTo>
                  <a:lnTo>
                    <a:pt x="2327" y="271"/>
                  </a:lnTo>
                  <a:cubicBezTo>
                    <a:pt x="2208" y="96"/>
                    <a:pt x="2012" y="1"/>
                    <a:pt x="1812" y="1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6966032" y="4366168"/>
              <a:ext cx="1147802" cy="614735"/>
            </a:xfrm>
            <a:custGeom>
              <a:avLst/>
              <a:gdLst/>
              <a:ahLst/>
              <a:cxnLst/>
              <a:rect l="l" t="t" r="r" b="b"/>
              <a:pathLst>
                <a:path w="30653" h="16417" extrusionOk="0">
                  <a:moveTo>
                    <a:pt x="10929" y="1"/>
                  </a:moveTo>
                  <a:cubicBezTo>
                    <a:pt x="4603" y="1761"/>
                    <a:pt x="1" y="16416"/>
                    <a:pt x="1" y="16416"/>
                  </a:cubicBezTo>
                  <a:lnTo>
                    <a:pt x="30652" y="16416"/>
                  </a:lnTo>
                  <a:cubicBezTo>
                    <a:pt x="30652" y="10636"/>
                    <a:pt x="24958" y="1174"/>
                    <a:pt x="24958" y="1174"/>
                  </a:cubicBezTo>
                  <a:lnTo>
                    <a:pt x="1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6828011" y="3894476"/>
              <a:ext cx="1436353" cy="532917"/>
            </a:xfrm>
            <a:custGeom>
              <a:avLst/>
              <a:gdLst/>
              <a:ahLst/>
              <a:cxnLst/>
              <a:rect l="l" t="t" r="r" b="b"/>
              <a:pathLst>
                <a:path w="38359" h="14232" extrusionOk="0">
                  <a:moveTo>
                    <a:pt x="8977" y="324"/>
                  </a:moveTo>
                  <a:lnTo>
                    <a:pt x="8961" y="329"/>
                  </a:lnTo>
                  <a:cubicBezTo>
                    <a:pt x="9037" y="496"/>
                    <a:pt x="9108" y="663"/>
                    <a:pt x="9189" y="825"/>
                  </a:cubicBezTo>
                  <a:cubicBezTo>
                    <a:pt x="9255" y="992"/>
                    <a:pt x="9341" y="1149"/>
                    <a:pt x="9482" y="1275"/>
                  </a:cubicBezTo>
                  <a:lnTo>
                    <a:pt x="9492" y="1270"/>
                  </a:lnTo>
                  <a:cubicBezTo>
                    <a:pt x="9462" y="1083"/>
                    <a:pt x="9376" y="926"/>
                    <a:pt x="9270" y="779"/>
                  </a:cubicBezTo>
                  <a:cubicBezTo>
                    <a:pt x="9174" y="623"/>
                    <a:pt x="9078" y="476"/>
                    <a:pt x="8977" y="324"/>
                  </a:cubicBezTo>
                  <a:close/>
                  <a:moveTo>
                    <a:pt x="6868" y="1"/>
                  </a:moveTo>
                  <a:lnTo>
                    <a:pt x="6858" y="11"/>
                  </a:lnTo>
                  <a:cubicBezTo>
                    <a:pt x="7055" y="274"/>
                    <a:pt x="7252" y="542"/>
                    <a:pt x="7454" y="805"/>
                  </a:cubicBezTo>
                  <a:cubicBezTo>
                    <a:pt x="7652" y="1073"/>
                    <a:pt x="7859" y="1331"/>
                    <a:pt x="8117" y="1548"/>
                  </a:cubicBezTo>
                  <a:cubicBezTo>
                    <a:pt x="8001" y="1255"/>
                    <a:pt x="7743" y="987"/>
                    <a:pt x="7530" y="744"/>
                  </a:cubicBezTo>
                  <a:cubicBezTo>
                    <a:pt x="7313" y="496"/>
                    <a:pt x="7090" y="248"/>
                    <a:pt x="6868" y="1"/>
                  </a:cubicBezTo>
                  <a:close/>
                  <a:moveTo>
                    <a:pt x="6337" y="1523"/>
                  </a:moveTo>
                  <a:lnTo>
                    <a:pt x="6332" y="1533"/>
                  </a:lnTo>
                  <a:cubicBezTo>
                    <a:pt x="6519" y="1664"/>
                    <a:pt x="6701" y="1796"/>
                    <a:pt x="6888" y="1922"/>
                  </a:cubicBezTo>
                  <a:cubicBezTo>
                    <a:pt x="7075" y="2059"/>
                    <a:pt x="7262" y="2180"/>
                    <a:pt x="7490" y="2246"/>
                  </a:cubicBezTo>
                  <a:lnTo>
                    <a:pt x="7495" y="2236"/>
                  </a:lnTo>
                  <a:cubicBezTo>
                    <a:pt x="7338" y="2059"/>
                    <a:pt x="7146" y="1943"/>
                    <a:pt x="6939" y="1841"/>
                  </a:cubicBezTo>
                  <a:cubicBezTo>
                    <a:pt x="6741" y="1730"/>
                    <a:pt x="6539" y="1624"/>
                    <a:pt x="6337" y="1523"/>
                  </a:cubicBezTo>
                  <a:close/>
                  <a:moveTo>
                    <a:pt x="13756" y="1745"/>
                  </a:moveTo>
                  <a:lnTo>
                    <a:pt x="13756" y="1745"/>
                  </a:lnTo>
                  <a:cubicBezTo>
                    <a:pt x="12400" y="1852"/>
                    <a:pt x="10989" y="2064"/>
                    <a:pt x="9629" y="2256"/>
                  </a:cubicBezTo>
                  <a:cubicBezTo>
                    <a:pt x="8253" y="2458"/>
                    <a:pt x="6883" y="2701"/>
                    <a:pt x="5548" y="3080"/>
                  </a:cubicBezTo>
                  <a:lnTo>
                    <a:pt x="5553" y="3091"/>
                  </a:lnTo>
                  <a:cubicBezTo>
                    <a:pt x="8233" y="2590"/>
                    <a:pt x="11050" y="2084"/>
                    <a:pt x="13756" y="1745"/>
                  </a:cubicBezTo>
                  <a:close/>
                  <a:moveTo>
                    <a:pt x="30242" y="638"/>
                  </a:moveTo>
                  <a:lnTo>
                    <a:pt x="30242" y="638"/>
                  </a:lnTo>
                  <a:cubicBezTo>
                    <a:pt x="29863" y="2686"/>
                    <a:pt x="29569" y="4815"/>
                    <a:pt x="29276" y="6893"/>
                  </a:cubicBezTo>
                  <a:cubicBezTo>
                    <a:pt x="28224" y="7258"/>
                    <a:pt x="26813" y="7880"/>
                    <a:pt x="25630" y="8304"/>
                  </a:cubicBezTo>
                  <a:cubicBezTo>
                    <a:pt x="21948" y="9690"/>
                    <a:pt x="18221" y="11086"/>
                    <a:pt x="14615" y="12603"/>
                  </a:cubicBezTo>
                  <a:cubicBezTo>
                    <a:pt x="19561" y="10823"/>
                    <a:pt x="24406" y="8785"/>
                    <a:pt x="29327" y="6939"/>
                  </a:cubicBezTo>
                  <a:lnTo>
                    <a:pt x="29352" y="6929"/>
                  </a:lnTo>
                  <a:lnTo>
                    <a:pt x="29352" y="6909"/>
                  </a:lnTo>
                  <a:cubicBezTo>
                    <a:pt x="29438" y="6388"/>
                    <a:pt x="29519" y="5867"/>
                    <a:pt x="29595" y="5346"/>
                  </a:cubicBezTo>
                  <a:cubicBezTo>
                    <a:pt x="29827" y="3778"/>
                    <a:pt x="30045" y="2211"/>
                    <a:pt x="30242" y="638"/>
                  </a:cubicBezTo>
                  <a:close/>
                  <a:moveTo>
                    <a:pt x="14615" y="12603"/>
                  </a:moveTo>
                  <a:cubicBezTo>
                    <a:pt x="12835" y="13018"/>
                    <a:pt x="10984" y="13422"/>
                    <a:pt x="9144" y="13640"/>
                  </a:cubicBezTo>
                  <a:cubicBezTo>
                    <a:pt x="8295" y="13725"/>
                    <a:pt x="7441" y="13771"/>
                    <a:pt x="6588" y="13771"/>
                  </a:cubicBezTo>
                  <a:cubicBezTo>
                    <a:pt x="4967" y="13771"/>
                    <a:pt x="3347" y="13606"/>
                    <a:pt x="1770" y="13235"/>
                  </a:cubicBezTo>
                  <a:cubicBezTo>
                    <a:pt x="1168" y="13083"/>
                    <a:pt x="582" y="12896"/>
                    <a:pt x="0" y="12674"/>
                  </a:cubicBezTo>
                  <a:lnTo>
                    <a:pt x="0" y="12674"/>
                  </a:lnTo>
                  <a:cubicBezTo>
                    <a:pt x="526" y="12952"/>
                    <a:pt x="1158" y="13149"/>
                    <a:pt x="1745" y="13326"/>
                  </a:cubicBezTo>
                  <a:cubicBezTo>
                    <a:pt x="3157" y="13715"/>
                    <a:pt x="4612" y="13858"/>
                    <a:pt x="6071" y="13858"/>
                  </a:cubicBezTo>
                  <a:cubicBezTo>
                    <a:pt x="7100" y="13858"/>
                    <a:pt x="8130" y="13787"/>
                    <a:pt x="9149" y="13680"/>
                  </a:cubicBezTo>
                  <a:cubicBezTo>
                    <a:pt x="11000" y="13513"/>
                    <a:pt x="12845" y="13185"/>
                    <a:pt x="14615" y="12603"/>
                  </a:cubicBezTo>
                  <a:close/>
                  <a:moveTo>
                    <a:pt x="38359" y="2413"/>
                  </a:moveTo>
                  <a:cubicBezTo>
                    <a:pt x="38071" y="4684"/>
                    <a:pt x="37711" y="6954"/>
                    <a:pt x="37175" y="9179"/>
                  </a:cubicBezTo>
                  <a:cubicBezTo>
                    <a:pt x="36826" y="10474"/>
                    <a:pt x="36381" y="12416"/>
                    <a:pt x="35309" y="13276"/>
                  </a:cubicBezTo>
                  <a:cubicBezTo>
                    <a:pt x="34434" y="13920"/>
                    <a:pt x="33195" y="14131"/>
                    <a:pt x="31933" y="14131"/>
                  </a:cubicBezTo>
                  <a:cubicBezTo>
                    <a:pt x="30767" y="14131"/>
                    <a:pt x="29581" y="13951"/>
                    <a:pt x="28644" y="13766"/>
                  </a:cubicBezTo>
                  <a:lnTo>
                    <a:pt x="28644" y="13766"/>
                  </a:lnTo>
                  <a:cubicBezTo>
                    <a:pt x="29577" y="14025"/>
                    <a:pt x="30758" y="14231"/>
                    <a:pt x="31925" y="14231"/>
                  </a:cubicBezTo>
                  <a:cubicBezTo>
                    <a:pt x="33192" y="14231"/>
                    <a:pt x="34442" y="13988"/>
                    <a:pt x="35335" y="13306"/>
                  </a:cubicBezTo>
                  <a:cubicBezTo>
                    <a:pt x="36740" y="12153"/>
                    <a:pt x="37433" y="8734"/>
                    <a:pt x="37777" y="6964"/>
                  </a:cubicBezTo>
                  <a:cubicBezTo>
                    <a:pt x="38040" y="5462"/>
                    <a:pt x="38273" y="3910"/>
                    <a:pt x="38359" y="2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447610" y="3287944"/>
              <a:ext cx="215908" cy="389578"/>
            </a:xfrm>
            <a:custGeom>
              <a:avLst/>
              <a:gdLst/>
              <a:ahLst/>
              <a:cxnLst/>
              <a:rect l="l" t="t" r="r" b="b"/>
              <a:pathLst>
                <a:path w="5766" h="10404" extrusionOk="0">
                  <a:moveTo>
                    <a:pt x="258" y="1"/>
                  </a:moveTo>
                  <a:lnTo>
                    <a:pt x="258" y="1"/>
                  </a:lnTo>
                  <a:cubicBezTo>
                    <a:pt x="339" y="1356"/>
                    <a:pt x="678" y="3146"/>
                    <a:pt x="1841" y="3991"/>
                  </a:cubicBezTo>
                  <a:cubicBezTo>
                    <a:pt x="2144" y="4193"/>
                    <a:pt x="2482" y="4281"/>
                    <a:pt x="2823" y="4281"/>
                  </a:cubicBezTo>
                  <a:cubicBezTo>
                    <a:pt x="3522" y="4281"/>
                    <a:pt x="4234" y="3908"/>
                    <a:pt x="4683" y="3374"/>
                  </a:cubicBezTo>
                  <a:cubicBezTo>
                    <a:pt x="5234" y="2736"/>
                    <a:pt x="5578" y="1937"/>
                    <a:pt x="5765" y="1123"/>
                  </a:cubicBezTo>
                  <a:lnTo>
                    <a:pt x="5765" y="1123"/>
                  </a:lnTo>
                  <a:cubicBezTo>
                    <a:pt x="5477" y="1877"/>
                    <a:pt x="5143" y="2681"/>
                    <a:pt x="4607" y="3308"/>
                  </a:cubicBezTo>
                  <a:cubicBezTo>
                    <a:pt x="4349" y="3627"/>
                    <a:pt x="4036" y="3910"/>
                    <a:pt x="3652" y="4077"/>
                  </a:cubicBezTo>
                  <a:cubicBezTo>
                    <a:pt x="3418" y="4180"/>
                    <a:pt x="3161" y="4233"/>
                    <a:pt x="2904" y="4233"/>
                  </a:cubicBezTo>
                  <a:cubicBezTo>
                    <a:pt x="2544" y="4233"/>
                    <a:pt x="2186" y="4128"/>
                    <a:pt x="1897" y="3910"/>
                  </a:cubicBezTo>
                  <a:cubicBezTo>
                    <a:pt x="1396" y="3546"/>
                    <a:pt x="1093" y="2979"/>
                    <a:pt x="865" y="2413"/>
                  </a:cubicBezTo>
                  <a:cubicBezTo>
                    <a:pt x="551" y="1649"/>
                    <a:pt x="400" y="795"/>
                    <a:pt x="258" y="1"/>
                  </a:cubicBezTo>
                  <a:close/>
                  <a:moveTo>
                    <a:pt x="2625" y="5872"/>
                  </a:moveTo>
                  <a:cubicBezTo>
                    <a:pt x="2630" y="5877"/>
                    <a:pt x="2630" y="5877"/>
                    <a:pt x="2630" y="5882"/>
                  </a:cubicBezTo>
                  <a:cubicBezTo>
                    <a:pt x="2630" y="5877"/>
                    <a:pt x="2625" y="5872"/>
                    <a:pt x="2625" y="5872"/>
                  </a:cubicBezTo>
                  <a:close/>
                  <a:moveTo>
                    <a:pt x="2620" y="5877"/>
                  </a:moveTo>
                  <a:lnTo>
                    <a:pt x="2620" y="5877"/>
                  </a:lnTo>
                  <a:cubicBezTo>
                    <a:pt x="2619" y="5880"/>
                    <a:pt x="2617" y="5882"/>
                    <a:pt x="2616" y="5885"/>
                  </a:cubicBezTo>
                  <a:lnTo>
                    <a:pt x="2616" y="5885"/>
                  </a:lnTo>
                  <a:cubicBezTo>
                    <a:pt x="2618" y="5882"/>
                    <a:pt x="2620" y="5880"/>
                    <a:pt x="2620" y="5877"/>
                  </a:cubicBezTo>
                  <a:close/>
                  <a:moveTo>
                    <a:pt x="2630" y="5872"/>
                  </a:moveTo>
                  <a:lnTo>
                    <a:pt x="2630" y="5872"/>
                  </a:lnTo>
                  <a:cubicBezTo>
                    <a:pt x="3201" y="6084"/>
                    <a:pt x="5234" y="6489"/>
                    <a:pt x="4597" y="7399"/>
                  </a:cubicBezTo>
                  <a:cubicBezTo>
                    <a:pt x="4498" y="7536"/>
                    <a:pt x="4385" y="7594"/>
                    <a:pt x="4263" y="7594"/>
                  </a:cubicBezTo>
                  <a:cubicBezTo>
                    <a:pt x="3679" y="7594"/>
                    <a:pt x="2907" y="6251"/>
                    <a:pt x="2635" y="5887"/>
                  </a:cubicBezTo>
                  <a:lnTo>
                    <a:pt x="2630" y="5872"/>
                  </a:lnTo>
                  <a:close/>
                  <a:moveTo>
                    <a:pt x="2615" y="5872"/>
                  </a:moveTo>
                  <a:lnTo>
                    <a:pt x="2615" y="5872"/>
                  </a:lnTo>
                  <a:cubicBezTo>
                    <a:pt x="2351" y="6220"/>
                    <a:pt x="1568" y="7594"/>
                    <a:pt x="977" y="7594"/>
                  </a:cubicBezTo>
                  <a:cubicBezTo>
                    <a:pt x="855" y="7594"/>
                    <a:pt x="742" y="7536"/>
                    <a:pt x="642" y="7399"/>
                  </a:cubicBezTo>
                  <a:cubicBezTo>
                    <a:pt x="0" y="6489"/>
                    <a:pt x="2048" y="6079"/>
                    <a:pt x="2615" y="5872"/>
                  </a:cubicBezTo>
                  <a:close/>
                  <a:moveTo>
                    <a:pt x="2615" y="5862"/>
                  </a:moveTo>
                  <a:cubicBezTo>
                    <a:pt x="2615" y="5862"/>
                    <a:pt x="2615" y="5862"/>
                    <a:pt x="2615" y="5867"/>
                  </a:cubicBezTo>
                  <a:cubicBezTo>
                    <a:pt x="1907" y="5917"/>
                    <a:pt x="20" y="6453"/>
                    <a:pt x="587" y="7435"/>
                  </a:cubicBezTo>
                  <a:cubicBezTo>
                    <a:pt x="715" y="7621"/>
                    <a:pt x="861" y="7699"/>
                    <a:pt x="1014" y="7699"/>
                  </a:cubicBezTo>
                  <a:cubicBezTo>
                    <a:pt x="1460" y="7699"/>
                    <a:pt x="1971" y="7041"/>
                    <a:pt x="2306" y="6484"/>
                  </a:cubicBezTo>
                  <a:lnTo>
                    <a:pt x="2306" y="6484"/>
                  </a:lnTo>
                  <a:cubicBezTo>
                    <a:pt x="2038" y="7020"/>
                    <a:pt x="1780" y="7581"/>
                    <a:pt x="1512" y="8112"/>
                  </a:cubicBezTo>
                  <a:cubicBezTo>
                    <a:pt x="1143" y="8861"/>
                    <a:pt x="784" y="9619"/>
                    <a:pt x="491" y="10398"/>
                  </a:cubicBezTo>
                  <a:cubicBezTo>
                    <a:pt x="921" y="9715"/>
                    <a:pt x="1259" y="8906"/>
                    <a:pt x="1598" y="8153"/>
                  </a:cubicBezTo>
                  <a:cubicBezTo>
                    <a:pt x="1941" y="7402"/>
                    <a:pt x="2279" y="6646"/>
                    <a:pt x="2616" y="5885"/>
                  </a:cubicBezTo>
                  <a:lnTo>
                    <a:pt x="2616" y="5885"/>
                  </a:lnTo>
                  <a:cubicBezTo>
                    <a:pt x="2614" y="5887"/>
                    <a:pt x="2612" y="5890"/>
                    <a:pt x="2610" y="5892"/>
                  </a:cubicBezTo>
                  <a:cubicBezTo>
                    <a:pt x="2615" y="5887"/>
                    <a:pt x="2615" y="5882"/>
                    <a:pt x="2620" y="5877"/>
                  </a:cubicBezTo>
                  <a:lnTo>
                    <a:pt x="2620" y="5877"/>
                  </a:lnTo>
                  <a:cubicBezTo>
                    <a:pt x="2620" y="5877"/>
                    <a:pt x="2620" y="5877"/>
                    <a:pt x="2620" y="5877"/>
                  </a:cubicBezTo>
                  <a:lnTo>
                    <a:pt x="2620" y="5877"/>
                  </a:lnTo>
                  <a:cubicBezTo>
                    <a:pt x="2620" y="5877"/>
                    <a:pt x="2620" y="5877"/>
                    <a:pt x="2620" y="5877"/>
                  </a:cubicBezTo>
                  <a:cubicBezTo>
                    <a:pt x="2640" y="5922"/>
                    <a:pt x="2665" y="5978"/>
                    <a:pt x="2691" y="6034"/>
                  </a:cubicBezTo>
                  <a:cubicBezTo>
                    <a:pt x="2979" y="6732"/>
                    <a:pt x="3333" y="7455"/>
                    <a:pt x="3636" y="8153"/>
                  </a:cubicBezTo>
                  <a:cubicBezTo>
                    <a:pt x="3975" y="8921"/>
                    <a:pt x="4324" y="9675"/>
                    <a:pt x="4739" y="10403"/>
                  </a:cubicBezTo>
                  <a:cubicBezTo>
                    <a:pt x="4486" y="9634"/>
                    <a:pt x="4081" y="8861"/>
                    <a:pt x="3722" y="8112"/>
                  </a:cubicBezTo>
                  <a:cubicBezTo>
                    <a:pt x="3454" y="7551"/>
                    <a:pt x="3176" y="6990"/>
                    <a:pt x="2903" y="6433"/>
                  </a:cubicBezTo>
                  <a:lnTo>
                    <a:pt x="2903" y="6433"/>
                  </a:lnTo>
                  <a:cubicBezTo>
                    <a:pt x="3236" y="7013"/>
                    <a:pt x="3742" y="7691"/>
                    <a:pt x="4251" y="7691"/>
                  </a:cubicBezTo>
                  <a:cubicBezTo>
                    <a:pt x="4284" y="7691"/>
                    <a:pt x="4317" y="7688"/>
                    <a:pt x="4349" y="7682"/>
                  </a:cubicBezTo>
                  <a:cubicBezTo>
                    <a:pt x="4612" y="7601"/>
                    <a:pt x="4749" y="7328"/>
                    <a:pt x="4764" y="7076"/>
                  </a:cubicBezTo>
                  <a:cubicBezTo>
                    <a:pt x="4668" y="6282"/>
                    <a:pt x="3303" y="5938"/>
                    <a:pt x="2625" y="5867"/>
                  </a:cubicBezTo>
                  <a:cubicBezTo>
                    <a:pt x="2625" y="5862"/>
                    <a:pt x="2625" y="5862"/>
                    <a:pt x="2625" y="5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7611768" y="3135693"/>
              <a:ext cx="85637" cy="97432"/>
            </a:xfrm>
            <a:custGeom>
              <a:avLst/>
              <a:gdLst/>
              <a:ahLst/>
              <a:cxnLst/>
              <a:rect l="l" t="t" r="r" b="b"/>
              <a:pathLst>
                <a:path w="2287" h="2602" extrusionOk="0">
                  <a:moveTo>
                    <a:pt x="759" y="1"/>
                  </a:moveTo>
                  <a:lnTo>
                    <a:pt x="759" y="1"/>
                  </a:lnTo>
                  <a:cubicBezTo>
                    <a:pt x="122" y="390"/>
                    <a:pt x="1" y="1315"/>
                    <a:pt x="299" y="1958"/>
                  </a:cubicBezTo>
                  <a:cubicBezTo>
                    <a:pt x="485" y="2381"/>
                    <a:pt x="836" y="2601"/>
                    <a:pt x="1190" y="2601"/>
                  </a:cubicBezTo>
                  <a:cubicBezTo>
                    <a:pt x="1502" y="2601"/>
                    <a:pt x="1816" y="2431"/>
                    <a:pt x="2024" y="2079"/>
                  </a:cubicBezTo>
                  <a:cubicBezTo>
                    <a:pt x="2266" y="1654"/>
                    <a:pt x="2287" y="1118"/>
                    <a:pt x="2105" y="678"/>
                  </a:cubicBezTo>
                  <a:lnTo>
                    <a:pt x="2105" y="678"/>
                  </a:lnTo>
                  <a:lnTo>
                    <a:pt x="2094" y="683"/>
                  </a:lnTo>
                  <a:cubicBezTo>
                    <a:pt x="2196" y="1144"/>
                    <a:pt x="2145" y="1624"/>
                    <a:pt x="1938" y="2029"/>
                  </a:cubicBezTo>
                  <a:cubicBezTo>
                    <a:pt x="1837" y="2231"/>
                    <a:pt x="1680" y="2423"/>
                    <a:pt x="1467" y="2514"/>
                  </a:cubicBezTo>
                  <a:cubicBezTo>
                    <a:pt x="1381" y="2552"/>
                    <a:pt x="1295" y="2569"/>
                    <a:pt x="1211" y="2569"/>
                  </a:cubicBezTo>
                  <a:cubicBezTo>
                    <a:pt x="850" y="2569"/>
                    <a:pt x="533" y="2249"/>
                    <a:pt x="405" y="1912"/>
                  </a:cubicBezTo>
                  <a:cubicBezTo>
                    <a:pt x="142" y="1280"/>
                    <a:pt x="259" y="466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7484157" y="3386649"/>
              <a:ext cx="132967" cy="120760"/>
            </a:xfrm>
            <a:custGeom>
              <a:avLst/>
              <a:gdLst/>
              <a:ahLst/>
              <a:cxnLst/>
              <a:rect l="l" t="t" r="r" b="b"/>
              <a:pathLst>
                <a:path w="3551" h="3225" extrusionOk="0">
                  <a:moveTo>
                    <a:pt x="1781" y="0"/>
                  </a:moveTo>
                  <a:cubicBezTo>
                    <a:pt x="1658" y="0"/>
                    <a:pt x="1532" y="15"/>
                    <a:pt x="1406" y="45"/>
                  </a:cubicBezTo>
                  <a:cubicBezTo>
                    <a:pt x="541" y="247"/>
                    <a:pt x="0" y="1117"/>
                    <a:pt x="208" y="1982"/>
                  </a:cubicBezTo>
                  <a:cubicBezTo>
                    <a:pt x="381" y="2725"/>
                    <a:pt x="1041" y="3225"/>
                    <a:pt x="1773" y="3225"/>
                  </a:cubicBezTo>
                  <a:cubicBezTo>
                    <a:pt x="1897" y="3225"/>
                    <a:pt x="2023" y="3210"/>
                    <a:pt x="2150" y="3180"/>
                  </a:cubicBezTo>
                  <a:cubicBezTo>
                    <a:pt x="3014" y="2978"/>
                    <a:pt x="3550" y="2108"/>
                    <a:pt x="3348" y="1243"/>
                  </a:cubicBezTo>
                  <a:cubicBezTo>
                    <a:pt x="3171" y="500"/>
                    <a:pt x="2510" y="0"/>
                    <a:pt x="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7491908" y="3402151"/>
              <a:ext cx="102300" cy="89643"/>
            </a:xfrm>
            <a:custGeom>
              <a:avLst/>
              <a:gdLst/>
              <a:ahLst/>
              <a:cxnLst/>
              <a:rect l="l" t="t" r="r" b="b"/>
              <a:pathLst>
                <a:path w="2732" h="2394" extrusionOk="0">
                  <a:moveTo>
                    <a:pt x="1553" y="128"/>
                  </a:moveTo>
                  <a:cubicBezTo>
                    <a:pt x="2128" y="128"/>
                    <a:pt x="2701" y="557"/>
                    <a:pt x="2701" y="1204"/>
                  </a:cubicBezTo>
                  <a:cubicBezTo>
                    <a:pt x="2711" y="1810"/>
                    <a:pt x="2150" y="2291"/>
                    <a:pt x="1568" y="2296"/>
                  </a:cubicBezTo>
                  <a:cubicBezTo>
                    <a:pt x="1552" y="2297"/>
                    <a:pt x="1536" y="2297"/>
                    <a:pt x="1519" y="2297"/>
                  </a:cubicBezTo>
                  <a:cubicBezTo>
                    <a:pt x="547" y="2297"/>
                    <a:pt x="103" y="1111"/>
                    <a:pt x="800" y="435"/>
                  </a:cubicBezTo>
                  <a:cubicBezTo>
                    <a:pt x="1012" y="223"/>
                    <a:pt x="1283" y="128"/>
                    <a:pt x="1553" y="128"/>
                  </a:cubicBezTo>
                  <a:close/>
                  <a:moveTo>
                    <a:pt x="1550" y="0"/>
                  </a:moveTo>
                  <a:cubicBezTo>
                    <a:pt x="1263" y="0"/>
                    <a:pt x="967" y="111"/>
                    <a:pt x="724" y="359"/>
                  </a:cubicBezTo>
                  <a:cubicBezTo>
                    <a:pt x="1" y="1077"/>
                    <a:pt x="557" y="2372"/>
                    <a:pt x="1568" y="2392"/>
                  </a:cubicBezTo>
                  <a:cubicBezTo>
                    <a:pt x="1586" y="2393"/>
                    <a:pt x="1604" y="2394"/>
                    <a:pt x="1622" y="2394"/>
                  </a:cubicBezTo>
                  <a:cubicBezTo>
                    <a:pt x="2239" y="2394"/>
                    <a:pt x="2731" y="1803"/>
                    <a:pt x="2716" y="1204"/>
                  </a:cubicBezTo>
                  <a:cubicBezTo>
                    <a:pt x="2723" y="485"/>
                    <a:pt x="2153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7"/>
          <p:cNvGrpSpPr/>
          <p:nvPr/>
        </p:nvGrpSpPr>
        <p:grpSpPr>
          <a:xfrm>
            <a:off x="5910272" y="451434"/>
            <a:ext cx="593427" cy="607983"/>
            <a:chOff x="7982112" y="206576"/>
            <a:chExt cx="893581" cy="915499"/>
          </a:xfrm>
        </p:grpSpPr>
        <p:sp>
          <p:nvSpPr>
            <p:cNvPr id="512" name="Google Shape;512;p37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7"/>
          <p:cNvGrpSpPr/>
          <p:nvPr/>
        </p:nvGrpSpPr>
        <p:grpSpPr>
          <a:xfrm>
            <a:off x="6884972" y="1319996"/>
            <a:ext cx="478302" cy="499081"/>
            <a:chOff x="6329897" y="1816896"/>
            <a:chExt cx="478302" cy="499081"/>
          </a:xfrm>
        </p:grpSpPr>
        <p:sp>
          <p:nvSpPr>
            <p:cNvPr id="515" name="Google Shape;515;p37"/>
            <p:cNvSpPr/>
            <p:nvPr/>
          </p:nvSpPr>
          <p:spPr>
            <a:xfrm>
              <a:off x="6329897" y="1837778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6649800" y="1816896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>
            <a:spLocks noGrp="1"/>
          </p:cNvSpPr>
          <p:nvPr>
            <p:ph type="title"/>
          </p:nvPr>
        </p:nvSpPr>
        <p:spPr>
          <a:xfrm>
            <a:off x="1535373" y="2383680"/>
            <a:ext cx="6607556" cy="7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itka Subheading Semibold" pitchFamily="2" charset="0"/>
              </a:rPr>
              <a:t>Báo cáo công việc</a:t>
            </a:r>
            <a:endParaRPr sz="4800">
              <a:latin typeface="Sitka Subheading Semibold" pitchFamily="2" charset="0"/>
            </a:endParaRPr>
          </a:p>
        </p:txBody>
      </p:sp>
      <p:grpSp>
        <p:nvGrpSpPr>
          <p:cNvPr id="564" name="Google Shape;564;p40"/>
          <p:cNvGrpSpPr/>
          <p:nvPr/>
        </p:nvGrpSpPr>
        <p:grpSpPr>
          <a:xfrm>
            <a:off x="4642047" y="3845509"/>
            <a:ext cx="593427" cy="607983"/>
            <a:chOff x="7982112" y="206576"/>
            <a:chExt cx="893581" cy="915499"/>
          </a:xfrm>
        </p:grpSpPr>
        <p:sp>
          <p:nvSpPr>
            <p:cNvPr id="565" name="Google Shape;565;p40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40"/>
          <p:cNvGrpSpPr/>
          <p:nvPr/>
        </p:nvGrpSpPr>
        <p:grpSpPr>
          <a:xfrm>
            <a:off x="7549502" y="3046323"/>
            <a:ext cx="593427" cy="607983"/>
            <a:chOff x="7982112" y="206576"/>
            <a:chExt cx="893581" cy="915499"/>
          </a:xfrm>
        </p:grpSpPr>
        <p:sp>
          <p:nvSpPr>
            <p:cNvPr id="568" name="Google Shape;568;p40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40"/>
          <p:cNvGrpSpPr/>
          <p:nvPr/>
        </p:nvGrpSpPr>
        <p:grpSpPr>
          <a:xfrm>
            <a:off x="361771" y="664412"/>
            <a:ext cx="1820666" cy="3933116"/>
            <a:chOff x="5477725" y="537600"/>
            <a:chExt cx="919900" cy="1987225"/>
          </a:xfrm>
        </p:grpSpPr>
        <p:sp>
          <p:nvSpPr>
            <p:cNvPr id="571" name="Google Shape;571;p40"/>
            <p:cNvSpPr/>
            <p:nvPr/>
          </p:nvSpPr>
          <p:spPr>
            <a:xfrm>
              <a:off x="5477725" y="609775"/>
              <a:ext cx="919900" cy="763650"/>
            </a:xfrm>
            <a:custGeom>
              <a:avLst/>
              <a:gdLst/>
              <a:ahLst/>
              <a:cxnLst/>
              <a:rect l="l" t="t" r="r" b="b"/>
              <a:pathLst>
                <a:path w="36796" h="30546" extrusionOk="0">
                  <a:moveTo>
                    <a:pt x="32209" y="4279"/>
                  </a:moveTo>
                  <a:lnTo>
                    <a:pt x="32219" y="4314"/>
                  </a:lnTo>
                  <a:lnTo>
                    <a:pt x="32209" y="4314"/>
                  </a:lnTo>
                  <a:lnTo>
                    <a:pt x="32209" y="4279"/>
                  </a:lnTo>
                  <a:close/>
                  <a:moveTo>
                    <a:pt x="30260" y="1"/>
                  </a:moveTo>
                  <a:cubicBezTo>
                    <a:pt x="30237" y="1"/>
                    <a:pt x="30214" y="2"/>
                    <a:pt x="30191" y="6"/>
                  </a:cubicBezTo>
                  <a:cubicBezTo>
                    <a:pt x="29969" y="41"/>
                    <a:pt x="29812" y="243"/>
                    <a:pt x="29827" y="466"/>
                  </a:cubicBezTo>
                  <a:lnTo>
                    <a:pt x="29959" y="2838"/>
                  </a:lnTo>
                  <a:lnTo>
                    <a:pt x="29493" y="779"/>
                  </a:lnTo>
                  <a:cubicBezTo>
                    <a:pt x="29433" y="582"/>
                    <a:pt x="29253" y="453"/>
                    <a:pt x="29054" y="453"/>
                  </a:cubicBezTo>
                  <a:cubicBezTo>
                    <a:pt x="29019" y="453"/>
                    <a:pt x="28983" y="457"/>
                    <a:pt x="28947" y="466"/>
                  </a:cubicBezTo>
                  <a:cubicBezTo>
                    <a:pt x="28730" y="516"/>
                    <a:pt x="28583" y="729"/>
                    <a:pt x="28624" y="956"/>
                  </a:cubicBezTo>
                  <a:lnTo>
                    <a:pt x="29013" y="4244"/>
                  </a:lnTo>
                  <a:lnTo>
                    <a:pt x="28072" y="3591"/>
                  </a:lnTo>
                  <a:cubicBezTo>
                    <a:pt x="27999" y="3539"/>
                    <a:pt x="27915" y="3515"/>
                    <a:pt x="27830" y="3515"/>
                  </a:cubicBezTo>
                  <a:cubicBezTo>
                    <a:pt x="27683" y="3515"/>
                    <a:pt x="27535" y="3590"/>
                    <a:pt x="27435" y="3728"/>
                  </a:cubicBezTo>
                  <a:cubicBezTo>
                    <a:pt x="27289" y="3935"/>
                    <a:pt x="27304" y="4213"/>
                    <a:pt x="27471" y="4370"/>
                  </a:cubicBezTo>
                  <a:lnTo>
                    <a:pt x="29129" y="5912"/>
                  </a:lnTo>
                  <a:lnTo>
                    <a:pt x="29134" y="5897"/>
                  </a:lnTo>
                  <a:lnTo>
                    <a:pt x="29817" y="7344"/>
                  </a:lnTo>
                  <a:lnTo>
                    <a:pt x="30803" y="13695"/>
                  </a:lnTo>
                  <a:lnTo>
                    <a:pt x="23440" y="9200"/>
                  </a:lnTo>
                  <a:cubicBezTo>
                    <a:pt x="23020" y="8942"/>
                    <a:pt x="22530" y="8805"/>
                    <a:pt x="22034" y="8805"/>
                  </a:cubicBezTo>
                  <a:lnTo>
                    <a:pt x="10494" y="8805"/>
                  </a:lnTo>
                  <a:cubicBezTo>
                    <a:pt x="10494" y="8805"/>
                    <a:pt x="8446" y="8805"/>
                    <a:pt x="6767" y="9923"/>
                  </a:cubicBezTo>
                  <a:cubicBezTo>
                    <a:pt x="4890" y="11177"/>
                    <a:pt x="2084" y="15020"/>
                    <a:pt x="2084" y="15020"/>
                  </a:cubicBezTo>
                  <a:lnTo>
                    <a:pt x="1416" y="15814"/>
                  </a:lnTo>
                  <a:cubicBezTo>
                    <a:pt x="0" y="17498"/>
                    <a:pt x="339" y="20037"/>
                    <a:pt x="2144" y="21291"/>
                  </a:cubicBezTo>
                  <a:lnTo>
                    <a:pt x="10650" y="27193"/>
                  </a:lnTo>
                  <a:lnTo>
                    <a:pt x="11455" y="30546"/>
                  </a:lnTo>
                  <a:lnTo>
                    <a:pt x="11889" y="23688"/>
                  </a:lnTo>
                  <a:lnTo>
                    <a:pt x="6362" y="18247"/>
                  </a:lnTo>
                  <a:lnTo>
                    <a:pt x="9846" y="15389"/>
                  </a:lnTo>
                  <a:lnTo>
                    <a:pt x="10848" y="13387"/>
                  </a:lnTo>
                  <a:lnTo>
                    <a:pt x="11455" y="21236"/>
                  </a:lnTo>
                  <a:lnTo>
                    <a:pt x="22793" y="21236"/>
                  </a:lnTo>
                  <a:lnTo>
                    <a:pt x="24082" y="15556"/>
                  </a:lnTo>
                  <a:lnTo>
                    <a:pt x="30803" y="19096"/>
                  </a:lnTo>
                  <a:lnTo>
                    <a:pt x="31916" y="19653"/>
                  </a:lnTo>
                  <a:cubicBezTo>
                    <a:pt x="32373" y="19884"/>
                    <a:pt x="32841" y="19988"/>
                    <a:pt x="33294" y="19988"/>
                  </a:cubicBezTo>
                  <a:cubicBezTo>
                    <a:pt x="35179" y="19988"/>
                    <a:pt x="36795" y="18173"/>
                    <a:pt x="36225" y="16118"/>
                  </a:cubicBezTo>
                  <a:lnTo>
                    <a:pt x="33615" y="6711"/>
                  </a:lnTo>
                  <a:lnTo>
                    <a:pt x="33170" y="4623"/>
                  </a:lnTo>
                  <a:cubicBezTo>
                    <a:pt x="33170" y="4592"/>
                    <a:pt x="33175" y="4562"/>
                    <a:pt x="33170" y="4537"/>
                  </a:cubicBezTo>
                  <a:lnTo>
                    <a:pt x="33145" y="2984"/>
                  </a:lnTo>
                  <a:cubicBezTo>
                    <a:pt x="33140" y="2656"/>
                    <a:pt x="32877" y="2401"/>
                    <a:pt x="32558" y="2401"/>
                  </a:cubicBezTo>
                  <a:cubicBezTo>
                    <a:pt x="32543" y="2401"/>
                    <a:pt x="32528" y="2402"/>
                    <a:pt x="32513" y="2403"/>
                  </a:cubicBezTo>
                  <a:cubicBezTo>
                    <a:pt x="32341" y="2413"/>
                    <a:pt x="32194" y="2499"/>
                    <a:pt x="32093" y="2620"/>
                  </a:cubicBezTo>
                  <a:cubicBezTo>
                    <a:pt x="31984" y="2459"/>
                    <a:pt x="31803" y="2351"/>
                    <a:pt x="31597" y="2351"/>
                  </a:cubicBezTo>
                  <a:cubicBezTo>
                    <a:pt x="31584" y="2351"/>
                    <a:pt x="31570" y="2351"/>
                    <a:pt x="31557" y="2352"/>
                  </a:cubicBezTo>
                  <a:cubicBezTo>
                    <a:pt x="31354" y="2367"/>
                    <a:pt x="31193" y="2479"/>
                    <a:pt x="31097" y="2630"/>
                  </a:cubicBezTo>
                  <a:lnTo>
                    <a:pt x="30712" y="365"/>
                  </a:lnTo>
                  <a:cubicBezTo>
                    <a:pt x="30666" y="150"/>
                    <a:pt x="30476" y="1"/>
                    <a:pt x="30260" y="1"/>
                  </a:cubicBezTo>
                  <a:close/>
                </a:path>
              </a:pathLst>
            </a:custGeom>
            <a:solidFill>
              <a:srgbClr val="7A3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728425" y="829900"/>
              <a:ext cx="351375" cy="392550"/>
            </a:xfrm>
            <a:custGeom>
              <a:avLst/>
              <a:gdLst/>
              <a:ahLst/>
              <a:cxnLst/>
              <a:rect l="l" t="t" r="r" b="b"/>
              <a:pathLst>
                <a:path w="14055" h="15702" extrusionOk="0">
                  <a:moveTo>
                    <a:pt x="5179" y="0"/>
                  </a:moveTo>
                  <a:lnTo>
                    <a:pt x="5214" y="2159"/>
                  </a:lnTo>
                  <a:cubicBezTo>
                    <a:pt x="5214" y="2159"/>
                    <a:pt x="1553" y="3495"/>
                    <a:pt x="0" y="7343"/>
                  </a:cubicBezTo>
                  <a:lnTo>
                    <a:pt x="1861" y="14883"/>
                  </a:lnTo>
                  <a:cubicBezTo>
                    <a:pt x="1861" y="14883"/>
                    <a:pt x="4500" y="15701"/>
                    <a:pt x="7422" y="15701"/>
                  </a:cubicBezTo>
                  <a:cubicBezTo>
                    <a:pt x="9461" y="15701"/>
                    <a:pt x="11637" y="15303"/>
                    <a:pt x="13154" y="13953"/>
                  </a:cubicBezTo>
                  <a:lnTo>
                    <a:pt x="14054" y="6751"/>
                  </a:lnTo>
                  <a:cubicBezTo>
                    <a:pt x="14054" y="6751"/>
                    <a:pt x="13437" y="3924"/>
                    <a:pt x="11419" y="2129"/>
                  </a:cubicBezTo>
                  <a:lnTo>
                    <a:pt x="11419" y="0"/>
                  </a:lnTo>
                  <a:lnTo>
                    <a:pt x="10009" y="0"/>
                  </a:lnTo>
                  <a:lnTo>
                    <a:pt x="10009" y="2063"/>
                  </a:lnTo>
                  <a:cubicBezTo>
                    <a:pt x="10009" y="2063"/>
                    <a:pt x="8825" y="4299"/>
                    <a:pt x="8825" y="6407"/>
                  </a:cubicBezTo>
                  <a:cubicBezTo>
                    <a:pt x="8825" y="6407"/>
                    <a:pt x="8572" y="3646"/>
                    <a:pt x="6767" y="2190"/>
                  </a:cubicBezTo>
                  <a:lnTo>
                    <a:pt x="6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483650" y="2258775"/>
              <a:ext cx="773025" cy="266050"/>
            </a:xfrm>
            <a:custGeom>
              <a:avLst/>
              <a:gdLst/>
              <a:ahLst/>
              <a:cxnLst/>
              <a:rect l="l" t="t" r="r" b="b"/>
              <a:pathLst>
                <a:path w="30921" h="10642" extrusionOk="0">
                  <a:moveTo>
                    <a:pt x="8001" y="2848"/>
                  </a:moveTo>
                  <a:cubicBezTo>
                    <a:pt x="8001" y="2848"/>
                    <a:pt x="7226" y="7059"/>
                    <a:pt x="5651" y="7059"/>
                  </a:cubicBezTo>
                  <a:cubicBezTo>
                    <a:pt x="5627" y="7059"/>
                    <a:pt x="5603" y="7058"/>
                    <a:pt x="5579" y="7056"/>
                  </a:cubicBezTo>
                  <a:cubicBezTo>
                    <a:pt x="2938" y="6839"/>
                    <a:pt x="2480" y="5090"/>
                    <a:pt x="1650" y="5090"/>
                  </a:cubicBezTo>
                  <a:cubicBezTo>
                    <a:pt x="1513" y="5090"/>
                    <a:pt x="1364" y="5138"/>
                    <a:pt x="1194" y="5250"/>
                  </a:cubicBezTo>
                  <a:cubicBezTo>
                    <a:pt x="1" y="6034"/>
                    <a:pt x="2074" y="9073"/>
                    <a:pt x="2074" y="9073"/>
                  </a:cubicBezTo>
                  <a:lnTo>
                    <a:pt x="9877" y="10065"/>
                  </a:lnTo>
                  <a:cubicBezTo>
                    <a:pt x="9877" y="10065"/>
                    <a:pt x="12059" y="8200"/>
                    <a:pt x="12919" y="8200"/>
                  </a:cubicBezTo>
                  <a:cubicBezTo>
                    <a:pt x="12941" y="8200"/>
                    <a:pt x="12962" y="8201"/>
                    <a:pt x="12982" y="8204"/>
                  </a:cubicBezTo>
                  <a:cubicBezTo>
                    <a:pt x="13787" y="8305"/>
                    <a:pt x="13508" y="10525"/>
                    <a:pt x="13508" y="10525"/>
                  </a:cubicBezTo>
                  <a:lnTo>
                    <a:pt x="14449" y="10641"/>
                  </a:lnTo>
                  <a:lnTo>
                    <a:pt x="15177" y="4891"/>
                  </a:lnTo>
                  <a:lnTo>
                    <a:pt x="8001" y="2848"/>
                  </a:lnTo>
                  <a:close/>
                  <a:moveTo>
                    <a:pt x="28402" y="1"/>
                  </a:moveTo>
                  <a:lnTo>
                    <a:pt x="21615" y="3278"/>
                  </a:lnTo>
                  <a:cubicBezTo>
                    <a:pt x="21615" y="3278"/>
                    <a:pt x="22955" y="6272"/>
                    <a:pt x="21524" y="7040"/>
                  </a:cubicBezTo>
                  <a:cubicBezTo>
                    <a:pt x="20669" y="7502"/>
                    <a:pt x="19948" y="7630"/>
                    <a:pt x="19343" y="7630"/>
                  </a:cubicBezTo>
                  <a:cubicBezTo>
                    <a:pt x="18583" y="7630"/>
                    <a:pt x="18006" y="7428"/>
                    <a:pt x="17579" y="7428"/>
                  </a:cubicBezTo>
                  <a:cubicBezTo>
                    <a:pt x="17265" y="7428"/>
                    <a:pt x="17032" y="7537"/>
                    <a:pt x="16866" y="7915"/>
                  </a:cubicBezTo>
                  <a:cubicBezTo>
                    <a:pt x="16290" y="9220"/>
                    <a:pt x="19688" y="10641"/>
                    <a:pt x="19688" y="10641"/>
                  </a:cubicBezTo>
                  <a:lnTo>
                    <a:pt x="26768" y="7228"/>
                  </a:lnTo>
                  <a:cubicBezTo>
                    <a:pt x="26768" y="7228"/>
                    <a:pt x="27628" y="4330"/>
                    <a:pt x="28361" y="3976"/>
                  </a:cubicBezTo>
                  <a:cubicBezTo>
                    <a:pt x="28421" y="3947"/>
                    <a:pt x="28481" y="3934"/>
                    <a:pt x="28543" y="3934"/>
                  </a:cubicBezTo>
                  <a:cubicBezTo>
                    <a:pt x="29245" y="3934"/>
                    <a:pt x="30066" y="5635"/>
                    <a:pt x="30066" y="5635"/>
                  </a:cubicBezTo>
                  <a:lnTo>
                    <a:pt x="30920" y="5220"/>
                  </a:lnTo>
                  <a:lnTo>
                    <a:pt x="28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762175" y="1178700"/>
              <a:ext cx="401825" cy="194725"/>
            </a:xfrm>
            <a:custGeom>
              <a:avLst/>
              <a:gdLst/>
              <a:ahLst/>
              <a:cxnLst/>
              <a:rect l="l" t="t" r="r" b="b"/>
              <a:pathLst>
                <a:path w="16073" h="7789" extrusionOk="0">
                  <a:moveTo>
                    <a:pt x="11809" y="1"/>
                  </a:moveTo>
                  <a:lnTo>
                    <a:pt x="511" y="931"/>
                  </a:lnTo>
                  <a:cubicBezTo>
                    <a:pt x="511" y="931"/>
                    <a:pt x="1" y="4668"/>
                    <a:pt x="77" y="7789"/>
                  </a:cubicBezTo>
                  <a:lnTo>
                    <a:pt x="16072" y="7789"/>
                  </a:lnTo>
                  <a:cubicBezTo>
                    <a:pt x="16072" y="7789"/>
                    <a:pt x="15172" y="3010"/>
                    <a:pt x="11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636750" y="1189325"/>
              <a:ext cx="590075" cy="1216200"/>
            </a:xfrm>
            <a:custGeom>
              <a:avLst/>
              <a:gdLst/>
              <a:ahLst/>
              <a:cxnLst/>
              <a:rect l="l" t="t" r="r" b="b"/>
              <a:pathLst>
                <a:path w="23603" h="48648" extrusionOk="0">
                  <a:moveTo>
                    <a:pt x="11587" y="1"/>
                  </a:moveTo>
                  <a:lnTo>
                    <a:pt x="11713" y="1103"/>
                  </a:lnTo>
                  <a:lnTo>
                    <a:pt x="8310" y="1103"/>
                  </a:lnTo>
                  <a:cubicBezTo>
                    <a:pt x="8310" y="1103"/>
                    <a:pt x="8481" y="5998"/>
                    <a:pt x="5125" y="5998"/>
                  </a:cubicBezTo>
                  <a:cubicBezTo>
                    <a:pt x="5114" y="5998"/>
                    <a:pt x="5104" y="5998"/>
                    <a:pt x="5094" y="5998"/>
                  </a:cubicBezTo>
                  <a:lnTo>
                    <a:pt x="5094" y="5998"/>
                  </a:lnTo>
                  <a:cubicBezTo>
                    <a:pt x="5094" y="5998"/>
                    <a:pt x="5291" y="13887"/>
                    <a:pt x="7152" y="23713"/>
                  </a:cubicBezTo>
                  <a:lnTo>
                    <a:pt x="1" y="44605"/>
                  </a:lnTo>
                  <a:cubicBezTo>
                    <a:pt x="2270" y="48215"/>
                    <a:pt x="7272" y="48648"/>
                    <a:pt x="9539" y="48648"/>
                  </a:cubicBezTo>
                  <a:cubicBezTo>
                    <a:pt x="10254" y="48648"/>
                    <a:pt x="10697" y="48605"/>
                    <a:pt x="10697" y="48605"/>
                  </a:cubicBezTo>
                  <a:cubicBezTo>
                    <a:pt x="10697" y="48605"/>
                    <a:pt x="11339" y="47118"/>
                    <a:pt x="12320" y="44751"/>
                  </a:cubicBezTo>
                  <a:cubicBezTo>
                    <a:pt x="12791" y="46410"/>
                    <a:pt x="13089" y="47396"/>
                    <a:pt x="13089" y="47396"/>
                  </a:cubicBezTo>
                  <a:cubicBezTo>
                    <a:pt x="13089" y="47396"/>
                    <a:pt x="13333" y="47414"/>
                    <a:pt x="13748" y="47414"/>
                  </a:cubicBezTo>
                  <a:cubicBezTo>
                    <a:pt x="15676" y="47414"/>
                    <a:pt x="21302" y="47034"/>
                    <a:pt x="23370" y="42744"/>
                  </a:cubicBezTo>
                  <a:lnTo>
                    <a:pt x="19102" y="27228"/>
                  </a:lnTo>
                  <a:cubicBezTo>
                    <a:pt x="20462" y="23334"/>
                    <a:pt x="21570" y="19723"/>
                    <a:pt x="22020" y="17230"/>
                  </a:cubicBezTo>
                  <a:cubicBezTo>
                    <a:pt x="23603" y="8481"/>
                    <a:pt x="19926" y="3920"/>
                    <a:pt x="19926" y="3920"/>
                  </a:cubicBezTo>
                  <a:cubicBezTo>
                    <a:pt x="19684" y="3980"/>
                    <a:pt x="19454" y="4007"/>
                    <a:pt x="19234" y="4007"/>
                  </a:cubicBezTo>
                  <a:cubicBezTo>
                    <a:pt x="16711" y="4007"/>
                    <a:pt x="15683" y="360"/>
                    <a:pt x="15683" y="360"/>
                  </a:cubicBezTo>
                  <a:lnTo>
                    <a:pt x="11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5744800" y="537600"/>
              <a:ext cx="381650" cy="249100"/>
            </a:xfrm>
            <a:custGeom>
              <a:avLst/>
              <a:gdLst/>
              <a:ahLst/>
              <a:cxnLst/>
              <a:rect l="l" t="t" r="r" b="b"/>
              <a:pathLst>
                <a:path w="15266" h="9964" extrusionOk="0">
                  <a:moveTo>
                    <a:pt x="6981" y="1"/>
                  </a:moveTo>
                  <a:cubicBezTo>
                    <a:pt x="6896" y="1"/>
                    <a:pt x="6804" y="4"/>
                    <a:pt x="6704" y="10"/>
                  </a:cubicBezTo>
                  <a:cubicBezTo>
                    <a:pt x="5207" y="101"/>
                    <a:pt x="645" y="4051"/>
                    <a:pt x="306" y="6235"/>
                  </a:cubicBezTo>
                  <a:cubicBezTo>
                    <a:pt x="1" y="8177"/>
                    <a:pt x="2192" y="9963"/>
                    <a:pt x="4260" y="9963"/>
                  </a:cubicBezTo>
                  <a:cubicBezTo>
                    <a:pt x="4519" y="9963"/>
                    <a:pt x="4775" y="9936"/>
                    <a:pt x="5025" y="9877"/>
                  </a:cubicBezTo>
                  <a:lnTo>
                    <a:pt x="11892" y="6999"/>
                  </a:lnTo>
                  <a:cubicBezTo>
                    <a:pt x="14426" y="4228"/>
                    <a:pt x="15265" y="1001"/>
                    <a:pt x="14052" y="536"/>
                  </a:cubicBezTo>
                  <a:cubicBezTo>
                    <a:pt x="13871" y="467"/>
                    <a:pt x="13684" y="438"/>
                    <a:pt x="13489" y="438"/>
                  </a:cubicBezTo>
                  <a:cubicBezTo>
                    <a:pt x="12561" y="438"/>
                    <a:pt x="11474" y="1088"/>
                    <a:pt x="10296" y="1088"/>
                  </a:cubicBezTo>
                  <a:cubicBezTo>
                    <a:pt x="10063" y="1088"/>
                    <a:pt x="9826" y="1063"/>
                    <a:pt x="9586" y="1001"/>
                  </a:cubicBezTo>
                  <a:cubicBezTo>
                    <a:pt x="7992" y="596"/>
                    <a:pt x="8162" y="1"/>
                    <a:pt x="6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5926400" y="739125"/>
              <a:ext cx="45425" cy="90800"/>
            </a:xfrm>
            <a:custGeom>
              <a:avLst/>
              <a:gdLst/>
              <a:ahLst/>
              <a:cxnLst/>
              <a:rect l="l" t="t" r="r" b="b"/>
              <a:pathLst>
                <a:path w="1817" h="3632" extrusionOk="0">
                  <a:moveTo>
                    <a:pt x="1" y="0"/>
                  </a:moveTo>
                  <a:lnTo>
                    <a:pt x="1" y="3631"/>
                  </a:lnTo>
                  <a:lnTo>
                    <a:pt x="1816" y="363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7A3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5926400" y="734700"/>
              <a:ext cx="45300" cy="74700"/>
            </a:xfrm>
            <a:custGeom>
              <a:avLst/>
              <a:gdLst/>
              <a:ahLst/>
              <a:cxnLst/>
              <a:rect l="l" t="t" r="r" b="b"/>
              <a:pathLst>
                <a:path w="1812" h="2988" extrusionOk="0">
                  <a:moveTo>
                    <a:pt x="1" y="0"/>
                  </a:moveTo>
                  <a:lnTo>
                    <a:pt x="1" y="2893"/>
                  </a:lnTo>
                  <a:cubicBezTo>
                    <a:pt x="203" y="2961"/>
                    <a:pt x="403" y="2988"/>
                    <a:pt x="592" y="2988"/>
                  </a:cubicBezTo>
                  <a:cubicBezTo>
                    <a:pt x="1271" y="2988"/>
                    <a:pt x="1811" y="2645"/>
                    <a:pt x="1811" y="2645"/>
                  </a:cubicBezTo>
                  <a:lnTo>
                    <a:pt x="1811" y="22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5902650" y="632400"/>
              <a:ext cx="141625" cy="160400"/>
            </a:xfrm>
            <a:custGeom>
              <a:avLst/>
              <a:gdLst/>
              <a:ahLst/>
              <a:cxnLst/>
              <a:rect l="l" t="t" r="r" b="b"/>
              <a:pathLst>
                <a:path w="5665" h="6416" extrusionOk="0">
                  <a:moveTo>
                    <a:pt x="3414" y="1"/>
                  </a:moveTo>
                  <a:lnTo>
                    <a:pt x="0" y="299"/>
                  </a:lnTo>
                  <a:cubicBezTo>
                    <a:pt x="0" y="299"/>
                    <a:pt x="192" y="1705"/>
                    <a:pt x="344" y="2838"/>
                  </a:cubicBezTo>
                  <a:cubicBezTo>
                    <a:pt x="488" y="3912"/>
                    <a:pt x="1160" y="6416"/>
                    <a:pt x="3119" y="6416"/>
                  </a:cubicBezTo>
                  <a:cubicBezTo>
                    <a:pt x="3225" y="6416"/>
                    <a:pt x="3335" y="6408"/>
                    <a:pt x="3449" y="6393"/>
                  </a:cubicBezTo>
                  <a:cubicBezTo>
                    <a:pt x="5664" y="6095"/>
                    <a:pt x="5270" y="4562"/>
                    <a:pt x="5052" y="2924"/>
                  </a:cubicBezTo>
                  <a:cubicBezTo>
                    <a:pt x="4830" y="1280"/>
                    <a:pt x="4744" y="633"/>
                    <a:pt x="4744" y="633"/>
                  </a:cubicBezTo>
                  <a:lnTo>
                    <a:pt x="3414" y="1"/>
                  </a:lnTo>
                  <a:close/>
                </a:path>
              </a:pathLst>
            </a:custGeom>
            <a:solidFill>
              <a:srgbClr val="7A3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879750" y="708450"/>
              <a:ext cx="57050" cy="51875"/>
            </a:xfrm>
            <a:custGeom>
              <a:avLst/>
              <a:gdLst/>
              <a:ahLst/>
              <a:cxnLst/>
              <a:rect l="l" t="t" r="r" b="b"/>
              <a:pathLst>
                <a:path w="2282" h="2075" extrusionOk="0">
                  <a:moveTo>
                    <a:pt x="1143" y="1"/>
                  </a:moveTo>
                  <a:cubicBezTo>
                    <a:pt x="1065" y="1"/>
                    <a:pt x="985" y="10"/>
                    <a:pt x="906" y="29"/>
                  </a:cubicBezTo>
                  <a:cubicBezTo>
                    <a:pt x="350" y="160"/>
                    <a:pt x="1" y="721"/>
                    <a:pt x="132" y="1278"/>
                  </a:cubicBezTo>
                  <a:cubicBezTo>
                    <a:pt x="245" y="1754"/>
                    <a:pt x="672" y="2074"/>
                    <a:pt x="1142" y="2074"/>
                  </a:cubicBezTo>
                  <a:cubicBezTo>
                    <a:pt x="1221" y="2074"/>
                    <a:pt x="1301" y="2065"/>
                    <a:pt x="1381" y="2046"/>
                  </a:cubicBezTo>
                  <a:cubicBezTo>
                    <a:pt x="1938" y="1915"/>
                    <a:pt x="2282" y="1359"/>
                    <a:pt x="2150" y="802"/>
                  </a:cubicBezTo>
                  <a:cubicBezTo>
                    <a:pt x="2037" y="325"/>
                    <a:pt x="1612" y="1"/>
                    <a:pt x="1143" y="1"/>
                  </a:cubicBezTo>
                  <a:close/>
                </a:path>
              </a:pathLst>
            </a:custGeom>
            <a:solidFill>
              <a:srgbClr val="7A3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5897075" y="680025"/>
              <a:ext cx="136950" cy="85150"/>
            </a:xfrm>
            <a:custGeom>
              <a:avLst/>
              <a:gdLst/>
              <a:ahLst/>
              <a:cxnLst/>
              <a:rect l="l" t="t" r="r" b="b"/>
              <a:pathLst>
                <a:path w="5478" h="3406" extrusionOk="0">
                  <a:moveTo>
                    <a:pt x="2431" y="0"/>
                  </a:moveTo>
                  <a:cubicBezTo>
                    <a:pt x="2406" y="0"/>
                    <a:pt x="2381" y="1"/>
                    <a:pt x="2357" y="2"/>
                  </a:cubicBezTo>
                  <a:cubicBezTo>
                    <a:pt x="2671" y="98"/>
                    <a:pt x="2979" y="184"/>
                    <a:pt x="3252" y="377"/>
                  </a:cubicBezTo>
                  <a:cubicBezTo>
                    <a:pt x="3074" y="119"/>
                    <a:pt x="2740" y="0"/>
                    <a:pt x="2431" y="0"/>
                  </a:cubicBezTo>
                  <a:close/>
                  <a:moveTo>
                    <a:pt x="4784" y="232"/>
                  </a:moveTo>
                  <a:cubicBezTo>
                    <a:pt x="4573" y="232"/>
                    <a:pt x="4351" y="362"/>
                    <a:pt x="4239" y="538"/>
                  </a:cubicBezTo>
                  <a:cubicBezTo>
                    <a:pt x="4428" y="412"/>
                    <a:pt x="4634" y="305"/>
                    <a:pt x="4850" y="305"/>
                  </a:cubicBezTo>
                  <a:cubicBezTo>
                    <a:pt x="4928" y="305"/>
                    <a:pt x="5008" y="319"/>
                    <a:pt x="5088" y="351"/>
                  </a:cubicBezTo>
                  <a:cubicBezTo>
                    <a:pt x="5001" y="268"/>
                    <a:pt x="4894" y="232"/>
                    <a:pt x="4784" y="232"/>
                  </a:cubicBezTo>
                  <a:close/>
                  <a:moveTo>
                    <a:pt x="2089" y="635"/>
                  </a:moveTo>
                  <a:lnTo>
                    <a:pt x="2079" y="640"/>
                  </a:lnTo>
                  <a:cubicBezTo>
                    <a:pt x="2094" y="736"/>
                    <a:pt x="2145" y="806"/>
                    <a:pt x="2211" y="872"/>
                  </a:cubicBezTo>
                  <a:cubicBezTo>
                    <a:pt x="2261" y="933"/>
                    <a:pt x="2317" y="994"/>
                    <a:pt x="2372" y="1054"/>
                  </a:cubicBezTo>
                  <a:cubicBezTo>
                    <a:pt x="2372" y="1054"/>
                    <a:pt x="2372" y="1059"/>
                    <a:pt x="2372" y="1059"/>
                  </a:cubicBezTo>
                  <a:cubicBezTo>
                    <a:pt x="2226" y="1024"/>
                    <a:pt x="2084" y="983"/>
                    <a:pt x="1938" y="963"/>
                  </a:cubicBezTo>
                  <a:cubicBezTo>
                    <a:pt x="1887" y="963"/>
                    <a:pt x="1836" y="968"/>
                    <a:pt x="1781" y="983"/>
                  </a:cubicBezTo>
                  <a:lnTo>
                    <a:pt x="1781" y="989"/>
                  </a:lnTo>
                  <a:cubicBezTo>
                    <a:pt x="1872" y="1049"/>
                    <a:pt x="1973" y="1059"/>
                    <a:pt x="2079" y="1059"/>
                  </a:cubicBezTo>
                  <a:cubicBezTo>
                    <a:pt x="2170" y="1064"/>
                    <a:pt x="2266" y="1069"/>
                    <a:pt x="2357" y="1069"/>
                  </a:cubicBezTo>
                  <a:cubicBezTo>
                    <a:pt x="2352" y="1074"/>
                    <a:pt x="2342" y="1080"/>
                    <a:pt x="2337" y="1090"/>
                  </a:cubicBezTo>
                  <a:cubicBezTo>
                    <a:pt x="2236" y="1191"/>
                    <a:pt x="2195" y="1337"/>
                    <a:pt x="2201" y="1469"/>
                  </a:cubicBezTo>
                  <a:cubicBezTo>
                    <a:pt x="2221" y="1388"/>
                    <a:pt x="2251" y="1307"/>
                    <a:pt x="2292" y="1236"/>
                  </a:cubicBezTo>
                  <a:lnTo>
                    <a:pt x="2292" y="1236"/>
                  </a:lnTo>
                  <a:cubicBezTo>
                    <a:pt x="2292" y="1251"/>
                    <a:pt x="2287" y="1262"/>
                    <a:pt x="2287" y="1277"/>
                  </a:cubicBezTo>
                  <a:cubicBezTo>
                    <a:pt x="2287" y="1428"/>
                    <a:pt x="2413" y="1550"/>
                    <a:pt x="2565" y="1550"/>
                  </a:cubicBezTo>
                  <a:cubicBezTo>
                    <a:pt x="2711" y="1550"/>
                    <a:pt x="2838" y="1428"/>
                    <a:pt x="2838" y="1277"/>
                  </a:cubicBezTo>
                  <a:cubicBezTo>
                    <a:pt x="2838" y="1181"/>
                    <a:pt x="2782" y="1095"/>
                    <a:pt x="2706" y="1044"/>
                  </a:cubicBezTo>
                  <a:lnTo>
                    <a:pt x="2706" y="1044"/>
                  </a:lnTo>
                  <a:cubicBezTo>
                    <a:pt x="2949" y="1074"/>
                    <a:pt x="3156" y="1307"/>
                    <a:pt x="3263" y="1550"/>
                  </a:cubicBezTo>
                  <a:cubicBezTo>
                    <a:pt x="3207" y="1287"/>
                    <a:pt x="3025" y="1009"/>
                    <a:pt x="2737" y="968"/>
                  </a:cubicBezTo>
                  <a:cubicBezTo>
                    <a:pt x="2712" y="965"/>
                    <a:pt x="2687" y="964"/>
                    <a:pt x="2662" y="964"/>
                  </a:cubicBezTo>
                  <a:cubicBezTo>
                    <a:pt x="2563" y="964"/>
                    <a:pt x="2463" y="989"/>
                    <a:pt x="2383" y="1049"/>
                  </a:cubicBezTo>
                  <a:cubicBezTo>
                    <a:pt x="2322" y="938"/>
                    <a:pt x="2266" y="822"/>
                    <a:pt x="2195" y="720"/>
                  </a:cubicBezTo>
                  <a:cubicBezTo>
                    <a:pt x="2165" y="690"/>
                    <a:pt x="2130" y="660"/>
                    <a:pt x="2089" y="635"/>
                  </a:cubicBezTo>
                  <a:close/>
                  <a:moveTo>
                    <a:pt x="5220" y="842"/>
                  </a:moveTo>
                  <a:cubicBezTo>
                    <a:pt x="5139" y="877"/>
                    <a:pt x="5098" y="938"/>
                    <a:pt x="5068" y="1009"/>
                  </a:cubicBezTo>
                  <a:cubicBezTo>
                    <a:pt x="5033" y="1069"/>
                    <a:pt x="4997" y="1130"/>
                    <a:pt x="4967" y="1191"/>
                  </a:cubicBezTo>
                  <a:cubicBezTo>
                    <a:pt x="4891" y="1138"/>
                    <a:pt x="4811" y="1114"/>
                    <a:pt x="4734" y="1114"/>
                  </a:cubicBezTo>
                  <a:cubicBezTo>
                    <a:pt x="4488" y="1114"/>
                    <a:pt x="4262" y="1351"/>
                    <a:pt x="4223" y="1621"/>
                  </a:cubicBezTo>
                  <a:cubicBezTo>
                    <a:pt x="4264" y="1545"/>
                    <a:pt x="4309" y="1464"/>
                    <a:pt x="4370" y="1393"/>
                  </a:cubicBezTo>
                  <a:lnTo>
                    <a:pt x="4370" y="1393"/>
                  </a:lnTo>
                  <a:cubicBezTo>
                    <a:pt x="4365" y="1408"/>
                    <a:pt x="4365" y="1423"/>
                    <a:pt x="4365" y="1444"/>
                  </a:cubicBezTo>
                  <a:cubicBezTo>
                    <a:pt x="4365" y="1570"/>
                    <a:pt x="4466" y="1676"/>
                    <a:pt x="4593" y="1676"/>
                  </a:cubicBezTo>
                  <a:cubicBezTo>
                    <a:pt x="4724" y="1676"/>
                    <a:pt x="4825" y="1570"/>
                    <a:pt x="4825" y="1444"/>
                  </a:cubicBezTo>
                  <a:cubicBezTo>
                    <a:pt x="4825" y="1322"/>
                    <a:pt x="4739" y="1226"/>
                    <a:pt x="4623" y="1211"/>
                  </a:cubicBezTo>
                  <a:cubicBezTo>
                    <a:pt x="4643" y="1211"/>
                    <a:pt x="4658" y="1206"/>
                    <a:pt x="4679" y="1201"/>
                  </a:cubicBezTo>
                  <a:cubicBezTo>
                    <a:pt x="4701" y="1197"/>
                    <a:pt x="4723" y="1195"/>
                    <a:pt x="4744" y="1195"/>
                  </a:cubicBezTo>
                  <a:cubicBezTo>
                    <a:pt x="4939" y="1195"/>
                    <a:pt x="5083" y="1354"/>
                    <a:pt x="5124" y="1550"/>
                  </a:cubicBezTo>
                  <a:cubicBezTo>
                    <a:pt x="5129" y="1439"/>
                    <a:pt x="5098" y="1317"/>
                    <a:pt x="5012" y="1226"/>
                  </a:cubicBezTo>
                  <a:cubicBezTo>
                    <a:pt x="5007" y="1221"/>
                    <a:pt x="5002" y="1216"/>
                    <a:pt x="4997" y="1216"/>
                  </a:cubicBezTo>
                  <a:cubicBezTo>
                    <a:pt x="5119" y="1211"/>
                    <a:pt x="5240" y="1216"/>
                    <a:pt x="5356" y="1201"/>
                  </a:cubicBezTo>
                  <a:cubicBezTo>
                    <a:pt x="5397" y="1191"/>
                    <a:pt x="5437" y="1176"/>
                    <a:pt x="5478" y="1145"/>
                  </a:cubicBezTo>
                  <a:lnTo>
                    <a:pt x="5478" y="1140"/>
                  </a:lnTo>
                  <a:cubicBezTo>
                    <a:pt x="5439" y="1125"/>
                    <a:pt x="5403" y="1119"/>
                    <a:pt x="5367" y="1119"/>
                  </a:cubicBezTo>
                  <a:cubicBezTo>
                    <a:pt x="5317" y="1119"/>
                    <a:pt x="5267" y="1131"/>
                    <a:pt x="5215" y="1145"/>
                  </a:cubicBezTo>
                  <a:cubicBezTo>
                    <a:pt x="5139" y="1160"/>
                    <a:pt x="5058" y="1181"/>
                    <a:pt x="4982" y="1201"/>
                  </a:cubicBezTo>
                  <a:lnTo>
                    <a:pt x="4977" y="1201"/>
                  </a:lnTo>
                  <a:cubicBezTo>
                    <a:pt x="5053" y="1120"/>
                    <a:pt x="5129" y="1049"/>
                    <a:pt x="5189" y="963"/>
                  </a:cubicBezTo>
                  <a:cubicBezTo>
                    <a:pt x="5210" y="928"/>
                    <a:pt x="5220" y="892"/>
                    <a:pt x="5225" y="847"/>
                  </a:cubicBezTo>
                  <a:lnTo>
                    <a:pt x="5220" y="842"/>
                  </a:lnTo>
                  <a:close/>
                  <a:moveTo>
                    <a:pt x="3900" y="892"/>
                  </a:moveTo>
                  <a:lnTo>
                    <a:pt x="3900" y="892"/>
                  </a:lnTo>
                  <a:cubicBezTo>
                    <a:pt x="3849" y="1181"/>
                    <a:pt x="3869" y="1469"/>
                    <a:pt x="3920" y="1757"/>
                  </a:cubicBezTo>
                  <a:cubicBezTo>
                    <a:pt x="3940" y="1904"/>
                    <a:pt x="3935" y="2051"/>
                    <a:pt x="3986" y="2192"/>
                  </a:cubicBezTo>
                  <a:cubicBezTo>
                    <a:pt x="3996" y="2217"/>
                    <a:pt x="4006" y="2243"/>
                    <a:pt x="4036" y="2268"/>
                  </a:cubicBezTo>
                  <a:cubicBezTo>
                    <a:pt x="4102" y="2310"/>
                    <a:pt x="4175" y="2325"/>
                    <a:pt x="4250" y="2325"/>
                  </a:cubicBezTo>
                  <a:cubicBezTo>
                    <a:pt x="4317" y="2325"/>
                    <a:pt x="4386" y="2313"/>
                    <a:pt x="4451" y="2298"/>
                  </a:cubicBezTo>
                  <a:lnTo>
                    <a:pt x="4451" y="2298"/>
                  </a:lnTo>
                  <a:cubicBezTo>
                    <a:pt x="4365" y="2374"/>
                    <a:pt x="4274" y="2450"/>
                    <a:pt x="4188" y="2531"/>
                  </a:cubicBezTo>
                  <a:lnTo>
                    <a:pt x="4193" y="2541"/>
                  </a:lnTo>
                  <a:cubicBezTo>
                    <a:pt x="4279" y="2490"/>
                    <a:pt x="4360" y="2440"/>
                    <a:pt x="4441" y="2389"/>
                  </a:cubicBezTo>
                  <a:cubicBezTo>
                    <a:pt x="4476" y="2364"/>
                    <a:pt x="4522" y="2339"/>
                    <a:pt x="4552" y="2313"/>
                  </a:cubicBezTo>
                  <a:cubicBezTo>
                    <a:pt x="4588" y="2283"/>
                    <a:pt x="4572" y="2217"/>
                    <a:pt x="4522" y="2207"/>
                  </a:cubicBezTo>
                  <a:cubicBezTo>
                    <a:pt x="4518" y="2203"/>
                    <a:pt x="4511" y="2201"/>
                    <a:pt x="4504" y="2201"/>
                  </a:cubicBezTo>
                  <a:cubicBezTo>
                    <a:pt x="4495" y="2201"/>
                    <a:pt x="4486" y="2204"/>
                    <a:pt x="4486" y="2207"/>
                  </a:cubicBezTo>
                  <a:cubicBezTo>
                    <a:pt x="4403" y="2220"/>
                    <a:pt x="4315" y="2239"/>
                    <a:pt x="4231" y="2239"/>
                  </a:cubicBezTo>
                  <a:cubicBezTo>
                    <a:pt x="4177" y="2239"/>
                    <a:pt x="4124" y="2231"/>
                    <a:pt x="4077" y="2207"/>
                  </a:cubicBezTo>
                  <a:cubicBezTo>
                    <a:pt x="3925" y="2005"/>
                    <a:pt x="3940" y="1712"/>
                    <a:pt x="3945" y="1469"/>
                  </a:cubicBezTo>
                  <a:cubicBezTo>
                    <a:pt x="3940" y="1307"/>
                    <a:pt x="3945" y="1029"/>
                    <a:pt x="3900" y="892"/>
                  </a:cubicBezTo>
                  <a:close/>
                  <a:moveTo>
                    <a:pt x="217" y="1645"/>
                  </a:moveTo>
                  <a:cubicBezTo>
                    <a:pt x="151" y="1645"/>
                    <a:pt x="78" y="1705"/>
                    <a:pt x="51" y="1762"/>
                  </a:cubicBezTo>
                  <a:cubicBezTo>
                    <a:pt x="6" y="1858"/>
                    <a:pt x="1" y="1965"/>
                    <a:pt x="16" y="2061"/>
                  </a:cubicBezTo>
                  <a:lnTo>
                    <a:pt x="26" y="2061"/>
                  </a:lnTo>
                  <a:cubicBezTo>
                    <a:pt x="34" y="1963"/>
                    <a:pt x="95" y="1720"/>
                    <a:pt x="203" y="1720"/>
                  </a:cubicBezTo>
                  <a:cubicBezTo>
                    <a:pt x="229" y="1720"/>
                    <a:pt x="258" y="1734"/>
                    <a:pt x="289" y="1767"/>
                  </a:cubicBezTo>
                  <a:cubicBezTo>
                    <a:pt x="446" y="1914"/>
                    <a:pt x="532" y="2121"/>
                    <a:pt x="608" y="2324"/>
                  </a:cubicBezTo>
                  <a:cubicBezTo>
                    <a:pt x="552" y="2263"/>
                    <a:pt x="491" y="2207"/>
                    <a:pt x="400" y="2177"/>
                  </a:cubicBezTo>
                  <a:cubicBezTo>
                    <a:pt x="382" y="2172"/>
                    <a:pt x="364" y="2170"/>
                    <a:pt x="348" y="2170"/>
                  </a:cubicBezTo>
                  <a:cubicBezTo>
                    <a:pt x="232" y="2170"/>
                    <a:pt x="180" y="2288"/>
                    <a:pt x="193" y="2399"/>
                  </a:cubicBezTo>
                  <a:cubicBezTo>
                    <a:pt x="203" y="2506"/>
                    <a:pt x="233" y="2602"/>
                    <a:pt x="274" y="2693"/>
                  </a:cubicBezTo>
                  <a:lnTo>
                    <a:pt x="284" y="2688"/>
                  </a:lnTo>
                  <a:cubicBezTo>
                    <a:pt x="238" y="2443"/>
                    <a:pt x="245" y="2256"/>
                    <a:pt x="348" y="2256"/>
                  </a:cubicBezTo>
                  <a:cubicBezTo>
                    <a:pt x="404" y="2256"/>
                    <a:pt x="490" y="2313"/>
                    <a:pt x="613" y="2450"/>
                  </a:cubicBezTo>
                  <a:cubicBezTo>
                    <a:pt x="618" y="2455"/>
                    <a:pt x="628" y="2470"/>
                    <a:pt x="633" y="2475"/>
                  </a:cubicBezTo>
                  <a:cubicBezTo>
                    <a:pt x="641" y="2484"/>
                    <a:pt x="653" y="2488"/>
                    <a:pt x="665" y="2488"/>
                  </a:cubicBezTo>
                  <a:cubicBezTo>
                    <a:pt x="687" y="2488"/>
                    <a:pt x="710" y="2473"/>
                    <a:pt x="714" y="2450"/>
                  </a:cubicBezTo>
                  <a:cubicBezTo>
                    <a:pt x="719" y="2425"/>
                    <a:pt x="699" y="2399"/>
                    <a:pt x="694" y="2379"/>
                  </a:cubicBezTo>
                  <a:cubicBezTo>
                    <a:pt x="628" y="2243"/>
                    <a:pt x="552" y="2116"/>
                    <a:pt x="486" y="1985"/>
                  </a:cubicBezTo>
                  <a:cubicBezTo>
                    <a:pt x="431" y="1874"/>
                    <a:pt x="385" y="1742"/>
                    <a:pt x="279" y="1666"/>
                  </a:cubicBezTo>
                  <a:cubicBezTo>
                    <a:pt x="260" y="1651"/>
                    <a:pt x="239" y="1645"/>
                    <a:pt x="217" y="1645"/>
                  </a:cubicBezTo>
                  <a:close/>
                  <a:moveTo>
                    <a:pt x="3232" y="2430"/>
                  </a:moveTo>
                  <a:lnTo>
                    <a:pt x="3232" y="2430"/>
                  </a:lnTo>
                  <a:cubicBezTo>
                    <a:pt x="3261" y="2783"/>
                    <a:pt x="3646" y="2947"/>
                    <a:pt x="3970" y="2947"/>
                  </a:cubicBezTo>
                  <a:cubicBezTo>
                    <a:pt x="3989" y="2947"/>
                    <a:pt x="4008" y="2947"/>
                    <a:pt x="4026" y="2946"/>
                  </a:cubicBezTo>
                  <a:cubicBezTo>
                    <a:pt x="4132" y="2936"/>
                    <a:pt x="4274" y="2910"/>
                    <a:pt x="4330" y="2809"/>
                  </a:cubicBezTo>
                  <a:lnTo>
                    <a:pt x="4330" y="2809"/>
                  </a:lnTo>
                  <a:cubicBezTo>
                    <a:pt x="4265" y="2869"/>
                    <a:pt x="4179" y="2882"/>
                    <a:pt x="4092" y="2882"/>
                  </a:cubicBezTo>
                  <a:cubicBezTo>
                    <a:pt x="4070" y="2882"/>
                    <a:pt x="4048" y="2881"/>
                    <a:pt x="4026" y="2880"/>
                  </a:cubicBezTo>
                  <a:cubicBezTo>
                    <a:pt x="3708" y="2865"/>
                    <a:pt x="3349" y="2753"/>
                    <a:pt x="3232" y="2430"/>
                  </a:cubicBezTo>
                  <a:close/>
                  <a:moveTo>
                    <a:pt x="3631" y="3321"/>
                  </a:moveTo>
                  <a:cubicBezTo>
                    <a:pt x="3586" y="3321"/>
                    <a:pt x="3541" y="3336"/>
                    <a:pt x="3495" y="3370"/>
                  </a:cubicBezTo>
                  <a:lnTo>
                    <a:pt x="3495" y="3381"/>
                  </a:lnTo>
                  <a:cubicBezTo>
                    <a:pt x="3541" y="3391"/>
                    <a:pt x="3586" y="3401"/>
                    <a:pt x="3637" y="3406"/>
                  </a:cubicBezTo>
                  <a:cubicBezTo>
                    <a:pt x="3687" y="3406"/>
                    <a:pt x="3738" y="3401"/>
                    <a:pt x="3783" y="3381"/>
                  </a:cubicBezTo>
                  <a:lnTo>
                    <a:pt x="3778" y="3370"/>
                  </a:lnTo>
                  <a:cubicBezTo>
                    <a:pt x="3728" y="3339"/>
                    <a:pt x="3680" y="3321"/>
                    <a:pt x="3631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535250" y="614575"/>
              <a:ext cx="535450" cy="486525"/>
            </a:xfrm>
            <a:custGeom>
              <a:avLst/>
              <a:gdLst/>
              <a:ahLst/>
              <a:cxnLst/>
              <a:rect l="l" t="t" r="r" b="b"/>
              <a:pathLst>
                <a:path w="21418" h="19461" extrusionOk="0">
                  <a:moveTo>
                    <a:pt x="19935" y="2504"/>
                  </a:moveTo>
                  <a:lnTo>
                    <a:pt x="19935" y="2504"/>
                  </a:lnTo>
                  <a:cubicBezTo>
                    <a:pt x="20284" y="3374"/>
                    <a:pt x="20583" y="4264"/>
                    <a:pt x="20831" y="5164"/>
                  </a:cubicBezTo>
                  <a:cubicBezTo>
                    <a:pt x="21033" y="6105"/>
                    <a:pt x="21417" y="7232"/>
                    <a:pt x="20750" y="8067"/>
                  </a:cubicBezTo>
                  <a:cubicBezTo>
                    <a:pt x="20537" y="8325"/>
                    <a:pt x="20249" y="8512"/>
                    <a:pt x="19925" y="8608"/>
                  </a:cubicBezTo>
                  <a:cubicBezTo>
                    <a:pt x="20750" y="7541"/>
                    <a:pt x="20608" y="4760"/>
                    <a:pt x="19935" y="2504"/>
                  </a:cubicBezTo>
                  <a:close/>
                  <a:moveTo>
                    <a:pt x="17736" y="1"/>
                  </a:moveTo>
                  <a:cubicBezTo>
                    <a:pt x="14687" y="1"/>
                    <a:pt x="13675" y="1066"/>
                    <a:pt x="13132" y="3282"/>
                  </a:cubicBezTo>
                  <a:lnTo>
                    <a:pt x="13132" y="3282"/>
                  </a:lnTo>
                  <a:cubicBezTo>
                    <a:pt x="13134" y="3273"/>
                    <a:pt x="13136" y="3263"/>
                    <a:pt x="13139" y="3253"/>
                  </a:cubicBezTo>
                  <a:lnTo>
                    <a:pt x="13139" y="3253"/>
                  </a:lnTo>
                  <a:cubicBezTo>
                    <a:pt x="13136" y="3264"/>
                    <a:pt x="13134" y="3275"/>
                    <a:pt x="13131" y="3287"/>
                  </a:cubicBezTo>
                  <a:lnTo>
                    <a:pt x="13131" y="3287"/>
                  </a:lnTo>
                  <a:cubicBezTo>
                    <a:pt x="13128" y="3297"/>
                    <a:pt x="13126" y="3308"/>
                    <a:pt x="13123" y="3318"/>
                  </a:cubicBezTo>
                  <a:cubicBezTo>
                    <a:pt x="13126" y="3309"/>
                    <a:pt x="13128" y="3300"/>
                    <a:pt x="13130" y="3291"/>
                  </a:cubicBezTo>
                  <a:lnTo>
                    <a:pt x="13130" y="3291"/>
                  </a:lnTo>
                  <a:cubicBezTo>
                    <a:pt x="12741" y="5046"/>
                    <a:pt x="11815" y="7004"/>
                    <a:pt x="9948" y="7521"/>
                  </a:cubicBezTo>
                  <a:cubicBezTo>
                    <a:pt x="9640" y="7611"/>
                    <a:pt x="9325" y="7644"/>
                    <a:pt x="9008" y="7644"/>
                  </a:cubicBezTo>
                  <a:cubicBezTo>
                    <a:pt x="8580" y="7644"/>
                    <a:pt x="8147" y="7584"/>
                    <a:pt x="7722" y="7526"/>
                  </a:cubicBezTo>
                  <a:cubicBezTo>
                    <a:pt x="6783" y="7420"/>
                    <a:pt x="5848" y="7167"/>
                    <a:pt x="4901" y="7167"/>
                  </a:cubicBezTo>
                  <a:cubicBezTo>
                    <a:pt x="4721" y="7167"/>
                    <a:pt x="4540" y="7176"/>
                    <a:pt x="4359" y="7197"/>
                  </a:cubicBezTo>
                  <a:cubicBezTo>
                    <a:pt x="3429" y="7339"/>
                    <a:pt x="2498" y="7763"/>
                    <a:pt x="1922" y="8527"/>
                  </a:cubicBezTo>
                  <a:cubicBezTo>
                    <a:pt x="1128" y="9599"/>
                    <a:pt x="1006" y="11046"/>
                    <a:pt x="1234" y="12325"/>
                  </a:cubicBezTo>
                  <a:cubicBezTo>
                    <a:pt x="1052" y="10894"/>
                    <a:pt x="1224" y="9200"/>
                    <a:pt x="2367" y="8173"/>
                  </a:cubicBezTo>
                  <a:cubicBezTo>
                    <a:pt x="2918" y="7683"/>
                    <a:pt x="3646" y="7394"/>
                    <a:pt x="4369" y="7278"/>
                  </a:cubicBezTo>
                  <a:cubicBezTo>
                    <a:pt x="4564" y="7250"/>
                    <a:pt x="4760" y="7239"/>
                    <a:pt x="4956" y="7239"/>
                  </a:cubicBezTo>
                  <a:cubicBezTo>
                    <a:pt x="5507" y="7239"/>
                    <a:pt x="6059" y="7330"/>
                    <a:pt x="6600" y="7404"/>
                  </a:cubicBezTo>
                  <a:cubicBezTo>
                    <a:pt x="7343" y="7506"/>
                    <a:pt x="8086" y="7612"/>
                    <a:pt x="8840" y="7672"/>
                  </a:cubicBezTo>
                  <a:cubicBezTo>
                    <a:pt x="8913" y="7676"/>
                    <a:pt x="8984" y="7678"/>
                    <a:pt x="9055" y="7678"/>
                  </a:cubicBezTo>
                  <a:cubicBezTo>
                    <a:pt x="11229" y="7678"/>
                    <a:pt x="12492" y="5895"/>
                    <a:pt x="12987" y="3961"/>
                  </a:cubicBezTo>
                  <a:lnTo>
                    <a:pt x="12987" y="3961"/>
                  </a:lnTo>
                  <a:cubicBezTo>
                    <a:pt x="12936" y="4229"/>
                    <a:pt x="12891" y="4507"/>
                    <a:pt x="12845" y="4805"/>
                  </a:cubicBezTo>
                  <a:cubicBezTo>
                    <a:pt x="12350" y="8052"/>
                    <a:pt x="8936" y="8133"/>
                    <a:pt x="6327" y="8259"/>
                  </a:cubicBezTo>
                  <a:cubicBezTo>
                    <a:pt x="3722" y="8380"/>
                    <a:pt x="0" y="9903"/>
                    <a:pt x="1644" y="14338"/>
                  </a:cubicBezTo>
                  <a:cubicBezTo>
                    <a:pt x="3287" y="18778"/>
                    <a:pt x="8628" y="19461"/>
                    <a:pt x="8628" y="19461"/>
                  </a:cubicBezTo>
                  <a:lnTo>
                    <a:pt x="15652" y="8542"/>
                  </a:lnTo>
                  <a:lnTo>
                    <a:pt x="15652" y="5554"/>
                  </a:lnTo>
                  <a:lnTo>
                    <a:pt x="15647" y="5554"/>
                  </a:lnTo>
                  <a:cubicBezTo>
                    <a:pt x="15460" y="5731"/>
                    <a:pt x="15212" y="5842"/>
                    <a:pt x="14934" y="5842"/>
                  </a:cubicBezTo>
                  <a:cubicBezTo>
                    <a:pt x="14362" y="5842"/>
                    <a:pt x="13897" y="5377"/>
                    <a:pt x="13897" y="4805"/>
                  </a:cubicBezTo>
                  <a:cubicBezTo>
                    <a:pt x="13897" y="4234"/>
                    <a:pt x="14362" y="3768"/>
                    <a:pt x="14934" y="3768"/>
                  </a:cubicBezTo>
                  <a:cubicBezTo>
                    <a:pt x="14979" y="3768"/>
                    <a:pt x="15030" y="3773"/>
                    <a:pt x="15075" y="3778"/>
                  </a:cubicBezTo>
                  <a:lnTo>
                    <a:pt x="15070" y="3773"/>
                  </a:lnTo>
                  <a:cubicBezTo>
                    <a:pt x="15070" y="3773"/>
                    <a:pt x="15070" y="3768"/>
                    <a:pt x="15070" y="3768"/>
                  </a:cubicBezTo>
                  <a:cubicBezTo>
                    <a:pt x="17301" y="3551"/>
                    <a:pt x="17842" y="1634"/>
                    <a:pt x="17943" y="1134"/>
                  </a:cubicBezTo>
                  <a:lnTo>
                    <a:pt x="17943" y="1134"/>
                  </a:lnTo>
                  <a:cubicBezTo>
                    <a:pt x="18069" y="1862"/>
                    <a:pt x="17948" y="2716"/>
                    <a:pt x="17341" y="3202"/>
                  </a:cubicBezTo>
                  <a:cubicBezTo>
                    <a:pt x="16704" y="3708"/>
                    <a:pt x="15839" y="3753"/>
                    <a:pt x="15075" y="3784"/>
                  </a:cubicBezTo>
                  <a:cubicBezTo>
                    <a:pt x="15235" y="3798"/>
                    <a:pt x="15397" y="3807"/>
                    <a:pt x="15559" y="3807"/>
                  </a:cubicBezTo>
                  <a:cubicBezTo>
                    <a:pt x="16004" y="3807"/>
                    <a:pt x="16452" y="3741"/>
                    <a:pt x="16856" y="3556"/>
                  </a:cubicBezTo>
                  <a:cubicBezTo>
                    <a:pt x="17811" y="3126"/>
                    <a:pt x="18206" y="2084"/>
                    <a:pt x="18029" y="1093"/>
                  </a:cubicBezTo>
                  <a:lnTo>
                    <a:pt x="18029" y="1093"/>
                  </a:lnTo>
                  <a:cubicBezTo>
                    <a:pt x="18287" y="1230"/>
                    <a:pt x="18514" y="1442"/>
                    <a:pt x="18681" y="1690"/>
                  </a:cubicBezTo>
                  <a:cubicBezTo>
                    <a:pt x="18863" y="1968"/>
                    <a:pt x="18964" y="2292"/>
                    <a:pt x="19000" y="2620"/>
                  </a:cubicBezTo>
                  <a:lnTo>
                    <a:pt x="19010" y="2620"/>
                  </a:lnTo>
                  <a:cubicBezTo>
                    <a:pt x="19000" y="2453"/>
                    <a:pt x="18990" y="2282"/>
                    <a:pt x="18939" y="2120"/>
                  </a:cubicBezTo>
                  <a:cubicBezTo>
                    <a:pt x="18818" y="1649"/>
                    <a:pt x="18494" y="1250"/>
                    <a:pt x="18069" y="1012"/>
                  </a:cubicBezTo>
                  <a:lnTo>
                    <a:pt x="18069" y="1012"/>
                  </a:lnTo>
                  <a:cubicBezTo>
                    <a:pt x="19030" y="1078"/>
                    <a:pt x="19561" y="2271"/>
                    <a:pt x="19561" y="2271"/>
                  </a:cubicBezTo>
                  <a:cubicBezTo>
                    <a:pt x="19622" y="2691"/>
                    <a:pt x="19683" y="3151"/>
                    <a:pt x="19748" y="3637"/>
                  </a:cubicBezTo>
                  <a:cubicBezTo>
                    <a:pt x="19966" y="5275"/>
                    <a:pt x="20360" y="6808"/>
                    <a:pt x="18145" y="7106"/>
                  </a:cubicBezTo>
                  <a:cubicBezTo>
                    <a:pt x="18028" y="7121"/>
                    <a:pt x="17915" y="7128"/>
                    <a:pt x="17806" y="7128"/>
                  </a:cubicBezTo>
                  <a:cubicBezTo>
                    <a:pt x="17687" y="7128"/>
                    <a:pt x="17573" y="7119"/>
                    <a:pt x="17462" y="7101"/>
                  </a:cubicBezTo>
                  <a:lnTo>
                    <a:pt x="17462" y="8613"/>
                  </a:lnTo>
                  <a:lnTo>
                    <a:pt x="19920" y="8613"/>
                  </a:lnTo>
                  <a:lnTo>
                    <a:pt x="19920" y="8618"/>
                  </a:lnTo>
                  <a:cubicBezTo>
                    <a:pt x="20087" y="8588"/>
                    <a:pt x="20254" y="8527"/>
                    <a:pt x="20401" y="8441"/>
                  </a:cubicBezTo>
                  <a:cubicBezTo>
                    <a:pt x="21043" y="8097"/>
                    <a:pt x="21281" y="7339"/>
                    <a:pt x="21190" y="6651"/>
                  </a:cubicBezTo>
                  <a:cubicBezTo>
                    <a:pt x="21119" y="6145"/>
                    <a:pt x="20972" y="5655"/>
                    <a:pt x="20856" y="5159"/>
                  </a:cubicBezTo>
                  <a:cubicBezTo>
                    <a:pt x="20547" y="3971"/>
                    <a:pt x="20188" y="2747"/>
                    <a:pt x="19612" y="1665"/>
                  </a:cubicBezTo>
                  <a:cubicBezTo>
                    <a:pt x="19556" y="1548"/>
                    <a:pt x="19500" y="1442"/>
                    <a:pt x="19440" y="1346"/>
                  </a:cubicBezTo>
                  <a:cubicBezTo>
                    <a:pt x="19248" y="1027"/>
                    <a:pt x="19045" y="785"/>
                    <a:pt x="18843" y="603"/>
                  </a:cubicBezTo>
                  <a:cubicBezTo>
                    <a:pt x="18267" y="67"/>
                    <a:pt x="17736" y="1"/>
                    <a:pt x="17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971550" y="967325"/>
              <a:ext cx="25175" cy="22625"/>
            </a:xfrm>
            <a:custGeom>
              <a:avLst/>
              <a:gdLst/>
              <a:ahLst/>
              <a:cxnLst/>
              <a:rect l="l" t="t" r="r" b="b"/>
              <a:pathLst>
                <a:path w="1007" h="905" extrusionOk="0">
                  <a:moveTo>
                    <a:pt x="417" y="89"/>
                  </a:moveTo>
                  <a:cubicBezTo>
                    <a:pt x="608" y="89"/>
                    <a:pt x="799" y="211"/>
                    <a:pt x="820" y="455"/>
                  </a:cubicBezTo>
                  <a:cubicBezTo>
                    <a:pt x="832" y="713"/>
                    <a:pt x="644" y="835"/>
                    <a:pt x="447" y="835"/>
                  </a:cubicBezTo>
                  <a:cubicBezTo>
                    <a:pt x="241" y="835"/>
                    <a:pt x="26" y="703"/>
                    <a:pt x="16" y="455"/>
                  </a:cubicBezTo>
                  <a:cubicBezTo>
                    <a:pt x="33" y="212"/>
                    <a:pt x="225" y="89"/>
                    <a:pt x="417" y="89"/>
                  </a:cubicBezTo>
                  <a:close/>
                  <a:moveTo>
                    <a:pt x="417" y="0"/>
                  </a:moveTo>
                  <a:cubicBezTo>
                    <a:pt x="179" y="0"/>
                    <a:pt x="0" y="230"/>
                    <a:pt x="10" y="455"/>
                  </a:cubicBezTo>
                  <a:cubicBezTo>
                    <a:pt x="4" y="725"/>
                    <a:pt x="202" y="905"/>
                    <a:pt x="417" y="905"/>
                  </a:cubicBezTo>
                  <a:cubicBezTo>
                    <a:pt x="524" y="905"/>
                    <a:pt x="636" y="860"/>
                    <a:pt x="729" y="759"/>
                  </a:cubicBezTo>
                  <a:cubicBezTo>
                    <a:pt x="1007" y="486"/>
                    <a:pt x="830" y="0"/>
                    <a:pt x="425" y="0"/>
                  </a:cubicBezTo>
                  <a:cubicBezTo>
                    <a:pt x="423" y="0"/>
                    <a:pt x="420" y="0"/>
                    <a:pt x="417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921100" y="978700"/>
              <a:ext cx="61100" cy="31750"/>
            </a:xfrm>
            <a:custGeom>
              <a:avLst/>
              <a:gdLst/>
              <a:ahLst/>
              <a:cxnLst/>
              <a:rect l="l" t="t" r="r" b="b"/>
              <a:pathLst>
                <a:path w="2444" h="1270" extrusionOk="0">
                  <a:moveTo>
                    <a:pt x="2443" y="0"/>
                  </a:moveTo>
                  <a:cubicBezTo>
                    <a:pt x="2114" y="117"/>
                    <a:pt x="1816" y="284"/>
                    <a:pt x="1523" y="466"/>
                  </a:cubicBezTo>
                  <a:cubicBezTo>
                    <a:pt x="1017" y="718"/>
                    <a:pt x="446" y="931"/>
                    <a:pt x="1" y="1270"/>
                  </a:cubicBezTo>
                  <a:cubicBezTo>
                    <a:pt x="547" y="1072"/>
                    <a:pt x="1027" y="759"/>
                    <a:pt x="1533" y="486"/>
                  </a:cubicBezTo>
                  <a:cubicBezTo>
                    <a:pt x="1841" y="349"/>
                    <a:pt x="2190" y="208"/>
                    <a:pt x="2443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910350" y="998800"/>
              <a:ext cx="25200" cy="22700"/>
            </a:xfrm>
            <a:custGeom>
              <a:avLst/>
              <a:gdLst/>
              <a:ahLst/>
              <a:cxnLst/>
              <a:rect l="l" t="t" r="r" b="b"/>
              <a:pathLst>
                <a:path w="1008" h="908" extrusionOk="0">
                  <a:moveTo>
                    <a:pt x="418" y="95"/>
                  </a:moveTo>
                  <a:cubicBezTo>
                    <a:pt x="609" y="95"/>
                    <a:pt x="800" y="216"/>
                    <a:pt x="820" y="461"/>
                  </a:cubicBezTo>
                  <a:cubicBezTo>
                    <a:pt x="832" y="716"/>
                    <a:pt x="644" y="836"/>
                    <a:pt x="448" y="836"/>
                  </a:cubicBezTo>
                  <a:cubicBezTo>
                    <a:pt x="243" y="836"/>
                    <a:pt x="29" y="706"/>
                    <a:pt x="21" y="461"/>
                  </a:cubicBezTo>
                  <a:cubicBezTo>
                    <a:pt x="36" y="217"/>
                    <a:pt x="227" y="95"/>
                    <a:pt x="418" y="95"/>
                  </a:cubicBezTo>
                  <a:close/>
                  <a:moveTo>
                    <a:pt x="423" y="0"/>
                  </a:moveTo>
                  <a:cubicBezTo>
                    <a:pt x="179" y="0"/>
                    <a:pt x="1" y="235"/>
                    <a:pt x="11" y="461"/>
                  </a:cubicBezTo>
                  <a:cubicBezTo>
                    <a:pt x="7" y="730"/>
                    <a:pt x="204" y="908"/>
                    <a:pt x="419" y="908"/>
                  </a:cubicBezTo>
                  <a:cubicBezTo>
                    <a:pt x="527" y="908"/>
                    <a:pt x="640" y="864"/>
                    <a:pt x="734" y="764"/>
                  </a:cubicBezTo>
                  <a:cubicBezTo>
                    <a:pt x="1007" y="486"/>
                    <a:pt x="830" y="0"/>
                    <a:pt x="431" y="0"/>
                  </a:cubicBezTo>
                  <a:cubicBezTo>
                    <a:pt x="428" y="0"/>
                    <a:pt x="425" y="0"/>
                    <a:pt x="423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906700" y="967325"/>
              <a:ext cx="92050" cy="200275"/>
            </a:xfrm>
            <a:custGeom>
              <a:avLst/>
              <a:gdLst/>
              <a:ahLst/>
              <a:cxnLst/>
              <a:rect l="l" t="t" r="r" b="b"/>
              <a:pathLst>
                <a:path w="3682" h="8011" extrusionOk="0">
                  <a:moveTo>
                    <a:pt x="585" y="89"/>
                  </a:moveTo>
                  <a:cubicBezTo>
                    <a:pt x="777" y="89"/>
                    <a:pt x="968" y="212"/>
                    <a:pt x="986" y="455"/>
                  </a:cubicBezTo>
                  <a:cubicBezTo>
                    <a:pt x="981" y="516"/>
                    <a:pt x="971" y="567"/>
                    <a:pt x="951" y="607"/>
                  </a:cubicBezTo>
                  <a:cubicBezTo>
                    <a:pt x="824" y="546"/>
                    <a:pt x="698" y="496"/>
                    <a:pt x="571" y="460"/>
                  </a:cubicBezTo>
                  <a:lnTo>
                    <a:pt x="571" y="460"/>
                  </a:lnTo>
                  <a:cubicBezTo>
                    <a:pt x="683" y="536"/>
                    <a:pt x="794" y="607"/>
                    <a:pt x="910" y="668"/>
                  </a:cubicBezTo>
                  <a:cubicBezTo>
                    <a:pt x="828" y="777"/>
                    <a:pt x="688" y="834"/>
                    <a:pt x="554" y="834"/>
                  </a:cubicBezTo>
                  <a:cubicBezTo>
                    <a:pt x="358" y="834"/>
                    <a:pt x="172" y="713"/>
                    <a:pt x="187" y="455"/>
                  </a:cubicBezTo>
                  <a:cubicBezTo>
                    <a:pt x="205" y="211"/>
                    <a:pt x="395" y="89"/>
                    <a:pt x="585" y="89"/>
                  </a:cubicBezTo>
                  <a:close/>
                  <a:moveTo>
                    <a:pt x="3011" y="89"/>
                  </a:moveTo>
                  <a:cubicBezTo>
                    <a:pt x="3202" y="89"/>
                    <a:pt x="3393" y="211"/>
                    <a:pt x="3414" y="455"/>
                  </a:cubicBezTo>
                  <a:cubicBezTo>
                    <a:pt x="3426" y="714"/>
                    <a:pt x="3237" y="835"/>
                    <a:pt x="3040" y="835"/>
                  </a:cubicBezTo>
                  <a:cubicBezTo>
                    <a:pt x="2905" y="835"/>
                    <a:pt x="2767" y="779"/>
                    <a:pt x="2685" y="673"/>
                  </a:cubicBezTo>
                  <a:cubicBezTo>
                    <a:pt x="2807" y="607"/>
                    <a:pt x="2918" y="536"/>
                    <a:pt x="3019" y="455"/>
                  </a:cubicBezTo>
                  <a:lnTo>
                    <a:pt x="3019" y="455"/>
                  </a:lnTo>
                  <a:cubicBezTo>
                    <a:pt x="2893" y="501"/>
                    <a:pt x="2766" y="551"/>
                    <a:pt x="2650" y="612"/>
                  </a:cubicBezTo>
                  <a:cubicBezTo>
                    <a:pt x="2625" y="567"/>
                    <a:pt x="2615" y="516"/>
                    <a:pt x="2610" y="455"/>
                  </a:cubicBezTo>
                  <a:cubicBezTo>
                    <a:pt x="2627" y="212"/>
                    <a:pt x="2819" y="89"/>
                    <a:pt x="3011" y="89"/>
                  </a:cubicBezTo>
                  <a:close/>
                  <a:moveTo>
                    <a:pt x="566" y="1353"/>
                  </a:moveTo>
                  <a:cubicBezTo>
                    <a:pt x="693" y="1353"/>
                    <a:pt x="819" y="1406"/>
                    <a:pt x="895" y="1512"/>
                  </a:cubicBezTo>
                  <a:cubicBezTo>
                    <a:pt x="784" y="1578"/>
                    <a:pt x="678" y="1649"/>
                    <a:pt x="577" y="1725"/>
                  </a:cubicBezTo>
                  <a:cubicBezTo>
                    <a:pt x="698" y="1679"/>
                    <a:pt x="814" y="1629"/>
                    <a:pt x="931" y="1578"/>
                  </a:cubicBezTo>
                  <a:cubicBezTo>
                    <a:pt x="951" y="1618"/>
                    <a:pt x="961" y="1664"/>
                    <a:pt x="966" y="1720"/>
                  </a:cubicBezTo>
                  <a:cubicBezTo>
                    <a:pt x="978" y="1975"/>
                    <a:pt x="790" y="2095"/>
                    <a:pt x="594" y="2095"/>
                  </a:cubicBezTo>
                  <a:cubicBezTo>
                    <a:pt x="389" y="2095"/>
                    <a:pt x="175" y="1965"/>
                    <a:pt x="167" y="1720"/>
                  </a:cubicBezTo>
                  <a:cubicBezTo>
                    <a:pt x="182" y="1476"/>
                    <a:pt x="374" y="1353"/>
                    <a:pt x="566" y="1353"/>
                  </a:cubicBezTo>
                  <a:close/>
                  <a:moveTo>
                    <a:pt x="3032" y="1354"/>
                  </a:moveTo>
                  <a:cubicBezTo>
                    <a:pt x="3223" y="1354"/>
                    <a:pt x="3414" y="1477"/>
                    <a:pt x="3429" y="1720"/>
                  </a:cubicBezTo>
                  <a:cubicBezTo>
                    <a:pt x="3421" y="1965"/>
                    <a:pt x="3207" y="2095"/>
                    <a:pt x="3002" y="2095"/>
                  </a:cubicBezTo>
                  <a:cubicBezTo>
                    <a:pt x="2805" y="2095"/>
                    <a:pt x="2617" y="1975"/>
                    <a:pt x="2630" y="1720"/>
                  </a:cubicBezTo>
                  <a:cubicBezTo>
                    <a:pt x="2635" y="1664"/>
                    <a:pt x="2645" y="1618"/>
                    <a:pt x="2665" y="1578"/>
                  </a:cubicBezTo>
                  <a:cubicBezTo>
                    <a:pt x="2781" y="1629"/>
                    <a:pt x="2903" y="1679"/>
                    <a:pt x="3024" y="1715"/>
                  </a:cubicBezTo>
                  <a:cubicBezTo>
                    <a:pt x="2918" y="1644"/>
                    <a:pt x="2812" y="1578"/>
                    <a:pt x="2701" y="1517"/>
                  </a:cubicBezTo>
                  <a:cubicBezTo>
                    <a:pt x="2777" y="1408"/>
                    <a:pt x="2905" y="1354"/>
                    <a:pt x="3032" y="1354"/>
                  </a:cubicBezTo>
                  <a:close/>
                  <a:moveTo>
                    <a:pt x="584" y="0"/>
                  </a:moveTo>
                  <a:cubicBezTo>
                    <a:pt x="582" y="0"/>
                    <a:pt x="579" y="0"/>
                    <a:pt x="577" y="0"/>
                  </a:cubicBezTo>
                  <a:cubicBezTo>
                    <a:pt x="172" y="0"/>
                    <a:pt x="0" y="486"/>
                    <a:pt x="273" y="759"/>
                  </a:cubicBezTo>
                  <a:cubicBezTo>
                    <a:pt x="367" y="859"/>
                    <a:pt x="479" y="904"/>
                    <a:pt x="586" y="904"/>
                  </a:cubicBezTo>
                  <a:cubicBezTo>
                    <a:pt x="733" y="904"/>
                    <a:pt x="871" y="820"/>
                    <a:pt x="941" y="683"/>
                  </a:cubicBezTo>
                  <a:cubicBezTo>
                    <a:pt x="1118" y="779"/>
                    <a:pt x="1300" y="865"/>
                    <a:pt x="1487" y="941"/>
                  </a:cubicBezTo>
                  <a:cubicBezTo>
                    <a:pt x="1573" y="986"/>
                    <a:pt x="1664" y="1037"/>
                    <a:pt x="1750" y="1087"/>
                  </a:cubicBezTo>
                  <a:cubicBezTo>
                    <a:pt x="1482" y="1214"/>
                    <a:pt x="1209" y="1335"/>
                    <a:pt x="951" y="1477"/>
                  </a:cubicBezTo>
                  <a:cubicBezTo>
                    <a:pt x="885" y="1356"/>
                    <a:pt x="748" y="1259"/>
                    <a:pt x="577" y="1259"/>
                  </a:cubicBezTo>
                  <a:cubicBezTo>
                    <a:pt x="574" y="1259"/>
                    <a:pt x="571" y="1259"/>
                    <a:pt x="569" y="1259"/>
                  </a:cubicBezTo>
                  <a:cubicBezTo>
                    <a:pt x="325" y="1259"/>
                    <a:pt x="147" y="1494"/>
                    <a:pt x="157" y="1720"/>
                  </a:cubicBezTo>
                  <a:cubicBezTo>
                    <a:pt x="153" y="1989"/>
                    <a:pt x="350" y="2167"/>
                    <a:pt x="565" y="2167"/>
                  </a:cubicBezTo>
                  <a:cubicBezTo>
                    <a:pt x="673" y="2167"/>
                    <a:pt x="786" y="2123"/>
                    <a:pt x="880" y="2023"/>
                  </a:cubicBezTo>
                  <a:cubicBezTo>
                    <a:pt x="1011" y="1887"/>
                    <a:pt x="1037" y="1704"/>
                    <a:pt x="986" y="1553"/>
                  </a:cubicBezTo>
                  <a:cubicBezTo>
                    <a:pt x="1264" y="1421"/>
                    <a:pt x="1532" y="1264"/>
                    <a:pt x="1800" y="1113"/>
                  </a:cubicBezTo>
                  <a:cubicBezTo>
                    <a:pt x="2068" y="1264"/>
                    <a:pt x="2336" y="1426"/>
                    <a:pt x="2610" y="1553"/>
                  </a:cubicBezTo>
                  <a:cubicBezTo>
                    <a:pt x="2559" y="1704"/>
                    <a:pt x="2584" y="1887"/>
                    <a:pt x="2721" y="2023"/>
                  </a:cubicBezTo>
                  <a:cubicBezTo>
                    <a:pt x="2813" y="2123"/>
                    <a:pt x="2925" y="2167"/>
                    <a:pt x="3032" y="2167"/>
                  </a:cubicBezTo>
                  <a:cubicBezTo>
                    <a:pt x="3246" y="2167"/>
                    <a:pt x="3442" y="1989"/>
                    <a:pt x="3439" y="1720"/>
                  </a:cubicBezTo>
                  <a:cubicBezTo>
                    <a:pt x="3449" y="1494"/>
                    <a:pt x="3271" y="1259"/>
                    <a:pt x="3027" y="1259"/>
                  </a:cubicBezTo>
                  <a:cubicBezTo>
                    <a:pt x="3024" y="1259"/>
                    <a:pt x="3022" y="1259"/>
                    <a:pt x="3019" y="1259"/>
                  </a:cubicBezTo>
                  <a:cubicBezTo>
                    <a:pt x="2847" y="1259"/>
                    <a:pt x="2711" y="1356"/>
                    <a:pt x="2640" y="1482"/>
                  </a:cubicBezTo>
                  <a:cubicBezTo>
                    <a:pt x="2387" y="1335"/>
                    <a:pt x="2119" y="1214"/>
                    <a:pt x="1851" y="1087"/>
                  </a:cubicBezTo>
                  <a:cubicBezTo>
                    <a:pt x="1937" y="1037"/>
                    <a:pt x="2023" y="991"/>
                    <a:pt x="2109" y="941"/>
                  </a:cubicBezTo>
                  <a:cubicBezTo>
                    <a:pt x="2286" y="860"/>
                    <a:pt x="2478" y="779"/>
                    <a:pt x="2655" y="688"/>
                  </a:cubicBezTo>
                  <a:cubicBezTo>
                    <a:pt x="2727" y="824"/>
                    <a:pt x="2865" y="906"/>
                    <a:pt x="3009" y="906"/>
                  </a:cubicBezTo>
                  <a:cubicBezTo>
                    <a:pt x="3117" y="906"/>
                    <a:pt x="3230" y="860"/>
                    <a:pt x="3323" y="759"/>
                  </a:cubicBezTo>
                  <a:cubicBezTo>
                    <a:pt x="3601" y="486"/>
                    <a:pt x="3424" y="0"/>
                    <a:pt x="3019" y="0"/>
                  </a:cubicBezTo>
                  <a:cubicBezTo>
                    <a:pt x="3017" y="0"/>
                    <a:pt x="3014" y="0"/>
                    <a:pt x="3011" y="0"/>
                  </a:cubicBezTo>
                  <a:cubicBezTo>
                    <a:pt x="2773" y="0"/>
                    <a:pt x="2594" y="230"/>
                    <a:pt x="2604" y="455"/>
                  </a:cubicBezTo>
                  <a:cubicBezTo>
                    <a:pt x="2599" y="516"/>
                    <a:pt x="2610" y="572"/>
                    <a:pt x="2630" y="622"/>
                  </a:cubicBezTo>
                  <a:cubicBezTo>
                    <a:pt x="2448" y="713"/>
                    <a:pt x="2271" y="814"/>
                    <a:pt x="2099" y="921"/>
                  </a:cubicBezTo>
                  <a:cubicBezTo>
                    <a:pt x="2003" y="966"/>
                    <a:pt x="1902" y="1017"/>
                    <a:pt x="1800" y="1062"/>
                  </a:cubicBezTo>
                  <a:cubicBezTo>
                    <a:pt x="1699" y="1017"/>
                    <a:pt x="1598" y="966"/>
                    <a:pt x="1497" y="921"/>
                  </a:cubicBezTo>
                  <a:cubicBezTo>
                    <a:pt x="1330" y="819"/>
                    <a:pt x="1148" y="713"/>
                    <a:pt x="971" y="617"/>
                  </a:cubicBezTo>
                  <a:cubicBezTo>
                    <a:pt x="986" y="572"/>
                    <a:pt x="996" y="516"/>
                    <a:pt x="991" y="455"/>
                  </a:cubicBezTo>
                  <a:cubicBezTo>
                    <a:pt x="1001" y="230"/>
                    <a:pt x="823" y="0"/>
                    <a:pt x="584" y="0"/>
                  </a:cubicBezTo>
                  <a:close/>
                  <a:moveTo>
                    <a:pt x="3011" y="2947"/>
                  </a:moveTo>
                  <a:cubicBezTo>
                    <a:pt x="3202" y="2947"/>
                    <a:pt x="3393" y="3068"/>
                    <a:pt x="3414" y="3313"/>
                  </a:cubicBezTo>
                  <a:cubicBezTo>
                    <a:pt x="3426" y="3570"/>
                    <a:pt x="3235" y="3691"/>
                    <a:pt x="3037" y="3691"/>
                  </a:cubicBezTo>
                  <a:cubicBezTo>
                    <a:pt x="2904" y="3691"/>
                    <a:pt x="2767" y="3636"/>
                    <a:pt x="2685" y="3530"/>
                  </a:cubicBezTo>
                  <a:cubicBezTo>
                    <a:pt x="2807" y="3464"/>
                    <a:pt x="2918" y="3394"/>
                    <a:pt x="3019" y="3313"/>
                  </a:cubicBezTo>
                  <a:lnTo>
                    <a:pt x="3019" y="3313"/>
                  </a:lnTo>
                  <a:cubicBezTo>
                    <a:pt x="2893" y="3353"/>
                    <a:pt x="2766" y="3409"/>
                    <a:pt x="2650" y="3469"/>
                  </a:cubicBezTo>
                  <a:cubicBezTo>
                    <a:pt x="2625" y="3424"/>
                    <a:pt x="2615" y="3373"/>
                    <a:pt x="2610" y="3313"/>
                  </a:cubicBezTo>
                  <a:cubicBezTo>
                    <a:pt x="2627" y="3069"/>
                    <a:pt x="2819" y="2947"/>
                    <a:pt x="3011" y="2947"/>
                  </a:cubicBezTo>
                  <a:close/>
                  <a:moveTo>
                    <a:pt x="585" y="2947"/>
                  </a:moveTo>
                  <a:cubicBezTo>
                    <a:pt x="777" y="2947"/>
                    <a:pt x="968" y="3069"/>
                    <a:pt x="986" y="3313"/>
                  </a:cubicBezTo>
                  <a:cubicBezTo>
                    <a:pt x="981" y="3373"/>
                    <a:pt x="971" y="3419"/>
                    <a:pt x="951" y="3464"/>
                  </a:cubicBezTo>
                  <a:cubicBezTo>
                    <a:pt x="824" y="3404"/>
                    <a:pt x="698" y="3353"/>
                    <a:pt x="571" y="3318"/>
                  </a:cubicBezTo>
                  <a:lnTo>
                    <a:pt x="571" y="3318"/>
                  </a:lnTo>
                  <a:cubicBezTo>
                    <a:pt x="683" y="3394"/>
                    <a:pt x="794" y="3464"/>
                    <a:pt x="910" y="3525"/>
                  </a:cubicBezTo>
                  <a:cubicBezTo>
                    <a:pt x="828" y="3634"/>
                    <a:pt x="688" y="3691"/>
                    <a:pt x="554" y="3691"/>
                  </a:cubicBezTo>
                  <a:cubicBezTo>
                    <a:pt x="358" y="3691"/>
                    <a:pt x="172" y="3570"/>
                    <a:pt x="187" y="3313"/>
                  </a:cubicBezTo>
                  <a:cubicBezTo>
                    <a:pt x="205" y="3068"/>
                    <a:pt x="395" y="2947"/>
                    <a:pt x="585" y="2947"/>
                  </a:cubicBezTo>
                  <a:close/>
                  <a:moveTo>
                    <a:pt x="566" y="4210"/>
                  </a:moveTo>
                  <a:cubicBezTo>
                    <a:pt x="693" y="4210"/>
                    <a:pt x="819" y="4263"/>
                    <a:pt x="895" y="4370"/>
                  </a:cubicBezTo>
                  <a:cubicBezTo>
                    <a:pt x="784" y="4435"/>
                    <a:pt x="678" y="4506"/>
                    <a:pt x="577" y="4582"/>
                  </a:cubicBezTo>
                  <a:cubicBezTo>
                    <a:pt x="698" y="4536"/>
                    <a:pt x="814" y="4486"/>
                    <a:pt x="931" y="4430"/>
                  </a:cubicBezTo>
                  <a:cubicBezTo>
                    <a:pt x="951" y="4476"/>
                    <a:pt x="961" y="4521"/>
                    <a:pt x="966" y="4577"/>
                  </a:cubicBezTo>
                  <a:cubicBezTo>
                    <a:pt x="978" y="4832"/>
                    <a:pt x="790" y="4953"/>
                    <a:pt x="594" y="4953"/>
                  </a:cubicBezTo>
                  <a:cubicBezTo>
                    <a:pt x="389" y="4953"/>
                    <a:pt x="175" y="4822"/>
                    <a:pt x="167" y="4577"/>
                  </a:cubicBezTo>
                  <a:cubicBezTo>
                    <a:pt x="182" y="4333"/>
                    <a:pt x="374" y="4210"/>
                    <a:pt x="566" y="4210"/>
                  </a:cubicBezTo>
                  <a:close/>
                  <a:moveTo>
                    <a:pt x="3029" y="4210"/>
                  </a:moveTo>
                  <a:cubicBezTo>
                    <a:pt x="3222" y="4210"/>
                    <a:pt x="3414" y="4333"/>
                    <a:pt x="3429" y="4577"/>
                  </a:cubicBezTo>
                  <a:cubicBezTo>
                    <a:pt x="3421" y="4822"/>
                    <a:pt x="3207" y="4953"/>
                    <a:pt x="3002" y="4953"/>
                  </a:cubicBezTo>
                  <a:cubicBezTo>
                    <a:pt x="2805" y="4953"/>
                    <a:pt x="2617" y="4832"/>
                    <a:pt x="2630" y="4577"/>
                  </a:cubicBezTo>
                  <a:cubicBezTo>
                    <a:pt x="2635" y="4521"/>
                    <a:pt x="2645" y="4476"/>
                    <a:pt x="2665" y="4435"/>
                  </a:cubicBezTo>
                  <a:cubicBezTo>
                    <a:pt x="2781" y="4486"/>
                    <a:pt x="2903" y="4536"/>
                    <a:pt x="3024" y="4572"/>
                  </a:cubicBezTo>
                  <a:cubicBezTo>
                    <a:pt x="2918" y="4501"/>
                    <a:pt x="2812" y="4435"/>
                    <a:pt x="2701" y="4370"/>
                  </a:cubicBezTo>
                  <a:cubicBezTo>
                    <a:pt x="2777" y="4263"/>
                    <a:pt x="2903" y="4210"/>
                    <a:pt x="3029" y="4210"/>
                  </a:cubicBezTo>
                  <a:close/>
                  <a:moveTo>
                    <a:pt x="584" y="2857"/>
                  </a:moveTo>
                  <a:cubicBezTo>
                    <a:pt x="582" y="2857"/>
                    <a:pt x="579" y="2857"/>
                    <a:pt x="577" y="2857"/>
                  </a:cubicBezTo>
                  <a:cubicBezTo>
                    <a:pt x="172" y="2857"/>
                    <a:pt x="0" y="3338"/>
                    <a:pt x="273" y="3616"/>
                  </a:cubicBezTo>
                  <a:cubicBezTo>
                    <a:pt x="367" y="3716"/>
                    <a:pt x="478" y="3761"/>
                    <a:pt x="585" y="3761"/>
                  </a:cubicBezTo>
                  <a:cubicBezTo>
                    <a:pt x="730" y="3761"/>
                    <a:pt x="868" y="3678"/>
                    <a:pt x="941" y="3540"/>
                  </a:cubicBezTo>
                  <a:cubicBezTo>
                    <a:pt x="1118" y="3636"/>
                    <a:pt x="1300" y="3717"/>
                    <a:pt x="1487" y="3798"/>
                  </a:cubicBezTo>
                  <a:cubicBezTo>
                    <a:pt x="1573" y="3844"/>
                    <a:pt x="1664" y="3894"/>
                    <a:pt x="1750" y="3945"/>
                  </a:cubicBezTo>
                  <a:cubicBezTo>
                    <a:pt x="1482" y="4066"/>
                    <a:pt x="1209" y="4193"/>
                    <a:pt x="951" y="4334"/>
                  </a:cubicBezTo>
                  <a:cubicBezTo>
                    <a:pt x="880" y="4208"/>
                    <a:pt x="748" y="4117"/>
                    <a:pt x="577" y="4117"/>
                  </a:cubicBezTo>
                  <a:cubicBezTo>
                    <a:pt x="574" y="4117"/>
                    <a:pt x="571" y="4117"/>
                    <a:pt x="569" y="4117"/>
                  </a:cubicBezTo>
                  <a:cubicBezTo>
                    <a:pt x="325" y="4117"/>
                    <a:pt x="147" y="4347"/>
                    <a:pt x="157" y="4577"/>
                  </a:cubicBezTo>
                  <a:cubicBezTo>
                    <a:pt x="153" y="4847"/>
                    <a:pt x="350" y="5024"/>
                    <a:pt x="565" y="5024"/>
                  </a:cubicBezTo>
                  <a:cubicBezTo>
                    <a:pt x="673" y="5024"/>
                    <a:pt x="786" y="4980"/>
                    <a:pt x="880" y="4880"/>
                  </a:cubicBezTo>
                  <a:cubicBezTo>
                    <a:pt x="1011" y="4744"/>
                    <a:pt x="1037" y="4562"/>
                    <a:pt x="986" y="4410"/>
                  </a:cubicBezTo>
                  <a:cubicBezTo>
                    <a:pt x="1264" y="4279"/>
                    <a:pt x="1532" y="4122"/>
                    <a:pt x="1800" y="3970"/>
                  </a:cubicBezTo>
                  <a:cubicBezTo>
                    <a:pt x="2068" y="4122"/>
                    <a:pt x="2336" y="4284"/>
                    <a:pt x="2610" y="4410"/>
                  </a:cubicBezTo>
                  <a:cubicBezTo>
                    <a:pt x="2559" y="4562"/>
                    <a:pt x="2584" y="4744"/>
                    <a:pt x="2721" y="4880"/>
                  </a:cubicBezTo>
                  <a:cubicBezTo>
                    <a:pt x="2813" y="4980"/>
                    <a:pt x="2925" y="5024"/>
                    <a:pt x="3032" y="5024"/>
                  </a:cubicBezTo>
                  <a:cubicBezTo>
                    <a:pt x="3246" y="5024"/>
                    <a:pt x="3442" y="4847"/>
                    <a:pt x="3439" y="4577"/>
                  </a:cubicBezTo>
                  <a:cubicBezTo>
                    <a:pt x="3449" y="4352"/>
                    <a:pt x="3271" y="4117"/>
                    <a:pt x="3027" y="4117"/>
                  </a:cubicBezTo>
                  <a:cubicBezTo>
                    <a:pt x="3024" y="4117"/>
                    <a:pt x="3022" y="4117"/>
                    <a:pt x="3019" y="4117"/>
                  </a:cubicBezTo>
                  <a:cubicBezTo>
                    <a:pt x="2847" y="4117"/>
                    <a:pt x="2711" y="4213"/>
                    <a:pt x="2640" y="4339"/>
                  </a:cubicBezTo>
                  <a:cubicBezTo>
                    <a:pt x="2387" y="4193"/>
                    <a:pt x="2119" y="4071"/>
                    <a:pt x="1851" y="3945"/>
                  </a:cubicBezTo>
                  <a:cubicBezTo>
                    <a:pt x="1937" y="3894"/>
                    <a:pt x="2023" y="3849"/>
                    <a:pt x="2109" y="3798"/>
                  </a:cubicBezTo>
                  <a:cubicBezTo>
                    <a:pt x="2286" y="3717"/>
                    <a:pt x="2478" y="3636"/>
                    <a:pt x="2655" y="3545"/>
                  </a:cubicBezTo>
                  <a:cubicBezTo>
                    <a:pt x="2728" y="3679"/>
                    <a:pt x="2866" y="3761"/>
                    <a:pt x="3012" y="3761"/>
                  </a:cubicBezTo>
                  <a:cubicBezTo>
                    <a:pt x="3119" y="3761"/>
                    <a:pt x="3230" y="3717"/>
                    <a:pt x="3323" y="3616"/>
                  </a:cubicBezTo>
                  <a:cubicBezTo>
                    <a:pt x="3601" y="3338"/>
                    <a:pt x="3424" y="2857"/>
                    <a:pt x="3019" y="2857"/>
                  </a:cubicBezTo>
                  <a:cubicBezTo>
                    <a:pt x="3017" y="2857"/>
                    <a:pt x="3014" y="2857"/>
                    <a:pt x="3011" y="2857"/>
                  </a:cubicBezTo>
                  <a:cubicBezTo>
                    <a:pt x="2773" y="2857"/>
                    <a:pt x="2594" y="3087"/>
                    <a:pt x="2604" y="3313"/>
                  </a:cubicBezTo>
                  <a:cubicBezTo>
                    <a:pt x="2599" y="3373"/>
                    <a:pt x="2610" y="3429"/>
                    <a:pt x="2630" y="3480"/>
                  </a:cubicBezTo>
                  <a:cubicBezTo>
                    <a:pt x="2448" y="3571"/>
                    <a:pt x="2271" y="3672"/>
                    <a:pt x="2099" y="3778"/>
                  </a:cubicBezTo>
                  <a:cubicBezTo>
                    <a:pt x="2003" y="3823"/>
                    <a:pt x="1902" y="3874"/>
                    <a:pt x="1800" y="3919"/>
                  </a:cubicBezTo>
                  <a:cubicBezTo>
                    <a:pt x="1699" y="3874"/>
                    <a:pt x="1598" y="3823"/>
                    <a:pt x="1497" y="3778"/>
                  </a:cubicBezTo>
                  <a:cubicBezTo>
                    <a:pt x="1330" y="3677"/>
                    <a:pt x="1148" y="3565"/>
                    <a:pt x="971" y="3474"/>
                  </a:cubicBezTo>
                  <a:cubicBezTo>
                    <a:pt x="986" y="3429"/>
                    <a:pt x="996" y="3373"/>
                    <a:pt x="991" y="3313"/>
                  </a:cubicBezTo>
                  <a:cubicBezTo>
                    <a:pt x="1001" y="3087"/>
                    <a:pt x="823" y="2857"/>
                    <a:pt x="584" y="2857"/>
                  </a:cubicBezTo>
                  <a:close/>
                  <a:moveTo>
                    <a:pt x="670" y="5935"/>
                  </a:moveTo>
                  <a:cubicBezTo>
                    <a:pt x="863" y="5935"/>
                    <a:pt x="1054" y="6058"/>
                    <a:pt x="1072" y="6301"/>
                  </a:cubicBezTo>
                  <a:cubicBezTo>
                    <a:pt x="1067" y="6357"/>
                    <a:pt x="1052" y="6408"/>
                    <a:pt x="1032" y="6453"/>
                  </a:cubicBezTo>
                  <a:cubicBezTo>
                    <a:pt x="910" y="6392"/>
                    <a:pt x="784" y="6342"/>
                    <a:pt x="657" y="6306"/>
                  </a:cubicBezTo>
                  <a:lnTo>
                    <a:pt x="657" y="6306"/>
                  </a:lnTo>
                  <a:cubicBezTo>
                    <a:pt x="769" y="6382"/>
                    <a:pt x="880" y="6448"/>
                    <a:pt x="996" y="6514"/>
                  </a:cubicBezTo>
                  <a:cubicBezTo>
                    <a:pt x="914" y="6622"/>
                    <a:pt x="776" y="6679"/>
                    <a:pt x="642" y="6679"/>
                  </a:cubicBezTo>
                  <a:cubicBezTo>
                    <a:pt x="444" y="6679"/>
                    <a:pt x="256" y="6557"/>
                    <a:pt x="268" y="6301"/>
                  </a:cubicBezTo>
                  <a:cubicBezTo>
                    <a:pt x="288" y="6057"/>
                    <a:pt x="479" y="5935"/>
                    <a:pt x="670" y="5935"/>
                  </a:cubicBezTo>
                  <a:close/>
                  <a:moveTo>
                    <a:pt x="3095" y="5935"/>
                  </a:moveTo>
                  <a:cubicBezTo>
                    <a:pt x="3284" y="5935"/>
                    <a:pt x="3474" y="6057"/>
                    <a:pt x="3495" y="6301"/>
                  </a:cubicBezTo>
                  <a:cubicBezTo>
                    <a:pt x="3507" y="6557"/>
                    <a:pt x="3320" y="6679"/>
                    <a:pt x="3124" y="6679"/>
                  </a:cubicBezTo>
                  <a:cubicBezTo>
                    <a:pt x="2991" y="6679"/>
                    <a:pt x="2853" y="6622"/>
                    <a:pt x="2771" y="6514"/>
                  </a:cubicBezTo>
                  <a:cubicBezTo>
                    <a:pt x="2888" y="6453"/>
                    <a:pt x="3004" y="6382"/>
                    <a:pt x="3105" y="6296"/>
                  </a:cubicBezTo>
                  <a:lnTo>
                    <a:pt x="3105" y="6296"/>
                  </a:lnTo>
                  <a:cubicBezTo>
                    <a:pt x="2974" y="6342"/>
                    <a:pt x="2852" y="6397"/>
                    <a:pt x="2731" y="6458"/>
                  </a:cubicBezTo>
                  <a:cubicBezTo>
                    <a:pt x="2711" y="6413"/>
                    <a:pt x="2695" y="6362"/>
                    <a:pt x="2695" y="6301"/>
                  </a:cubicBezTo>
                  <a:cubicBezTo>
                    <a:pt x="2713" y="6058"/>
                    <a:pt x="2904" y="5935"/>
                    <a:pt x="3095" y="5935"/>
                  </a:cubicBezTo>
                  <a:close/>
                  <a:moveTo>
                    <a:pt x="651" y="7197"/>
                  </a:moveTo>
                  <a:cubicBezTo>
                    <a:pt x="777" y="7197"/>
                    <a:pt x="903" y="7250"/>
                    <a:pt x="981" y="7358"/>
                  </a:cubicBezTo>
                  <a:cubicBezTo>
                    <a:pt x="870" y="7424"/>
                    <a:pt x="764" y="7490"/>
                    <a:pt x="663" y="7566"/>
                  </a:cubicBezTo>
                  <a:cubicBezTo>
                    <a:pt x="784" y="7525"/>
                    <a:pt x="900" y="7475"/>
                    <a:pt x="1017" y="7419"/>
                  </a:cubicBezTo>
                  <a:cubicBezTo>
                    <a:pt x="1032" y="7465"/>
                    <a:pt x="1047" y="7510"/>
                    <a:pt x="1052" y="7566"/>
                  </a:cubicBezTo>
                  <a:cubicBezTo>
                    <a:pt x="1064" y="7821"/>
                    <a:pt x="876" y="7941"/>
                    <a:pt x="680" y="7941"/>
                  </a:cubicBezTo>
                  <a:cubicBezTo>
                    <a:pt x="475" y="7941"/>
                    <a:pt x="261" y="7811"/>
                    <a:pt x="253" y="7566"/>
                  </a:cubicBezTo>
                  <a:cubicBezTo>
                    <a:pt x="268" y="7321"/>
                    <a:pt x="459" y="7197"/>
                    <a:pt x="651" y="7197"/>
                  </a:cubicBezTo>
                  <a:close/>
                  <a:moveTo>
                    <a:pt x="3113" y="7197"/>
                  </a:moveTo>
                  <a:cubicBezTo>
                    <a:pt x="3305" y="7197"/>
                    <a:pt x="3496" y="7321"/>
                    <a:pt x="3515" y="7566"/>
                  </a:cubicBezTo>
                  <a:cubicBezTo>
                    <a:pt x="3507" y="7811"/>
                    <a:pt x="3293" y="7941"/>
                    <a:pt x="3088" y="7941"/>
                  </a:cubicBezTo>
                  <a:cubicBezTo>
                    <a:pt x="2891" y="7941"/>
                    <a:pt x="2703" y="7821"/>
                    <a:pt x="2716" y="7566"/>
                  </a:cubicBezTo>
                  <a:cubicBezTo>
                    <a:pt x="2716" y="7510"/>
                    <a:pt x="2731" y="7465"/>
                    <a:pt x="2751" y="7424"/>
                  </a:cubicBezTo>
                  <a:cubicBezTo>
                    <a:pt x="2867" y="7475"/>
                    <a:pt x="2984" y="7520"/>
                    <a:pt x="3105" y="7561"/>
                  </a:cubicBezTo>
                  <a:cubicBezTo>
                    <a:pt x="3004" y="7490"/>
                    <a:pt x="2893" y="7424"/>
                    <a:pt x="2787" y="7358"/>
                  </a:cubicBezTo>
                  <a:cubicBezTo>
                    <a:pt x="2863" y="7250"/>
                    <a:pt x="2988" y="7197"/>
                    <a:pt x="3113" y="7197"/>
                  </a:cubicBezTo>
                  <a:close/>
                  <a:moveTo>
                    <a:pt x="677" y="5846"/>
                  </a:moveTo>
                  <a:cubicBezTo>
                    <a:pt x="672" y="5846"/>
                    <a:pt x="668" y="5846"/>
                    <a:pt x="663" y="5846"/>
                  </a:cubicBezTo>
                  <a:cubicBezTo>
                    <a:pt x="258" y="5846"/>
                    <a:pt x="81" y="6327"/>
                    <a:pt x="359" y="6605"/>
                  </a:cubicBezTo>
                  <a:cubicBezTo>
                    <a:pt x="451" y="6705"/>
                    <a:pt x="562" y="6750"/>
                    <a:pt x="668" y="6750"/>
                  </a:cubicBezTo>
                  <a:cubicBezTo>
                    <a:pt x="815" y="6750"/>
                    <a:pt x="954" y="6666"/>
                    <a:pt x="1027" y="6529"/>
                  </a:cubicBezTo>
                  <a:cubicBezTo>
                    <a:pt x="1204" y="6625"/>
                    <a:pt x="1386" y="6706"/>
                    <a:pt x="1573" y="6787"/>
                  </a:cubicBezTo>
                  <a:cubicBezTo>
                    <a:pt x="1659" y="6832"/>
                    <a:pt x="1745" y="6883"/>
                    <a:pt x="1836" y="6934"/>
                  </a:cubicBezTo>
                  <a:cubicBezTo>
                    <a:pt x="1568" y="7055"/>
                    <a:pt x="1290" y="7181"/>
                    <a:pt x="1037" y="7323"/>
                  </a:cubicBezTo>
                  <a:cubicBezTo>
                    <a:pt x="966" y="7197"/>
                    <a:pt x="834" y="7105"/>
                    <a:pt x="663" y="7105"/>
                  </a:cubicBezTo>
                  <a:cubicBezTo>
                    <a:pt x="660" y="7105"/>
                    <a:pt x="657" y="7105"/>
                    <a:pt x="655" y="7105"/>
                  </a:cubicBezTo>
                  <a:cubicBezTo>
                    <a:pt x="411" y="7105"/>
                    <a:pt x="233" y="7336"/>
                    <a:pt x="243" y="7566"/>
                  </a:cubicBezTo>
                  <a:cubicBezTo>
                    <a:pt x="236" y="7832"/>
                    <a:pt x="433" y="8010"/>
                    <a:pt x="648" y="8010"/>
                  </a:cubicBezTo>
                  <a:cubicBezTo>
                    <a:pt x="756" y="8010"/>
                    <a:pt x="868" y="7965"/>
                    <a:pt x="961" y="7864"/>
                  </a:cubicBezTo>
                  <a:cubicBezTo>
                    <a:pt x="1097" y="7733"/>
                    <a:pt x="1123" y="7551"/>
                    <a:pt x="1067" y="7394"/>
                  </a:cubicBezTo>
                  <a:cubicBezTo>
                    <a:pt x="1350" y="7262"/>
                    <a:pt x="1613" y="7111"/>
                    <a:pt x="1886" y="6959"/>
                  </a:cubicBezTo>
                  <a:cubicBezTo>
                    <a:pt x="2149" y="7111"/>
                    <a:pt x="2417" y="7267"/>
                    <a:pt x="2695" y="7399"/>
                  </a:cubicBezTo>
                  <a:cubicBezTo>
                    <a:pt x="2645" y="7551"/>
                    <a:pt x="2670" y="7733"/>
                    <a:pt x="2802" y="7864"/>
                  </a:cubicBezTo>
                  <a:cubicBezTo>
                    <a:pt x="2896" y="7965"/>
                    <a:pt x="3009" y="8010"/>
                    <a:pt x="3117" y="8010"/>
                  </a:cubicBezTo>
                  <a:cubicBezTo>
                    <a:pt x="3332" y="8010"/>
                    <a:pt x="3528" y="7832"/>
                    <a:pt x="3525" y="7566"/>
                  </a:cubicBezTo>
                  <a:cubicBezTo>
                    <a:pt x="3535" y="7336"/>
                    <a:pt x="3352" y="7105"/>
                    <a:pt x="3113" y="7105"/>
                  </a:cubicBezTo>
                  <a:cubicBezTo>
                    <a:pt x="3110" y="7105"/>
                    <a:pt x="3108" y="7105"/>
                    <a:pt x="3105" y="7105"/>
                  </a:cubicBezTo>
                  <a:cubicBezTo>
                    <a:pt x="2928" y="7105"/>
                    <a:pt x="2797" y="7197"/>
                    <a:pt x="2726" y="7328"/>
                  </a:cubicBezTo>
                  <a:cubicBezTo>
                    <a:pt x="2468" y="7181"/>
                    <a:pt x="2200" y="7055"/>
                    <a:pt x="1937" y="6934"/>
                  </a:cubicBezTo>
                  <a:cubicBezTo>
                    <a:pt x="2023" y="6883"/>
                    <a:pt x="2109" y="6832"/>
                    <a:pt x="2195" y="6787"/>
                  </a:cubicBezTo>
                  <a:cubicBezTo>
                    <a:pt x="2372" y="6706"/>
                    <a:pt x="2564" y="6625"/>
                    <a:pt x="2741" y="6529"/>
                  </a:cubicBezTo>
                  <a:cubicBezTo>
                    <a:pt x="2814" y="6666"/>
                    <a:pt x="2951" y="6750"/>
                    <a:pt x="3097" y="6750"/>
                  </a:cubicBezTo>
                  <a:cubicBezTo>
                    <a:pt x="3204" y="6750"/>
                    <a:pt x="3315" y="6705"/>
                    <a:pt x="3409" y="6605"/>
                  </a:cubicBezTo>
                  <a:cubicBezTo>
                    <a:pt x="3682" y="6327"/>
                    <a:pt x="3505" y="5846"/>
                    <a:pt x="3105" y="5846"/>
                  </a:cubicBezTo>
                  <a:cubicBezTo>
                    <a:pt x="3100" y="5846"/>
                    <a:pt x="3095" y="5846"/>
                    <a:pt x="3090" y="5846"/>
                  </a:cubicBezTo>
                  <a:cubicBezTo>
                    <a:pt x="2850" y="5846"/>
                    <a:pt x="2675" y="6079"/>
                    <a:pt x="2685" y="6301"/>
                  </a:cubicBezTo>
                  <a:cubicBezTo>
                    <a:pt x="2685" y="6362"/>
                    <a:pt x="2695" y="6418"/>
                    <a:pt x="2711" y="6468"/>
                  </a:cubicBezTo>
                  <a:cubicBezTo>
                    <a:pt x="2529" y="6554"/>
                    <a:pt x="2357" y="6655"/>
                    <a:pt x="2180" y="6762"/>
                  </a:cubicBezTo>
                  <a:cubicBezTo>
                    <a:pt x="2084" y="6812"/>
                    <a:pt x="1982" y="6863"/>
                    <a:pt x="1886" y="6908"/>
                  </a:cubicBezTo>
                  <a:cubicBezTo>
                    <a:pt x="1785" y="6858"/>
                    <a:pt x="1684" y="6812"/>
                    <a:pt x="1583" y="6762"/>
                  </a:cubicBezTo>
                  <a:cubicBezTo>
                    <a:pt x="1411" y="6666"/>
                    <a:pt x="1234" y="6554"/>
                    <a:pt x="1052" y="6463"/>
                  </a:cubicBezTo>
                  <a:cubicBezTo>
                    <a:pt x="1067" y="6413"/>
                    <a:pt x="1077" y="6362"/>
                    <a:pt x="1077" y="6301"/>
                  </a:cubicBezTo>
                  <a:cubicBezTo>
                    <a:pt x="1087" y="6079"/>
                    <a:pt x="913" y="5846"/>
                    <a:pt x="677" y="5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894925" y="632525"/>
              <a:ext cx="161225" cy="210800"/>
            </a:xfrm>
            <a:custGeom>
              <a:avLst/>
              <a:gdLst/>
              <a:ahLst/>
              <a:cxnLst/>
              <a:rect l="l" t="t" r="r" b="b"/>
              <a:pathLst>
                <a:path w="6449" h="8432" extrusionOk="0">
                  <a:moveTo>
                    <a:pt x="3065" y="6322"/>
                  </a:moveTo>
                  <a:cubicBezTo>
                    <a:pt x="3065" y="6327"/>
                    <a:pt x="3060" y="6327"/>
                    <a:pt x="3060" y="6327"/>
                  </a:cubicBezTo>
                  <a:cubicBezTo>
                    <a:pt x="3060" y="6327"/>
                    <a:pt x="3060" y="6327"/>
                    <a:pt x="3060" y="6332"/>
                  </a:cubicBezTo>
                  <a:cubicBezTo>
                    <a:pt x="3050" y="6337"/>
                    <a:pt x="3045" y="6348"/>
                    <a:pt x="3040" y="6358"/>
                  </a:cubicBezTo>
                  <a:cubicBezTo>
                    <a:pt x="3025" y="6353"/>
                    <a:pt x="3015" y="6353"/>
                    <a:pt x="3000" y="6348"/>
                  </a:cubicBezTo>
                  <a:cubicBezTo>
                    <a:pt x="3025" y="6343"/>
                    <a:pt x="3045" y="6332"/>
                    <a:pt x="3060" y="6327"/>
                  </a:cubicBezTo>
                  <a:cubicBezTo>
                    <a:pt x="3065" y="6322"/>
                    <a:pt x="3065" y="6322"/>
                    <a:pt x="3065" y="6322"/>
                  </a:cubicBezTo>
                  <a:close/>
                  <a:moveTo>
                    <a:pt x="2924" y="6378"/>
                  </a:moveTo>
                  <a:cubicBezTo>
                    <a:pt x="2954" y="6383"/>
                    <a:pt x="2984" y="6388"/>
                    <a:pt x="3010" y="6393"/>
                  </a:cubicBezTo>
                  <a:cubicBezTo>
                    <a:pt x="2852" y="6604"/>
                    <a:pt x="2549" y="7090"/>
                    <a:pt x="2320" y="7090"/>
                  </a:cubicBezTo>
                  <a:cubicBezTo>
                    <a:pt x="2269" y="7090"/>
                    <a:pt x="2222" y="7066"/>
                    <a:pt x="2180" y="7010"/>
                  </a:cubicBezTo>
                  <a:cubicBezTo>
                    <a:pt x="1927" y="6661"/>
                    <a:pt x="2580" y="6494"/>
                    <a:pt x="2924" y="6378"/>
                  </a:cubicBezTo>
                  <a:close/>
                  <a:moveTo>
                    <a:pt x="3101" y="6403"/>
                  </a:moveTo>
                  <a:lnTo>
                    <a:pt x="3101" y="6403"/>
                  </a:lnTo>
                  <a:cubicBezTo>
                    <a:pt x="3116" y="6408"/>
                    <a:pt x="3136" y="6413"/>
                    <a:pt x="3151" y="6413"/>
                  </a:cubicBezTo>
                  <a:cubicBezTo>
                    <a:pt x="3465" y="6530"/>
                    <a:pt x="4239" y="6697"/>
                    <a:pt x="3966" y="7071"/>
                  </a:cubicBezTo>
                  <a:cubicBezTo>
                    <a:pt x="3923" y="7127"/>
                    <a:pt x="3875" y="7151"/>
                    <a:pt x="3824" y="7151"/>
                  </a:cubicBezTo>
                  <a:cubicBezTo>
                    <a:pt x="3573" y="7151"/>
                    <a:pt x="3239" y="6584"/>
                    <a:pt x="3101" y="6403"/>
                  </a:cubicBezTo>
                  <a:close/>
                  <a:moveTo>
                    <a:pt x="112" y="1"/>
                  </a:moveTo>
                  <a:cubicBezTo>
                    <a:pt x="1" y="603"/>
                    <a:pt x="6" y="1275"/>
                    <a:pt x="31" y="1902"/>
                  </a:cubicBezTo>
                  <a:cubicBezTo>
                    <a:pt x="112" y="3839"/>
                    <a:pt x="840" y="5898"/>
                    <a:pt x="2812" y="6353"/>
                  </a:cubicBezTo>
                  <a:cubicBezTo>
                    <a:pt x="2438" y="6439"/>
                    <a:pt x="1948" y="6671"/>
                    <a:pt x="2145" y="7035"/>
                  </a:cubicBezTo>
                  <a:cubicBezTo>
                    <a:pt x="2206" y="7125"/>
                    <a:pt x="2275" y="7162"/>
                    <a:pt x="2348" y="7162"/>
                  </a:cubicBezTo>
                  <a:cubicBezTo>
                    <a:pt x="2522" y="7162"/>
                    <a:pt x="2715" y="6948"/>
                    <a:pt x="2858" y="6727"/>
                  </a:cubicBezTo>
                  <a:lnTo>
                    <a:pt x="2858" y="6727"/>
                  </a:lnTo>
                  <a:cubicBezTo>
                    <a:pt x="2762" y="6929"/>
                    <a:pt x="2656" y="7131"/>
                    <a:pt x="2560" y="7334"/>
                  </a:cubicBezTo>
                  <a:cubicBezTo>
                    <a:pt x="2393" y="7668"/>
                    <a:pt x="2201" y="8022"/>
                    <a:pt x="2110" y="8370"/>
                  </a:cubicBezTo>
                  <a:cubicBezTo>
                    <a:pt x="2312" y="8052"/>
                    <a:pt x="2469" y="7708"/>
                    <a:pt x="2620" y="7359"/>
                  </a:cubicBezTo>
                  <a:cubicBezTo>
                    <a:pt x="2742" y="7066"/>
                    <a:pt x="2893" y="6762"/>
                    <a:pt x="3010" y="6469"/>
                  </a:cubicBezTo>
                  <a:cubicBezTo>
                    <a:pt x="3020" y="6444"/>
                    <a:pt x="3030" y="6418"/>
                    <a:pt x="3040" y="6398"/>
                  </a:cubicBezTo>
                  <a:cubicBezTo>
                    <a:pt x="3055" y="6398"/>
                    <a:pt x="3070" y="6403"/>
                    <a:pt x="3081" y="6403"/>
                  </a:cubicBezTo>
                  <a:lnTo>
                    <a:pt x="3086" y="6403"/>
                  </a:lnTo>
                  <a:cubicBezTo>
                    <a:pt x="3096" y="6444"/>
                    <a:pt x="3116" y="6484"/>
                    <a:pt x="3141" y="6535"/>
                  </a:cubicBezTo>
                  <a:cubicBezTo>
                    <a:pt x="3268" y="6828"/>
                    <a:pt x="3399" y="7126"/>
                    <a:pt x="3526" y="7420"/>
                  </a:cubicBezTo>
                  <a:cubicBezTo>
                    <a:pt x="3677" y="7759"/>
                    <a:pt x="3829" y="8138"/>
                    <a:pt x="4041" y="8431"/>
                  </a:cubicBezTo>
                  <a:cubicBezTo>
                    <a:pt x="3920" y="8072"/>
                    <a:pt x="3758" y="7728"/>
                    <a:pt x="3586" y="7394"/>
                  </a:cubicBezTo>
                  <a:cubicBezTo>
                    <a:pt x="3490" y="7207"/>
                    <a:pt x="3399" y="7010"/>
                    <a:pt x="3303" y="6813"/>
                  </a:cubicBezTo>
                  <a:lnTo>
                    <a:pt x="3303" y="6813"/>
                  </a:lnTo>
                  <a:cubicBezTo>
                    <a:pt x="3448" y="7025"/>
                    <a:pt x="3632" y="7222"/>
                    <a:pt x="3799" y="7222"/>
                  </a:cubicBezTo>
                  <a:cubicBezTo>
                    <a:pt x="3871" y="7222"/>
                    <a:pt x="3940" y="7185"/>
                    <a:pt x="4001" y="7096"/>
                  </a:cubicBezTo>
                  <a:cubicBezTo>
                    <a:pt x="4178" y="6767"/>
                    <a:pt x="3794" y="6540"/>
                    <a:pt x="3440" y="6439"/>
                  </a:cubicBezTo>
                  <a:lnTo>
                    <a:pt x="3440" y="6439"/>
                  </a:lnTo>
                  <a:cubicBezTo>
                    <a:pt x="3527" y="6445"/>
                    <a:pt x="3612" y="6449"/>
                    <a:pt x="3694" y="6449"/>
                  </a:cubicBezTo>
                  <a:cubicBezTo>
                    <a:pt x="6448" y="6449"/>
                    <a:pt x="6103" y="2741"/>
                    <a:pt x="5528" y="835"/>
                  </a:cubicBezTo>
                  <a:lnTo>
                    <a:pt x="5528" y="835"/>
                  </a:lnTo>
                  <a:cubicBezTo>
                    <a:pt x="5923" y="2580"/>
                    <a:pt x="6449" y="6252"/>
                    <a:pt x="3874" y="6413"/>
                  </a:cubicBezTo>
                  <a:cubicBezTo>
                    <a:pt x="3825" y="6415"/>
                    <a:pt x="3776" y="6416"/>
                    <a:pt x="3727" y="6416"/>
                  </a:cubicBezTo>
                  <a:cubicBezTo>
                    <a:pt x="3489" y="6416"/>
                    <a:pt x="3265" y="6396"/>
                    <a:pt x="3055" y="6358"/>
                  </a:cubicBezTo>
                  <a:cubicBezTo>
                    <a:pt x="3060" y="6343"/>
                    <a:pt x="3065" y="6332"/>
                    <a:pt x="3070" y="6317"/>
                  </a:cubicBezTo>
                  <a:cubicBezTo>
                    <a:pt x="3030" y="6317"/>
                    <a:pt x="2974" y="6322"/>
                    <a:pt x="2919" y="6332"/>
                  </a:cubicBezTo>
                  <a:cubicBezTo>
                    <a:pt x="967" y="5908"/>
                    <a:pt x="223" y="3905"/>
                    <a:pt x="92" y="1902"/>
                  </a:cubicBezTo>
                  <a:cubicBezTo>
                    <a:pt x="46" y="1270"/>
                    <a:pt x="51" y="628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5939175" y="2000500"/>
              <a:ext cx="281850" cy="374175"/>
            </a:xfrm>
            <a:custGeom>
              <a:avLst/>
              <a:gdLst/>
              <a:ahLst/>
              <a:cxnLst/>
              <a:rect l="l" t="t" r="r" b="b"/>
              <a:pathLst>
                <a:path w="11274" h="14967" extrusionOk="0">
                  <a:moveTo>
                    <a:pt x="4466" y="0"/>
                  </a:moveTo>
                  <a:cubicBezTo>
                    <a:pt x="4466" y="0"/>
                    <a:pt x="6504" y="2706"/>
                    <a:pt x="4931" y="3186"/>
                  </a:cubicBezTo>
                  <a:cubicBezTo>
                    <a:pt x="4753" y="3240"/>
                    <a:pt x="4596" y="3264"/>
                    <a:pt x="4457" y="3264"/>
                  </a:cubicBezTo>
                  <a:cubicBezTo>
                    <a:pt x="3375" y="3264"/>
                    <a:pt x="3435" y="1806"/>
                    <a:pt x="3435" y="1806"/>
                  </a:cubicBezTo>
                  <a:lnTo>
                    <a:pt x="3435" y="1806"/>
                  </a:lnTo>
                  <a:cubicBezTo>
                    <a:pt x="3434" y="1806"/>
                    <a:pt x="2297" y="2605"/>
                    <a:pt x="2661" y="4344"/>
                  </a:cubicBezTo>
                  <a:cubicBezTo>
                    <a:pt x="3020" y="6084"/>
                    <a:pt x="5528" y="6918"/>
                    <a:pt x="4577" y="8021"/>
                  </a:cubicBezTo>
                  <a:cubicBezTo>
                    <a:pt x="4335" y="8303"/>
                    <a:pt x="4063" y="8419"/>
                    <a:pt x="3791" y="8419"/>
                  </a:cubicBezTo>
                  <a:cubicBezTo>
                    <a:pt x="2995" y="8419"/>
                    <a:pt x="2207" y="7418"/>
                    <a:pt x="2226" y="6630"/>
                  </a:cubicBezTo>
                  <a:lnTo>
                    <a:pt x="2226" y="6630"/>
                  </a:lnTo>
                  <a:cubicBezTo>
                    <a:pt x="2226" y="6630"/>
                    <a:pt x="1568" y="7318"/>
                    <a:pt x="1761" y="8178"/>
                  </a:cubicBezTo>
                  <a:cubicBezTo>
                    <a:pt x="1953" y="9037"/>
                    <a:pt x="3692" y="9599"/>
                    <a:pt x="3005" y="10347"/>
                  </a:cubicBezTo>
                  <a:cubicBezTo>
                    <a:pt x="2851" y="10513"/>
                    <a:pt x="2666" y="10585"/>
                    <a:pt x="2472" y="10585"/>
                  </a:cubicBezTo>
                  <a:cubicBezTo>
                    <a:pt x="1790" y="10585"/>
                    <a:pt x="1001" y="9698"/>
                    <a:pt x="1123" y="8891"/>
                  </a:cubicBezTo>
                  <a:lnTo>
                    <a:pt x="1123" y="8891"/>
                  </a:lnTo>
                  <a:cubicBezTo>
                    <a:pt x="1123" y="8891"/>
                    <a:pt x="431" y="9199"/>
                    <a:pt x="587" y="10286"/>
                  </a:cubicBezTo>
                  <a:cubicBezTo>
                    <a:pt x="749" y="11369"/>
                    <a:pt x="1852" y="12011"/>
                    <a:pt x="633" y="12223"/>
                  </a:cubicBezTo>
                  <a:lnTo>
                    <a:pt x="1" y="11530"/>
                  </a:lnTo>
                  <a:lnTo>
                    <a:pt x="1" y="11530"/>
                  </a:lnTo>
                  <a:cubicBezTo>
                    <a:pt x="603" y="13654"/>
                    <a:pt x="992" y="14949"/>
                    <a:pt x="992" y="14949"/>
                  </a:cubicBezTo>
                  <a:cubicBezTo>
                    <a:pt x="992" y="14949"/>
                    <a:pt x="1236" y="14967"/>
                    <a:pt x="1651" y="14967"/>
                  </a:cubicBezTo>
                  <a:cubicBezTo>
                    <a:pt x="3579" y="14967"/>
                    <a:pt x="9205" y="14587"/>
                    <a:pt x="11273" y="10297"/>
                  </a:cubicBezTo>
                  <a:lnTo>
                    <a:pt x="10393" y="7095"/>
                  </a:lnTo>
                  <a:cubicBezTo>
                    <a:pt x="10322" y="7277"/>
                    <a:pt x="10140" y="7434"/>
                    <a:pt x="9776" y="7510"/>
                  </a:cubicBezTo>
                  <a:cubicBezTo>
                    <a:pt x="9714" y="7523"/>
                    <a:pt x="9661" y="7529"/>
                    <a:pt x="9614" y="7529"/>
                  </a:cubicBezTo>
                  <a:cubicBezTo>
                    <a:pt x="8744" y="7529"/>
                    <a:pt x="10311" y="5336"/>
                    <a:pt x="7470" y="4117"/>
                  </a:cubicBezTo>
                  <a:lnTo>
                    <a:pt x="7470" y="4117"/>
                  </a:lnTo>
                  <a:cubicBezTo>
                    <a:pt x="7470" y="4117"/>
                    <a:pt x="9023" y="6220"/>
                    <a:pt x="7389" y="6509"/>
                  </a:cubicBezTo>
                  <a:cubicBezTo>
                    <a:pt x="7287" y="6526"/>
                    <a:pt x="7190" y="6535"/>
                    <a:pt x="7099" y="6535"/>
                  </a:cubicBezTo>
                  <a:cubicBezTo>
                    <a:pt x="5733" y="6535"/>
                    <a:pt x="5621" y="4627"/>
                    <a:pt x="6251" y="3338"/>
                  </a:cubicBezTo>
                  <a:cubicBezTo>
                    <a:pt x="6919" y="1957"/>
                    <a:pt x="5720" y="233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636900" y="2063075"/>
              <a:ext cx="309250" cy="342450"/>
            </a:xfrm>
            <a:custGeom>
              <a:avLst/>
              <a:gdLst/>
              <a:ahLst/>
              <a:cxnLst/>
              <a:rect l="l" t="t" r="r" b="b"/>
              <a:pathLst>
                <a:path w="12370" h="13698" extrusionOk="0">
                  <a:moveTo>
                    <a:pt x="10767" y="0"/>
                  </a:moveTo>
                  <a:cubicBezTo>
                    <a:pt x="10767" y="1"/>
                    <a:pt x="10793" y="2790"/>
                    <a:pt x="9617" y="2790"/>
                  </a:cubicBezTo>
                  <a:cubicBezTo>
                    <a:pt x="9521" y="2790"/>
                    <a:pt x="9418" y="2771"/>
                    <a:pt x="9305" y="2731"/>
                  </a:cubicBezTo>
                  <a:cubicBezTo>
                    <a:pt x="7818" y="2205"/>
                    <a:pt x="8936" y="810"/>
                    <a:pt x="8936" y="810"/>
                  </a:cubicBezTo>
                  <a:cubicBezTo>
                    <a:pt x="8936" y="810"/>
                    <a:pt x="8934" y="810"/>
                    <a:pt x="8930" y="810"/>
                  </a:cubicBezTo>
                  <a:cubicBezTo>
                    <a:pt x="8836" y="810"/>
                    <a:pt x="7574" y="838"/>
                    <a:pt x="6888" y="2327"/>
                  </a:cubicBezTo>
                  <a:cubicBezTo>
                    <a:pt x="6175" y="3879"/>
                    <a:pt x="7631" y="5963"/>
                    <a:pt x="6266" y="6271"/>
                  </a:cubicBezTo>
                  <a:cubicBezTo>
                    <a:pt x="6166" y="6294"/>
                    <a:pt x="6072" y="6305"/>
                    <a:pt x="5984" y="6305"/>
                  </a:cubicBezTo>
                  <a:cubicBezTo>
                    <a:pt x="4865" y="6305"/>
                    <a:pt x="4668" y="4599"/>
                    <a:pt x="5244" y="3849"/>
                  </a:cubicBezTo>
                  <a:lnTo>
                    <a:pt x="5244" y="3849"/>
                  </a:lnTo>
                  <a:cubicBezTo>
                    <a:pt x="5244" y="3849"/>
                    <a:pt x="4344" y="4006"/>
                    <a:pt x="4000" y="4779"/>
                  </a:cubicBezTo>
                  <a:cubicBezTo>
                    <a:pt x="3661" y="5558"/>
                    <a:pt x="4683" y="6984"/>
                    <a:pt x="3722" y="7171"/>
                  </a:cubicBezTo>
                  <a:cubicBezTo>
                    <a:pt x="3672" y="7181"/>
                    <a:pt x="3623" y="7186"/>
                    <a:pt x="3576" y="7186"/>
                  </a:cubicBezTo>
                  <a:cubicBezTo>
                    <a:pt x="2725" y="7186"/>
                    <a:pt x="2424" y="5642"/>
                    <a:pt x="3100" y="4967"/>
                  </a:cubicBezTo>
                  <a:cubicBezTo>
                    <a:pt x="3100" y="4967"/>
                    <a:pt x="3055" y="4957"/>
                    <a:pt x="2980" y="4957"/>
                  </a:cubicBezTo>
                  <a:cubicBezTo>
                    <a:pt x="2756" y="4957"/>
                    <a:pt x="2263" y="5045"/>
                    <a:pt x="1891" y="5745"/>
                  </a:cubicBezTo>
                  <a:cubicBezTo>
                    <a:pt x="1484" y="6510"/>
                    <a:pt x="1739" y="7404"/>
                    <a:pt x="1251" y="7404"/>
                  </a:cubicBezTo>
                  <a:cubicBezTo>
                    <a:pt x="1145" y="7404"/>
                    <a:pt x="1004" y="7362"/>
                    <a:pt x="814" y="7268"/>
                  </a:cubicBezTo>
                  <a:lnTo>
                    <a:pt x="0" y="9655"/>
                  </a:lnTo>
                  <a:cubicBezTo>
                    <a:pt x="2265" y="13265"/>
                    <a:pt x="7266" y="13698"/>
                    <a:pt x="9533" y="13698"/>
                  </a:cubicBezTo>
                  <a:cubicBezTo>
                    <a:pt x="10248" y="13698"/>
                    <a:pt x="10691" y="13655"/>
                    <a:pt x="10691" y="13655"/>
                  </a:cubicBezTo>
                  <a:cubicBezTo>
                    <a:pt x="10691" y="13655"/>
                    <a:pt x="11181" y="12517"/>
                    <a:pt x="11960" y="10651"/>
                  </a:cubicBezTo>
                  <a:cubicBezTo>
                    <a:pt x="11970" y="10585"/>
                    <a:pt x="12370" y="8618"/>
                    <a:pt x="11667" y="7976"/>
                  </a:cubicBezTo>
                  <a:cubicBezTo>
                    <a:pt x="11667" y="7976"/>
                    <a:pt x="11667" y="8954"/>
                    <a:pt x="11008" y="8954"/>
                  </a:cubicBezTo>
                  <a:cubicBezTo>
                    <a:pt x="10888" y="8954"/>
                    <a:pt x="10747" y="8922"/>
                    <a:pt x="10580" y="8845"/>
                  </a:cubicBezTo>
                  <a:cubicBezTo>
                    <a:pt x="9492" y="8350"/>
                    <a:pt x="12319" y="7606"/>
                    <a:pt x="10736" y="4906"/>
                  </a:cubicBezTo>
                  <a:lnTo>
                    <a:pt x="10736" y="4906"/>
                  </a:lnTo>
                  <a:cubicBezTo>
                    <a:pt x="10736" y="4906"/>
                    <a:pt x="10736" y="6834"/>
                    <a:pt x="9775" y="6834"/>
                  </a:cubicBezTo>
                  <a:cubicBezTo>
                    <a:pt x="9639" y="6834"/>
                    <a:pt x="9483" y="6795"/>
                    <a:pt x="9305" y="6706"/>
                  </a:cubicBezTo>
                  <a:cubicBezTo>
                    <a:pt x="7879" y="5993"/>
                    <a:pt x="8936" y="4284"/>
                    <a:pt x="10241" y="3601"/>
                  </a:cubicBezTo>
                  <a:cubicBezTo>
                    <a:pt x="11540" y="2918"/>
                    <a:pt x="11606" y="901"/>
                    <a:pt x="10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751675" y="1242925"/>
              <a:ext cx="47825" cy="64675"/>
            </a:xfrm>
            <a:custGeom>
              <a:avLst/>
              <a:gdLst/>
              <a:ahLst/>
              <a:cxnLst/>
              <a:rect l="l" t="t" r="r" b="b"/>
              <a:pathLst>
                <a:path w="1913" h="2587" extrusionOk="0">
                  <a:moveTo>
                    <a:pt x="395" y="1"/>
                  </a:moveTo>
                  <a:lnTo>
                    <a:pt x="1" y="1437"/>
                  </a:lnTo>
                  <a:lnTo>
                    <a:pt x="1053" y="2469"/>
                  </a:lnTo>
                  <a:cubicBezTo>
                    <a:pt x="1136" y="2547"/>
                    <a:pt x="1242" y="2586"/>
                    <a:pt x="1351" y="2586"/>
                  </a:cubicBezTo>
                  <a:cubicBezTo>
                    <a:pt x="1475" y="2586"/>
                    <a:pt x="1603" y="2535"/>
                    <a:pt x="1705" y="2433"/>
                  </a:cubicBezTo>
                  <a:cubicBezTo>
                    <a:pt x="1882" y="2261"/>
                    <a:pt x="1913" y="1983"/>
                    <a:pt x="1771" y="1801"/>
                  </a:cubicBezTo>
                  <a:lnTo>
                    <a:pt x="395" y="1"/>
                  </a:lnTo>
                  <a:close/>
                </a:path>
              </a:pathLst>
            </a:custGeom>
            <a:solidFill>
              <a:srgbClr val="7A3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593650" y="674375"/>
              <a:ext cx="713075" cy="1633750"/>
            </a:xfrm>
            <a:custGeom>
              <a:avLst/>
              <a:gdLst/>
              <a:ahLst/>
              <a:cxnLst/>
              <a:rect l="l" t="t" r="r" b="b"/>
              <a:pathLst>
                <a:path w="28523" h="65350" extrusionOk="0">
                  <a:moveTo>
                    <a:pt x="26485" y="1"/>
                  </a:moveTo>
                  <a:cubicBezTo>
                    <a:pt x="26323" y="163"/>
                    <a:pt x="26313" y="415"/>
                    <a:pt x="26374" y="623"/>
                  </a:cubicBezTo>
                  <a:cubicBezTo>
                    <a:pt x="26409" y="830"/>
                    <a:pt x="26475" y="1038"/>
                    <a:pt x="26520" y="1245"/>
                  </a:cubicBezTo>
                  <a:cubicBezTo>
                    <a:pt x="26571" y="1452"/>
                    <a:pt x="26596" y="1665"/>
                    <a:pt x="26632" y="1877"/>
                  </a:cubicBezTo>
                  <a:cubicBezTo>
                    <a:pt x="26647" y="2100"/>
                    <a:pt x="26763" y="2337"/>
                    <a:pt x="27001" y="2398"/>
                  </a:cubicBezTo>
                  <a:cubicBezTo>
                    <a:pt x="27045" y="2412"/>
                    <a:pt x="27089" y="2419"/>
                    <a:pt x="27133" y="2419"/>
                  </a:cubicBezTo>
                  <a:cubicBezTo>
                    <a:pt x="27381" y="2419"/>
                    <a:pt x="27611" y="2203"/>
                    <a:pt x="27588" y="1951"/>
                  </a:cubicBezTo>
                  <a:lnTo>
                    <a:pt x="27588" y="1951"/>
                  </a:lnTo>
                  <a:cubicBezTo>
                    <a:pt x="27591" y="1975"/>
                    <a:pt x="27596" y="2001"/>
                    <a:pt x="27602" y="2024"/>
                  </a:cubicBezTo>
                  <a:cubicBezTo>
                    <a:pt x="27618" y="2165"/>
                    <a:pt x="27699" y="2312"/>
                    <a:pt x="27830" y="2388"/>
                  </a:cubicBezTo>
                  <a:cubicBezTo>
                    <a:pt x="27902" y="2436"/>
                    <a:pt x="27987" y="2459"/>
                    <a:pt x="28072" y="2459"/>
                  </a:cubicBezTo>
                  <a:cubicBezTo>
                    <a:pt x="28279" y="2459"/>
                    <a:pt x="28487" y="2326"/>
                    <a:pt x="28523" y="2115"/>
                  </a:cubicBezTo>
                  <a:lnTo>
                    <a:pt x="28513" y="2110"/>
                  </a:lnTo>
                  <a:cubicBezTo>
                    <a:pt x="28448" y="2284"/>
                    <a:pt x="28279" y="2384"/>
                    <a:pt x="28109" y="2384"/>
                  </a:cubicBezTo>
                  <a:cubicBezTo>
                    <a:pt x="28028" y="2384"/>
                    <a:pt x="27946" y="2361"/>
                    <a:pt x="27876" y="2312"/>
                  </a:cubicBezTo>
                  <a:cubicBezTo>
                    <a:pt x="27769" y="2246"/>
                    <a:pt x="27699" y="2140"/>
                    <a:pt x="27678" y="2008"/>
                  </a:cubicBezTo>
                  <a:cubicBezTo>
                    <a:pt x="27618" y="1740"/>
                    <a:pt x="27537" y="1483"/>
                    <a:pt x="27491" y="1215"/>
                  </a:cubicBezTo>
                  <a:cubicBezTo>
                    <a:pt x="27456" y="1012"/>
                    <a:pt x="27436" y="805"/>
                    <a:pt x="27390" y="608"/>
                  </a:cubicBezTo>
                  <a:cubicBezTo>
                    <a:pt x="27334" y="410"/>
                    <a:pt x="27345" y="213"/>
                    <a:pt x="27461" y="36"/>
                  </a:cubicBezTo>
                  <a:lnTo>
                    <a:pt x="27451" y="31"/>
                  </a:lnTo>
                  <a:lnTo>
                    <a:pt x="27451" y="31"/>
                  </a:lnTo>
                  <a:cubicBezTo>
                    <a:pt x="27127" y="360"/>
                    <a:pt x="27395" y="840"/>
                    <a:pt x="27461" y="1220"/>
                  </a:cubicBezTo>
                  <a:cubicBezTo>
                    <a:pt x="27517" y="1442"/>
                    <a:pt x="27542" y="1675"/>
                    <a:pt x="27582" y="1902"/>
                  </a:cubicBezTo>
                  <a:lnTo>
                    <a:pt x="27572" y="1902"/>
                  </a:lnTo>
                  <a:cubicBezTo>
                    <a:pt x="27576" y="2145"/>
                    <a:pt x="27373" y="2333"/>
                    <a:pt x="27152" y="2333"/>
                  </a:cubicBezTo>
                  <a:cubicBezTo>
                    <a:pt x="27111" y="2333"/>
                    <a:pt x="27068" y="2326"/>
                    <a:pt x="27026" y="2312"/>
                  </a:cubicBezTo>
                  <a:cubicBezTo>
                    <a:pt x="26814" y="2256"/>
                    <a:pt x="26728" y="2064"/>
                    <a:pt x="26697" y="1862"/>
                  </a:cubicBezTo>
                  <a:cubicBezTo>
                    <a:pt x="26642" y="1654"/>
                    <a:pt x="26586" y="1447"/>
                    <a:pt x="26546" y="1240"/>
                  </a:cubicBezTo>
                  <a:cubicBezTo>
                    <a:pt x="26510" y="1027"/>
                    <a:pt x="26490" y="815"/>
                    <a:pt x="26444" y="608"/>
                  </a:cubicBezTo>
                  <a:cubicBezTo>
                    <a:pt x="26384" y="400"/>
                    <a:pt x="26369" y="198"/>
                    <a:pt x="26490" y="6"/>
                  </a:cubicBezTo>
                  <a:lnTo>
                    <a:pt x="26485" y="1"/>
                  </a:lnTo>
                  <a:close/>
                  <a:moveTo>
                    <a:pt x="25098" y="1916"/>
                  </a:moveTo>
                  <a:cubicBezTo>
                    <a:pt x="25054" y="1916"/>
                    <a:pt x="25010" y="1920"/>
                    <a:pt x="24968" y="1928"/>
                  </a:cubicBezTo>
                  <a:cubicBezTo>
                    <a:pt x="25741" y="1993"/>
                    <a:pt x="26080" y="2575"/>
                    <a:pt x="26278" y="3258"/>
                  </a:cubicBezTo>
                  <a:lnTo>
                    <a:pt x="26283" y="3258"/>
                  </a:lnTo>
                  <a:lnTo>
                    <a:pt x="26237" y="3000"/>
                  </a:lnTo>
                  <a:cubicBezTo>
                    <a:pt x="26171" y="2747"/>
                    <a:pt x="26070" y="2499"/>
                    <a:pt x="25898" y="2302"/>
                  </a:cubicBezTo>
                  <a:cubicBezTo>
                    <a:pt x="25705" y="2082"/>
                    <a:pt x="25389" y="1916"/>
                    <a:pt x="25098" y="1916"/>
                  </a:cubicBezTo>
                  <a:close/>
                  <a:moveTo>
                    <a:pt x="19814" y="9928"/>
                  </a:moveTo>
                  <a:lnTo>
                    <a:pt x="19814" y="9928"/>
                  </a:lnTo>
                  <a:cubicBezTo>
                    <a:pt x="19708" y="10434"/>
                    <a:pt x="19648" y="10939"/>
                    <a:pt x="19602" y="11445"/>
                  </a:cubicBezTo>
                  <a:cubicBezTo>
                    <a:pt x="19557" y="11951"/>
                    <a:pt x="19476" y="12482"/>
                    <a:pt x="19450" y="12972"/>
                  </a:cubicBezTo>
                  <a:cubicBezTo>
                    <a:pt x="19526" y="12467"/>
                    <a:pt x="19597" y="11961"/>
                    <a:pt x="19668" y="11455"/>
                  </a:cubicBezTo>
                  <a:cubicBezTo>
                    <a:pt x="19734" y="10955"/>
                    <a:pt x="19825" y="10424"/>
                    <a:pt x="19814" y="9928"/>
                  </a:cubicBezTo>
                  <a:close/>
                  <a:moveTo>
                    <a:pt x="26161" y="11111"/>
                  </a:moveTo>
                  <a:lnTo>
                    <a:pt x="26161" y="11111"/>
                  </a:lnTo>
                  <a:cubicBezTo>
                    <a:pt x="26288" y="11450"/>
                    <a:pt x="26409" y="11794"/>
                    <a:pt x="26540" y="12133"/>
                  </a:cubicBezTo>
                  <a:cubicBezTo>
                    <a:pt x="26667" y="12467"/>
                    <a:pt x="26788" y="12836"/>
                    <a:pt x="26975" y="13124"/>
                  </a:cubicBezTo>
                  <a:cubicBezTo>
                    <a:pt x="26884" y="12775"/>
                    <a:pt x="26748" y="12436"/>
                    <a:pt x="26601" y="12108"/>
                  </a:cubicBezTo>
                  <a:cubicBezTo>
                    <a:pt x="26455" y="11779"/>
                    <a:pt x="26323" y="11415"/>
                    <a:pt x="26161" y="11111"/>
                  </a:cubicBezTo>
                  <a:close/>
                  <a:moveTo>
                    <a:pt x="0" y="14075"/>
                  </a:moveTo>
                  <a:lnTo>
                    <a:pt x="0" y="14075"/>
                  </a:lnTo>
                  <a:cubicBezTo>
                    <a:pt x="258" y="14373"/>
                    <a:pt x="547" y="14636"/>
                    <a:pt x="845" y="14894"/>
                  </a:cubicBezTo>
                  <a:cubicBezTo>
                    <a:pt x="1138" y="15142"/>
                    <a:pt x="1437" y="15435"/>
                    <a:pt x="1730" y="15658"/>
                  </a:cubicBezTo>
                  <a:cubicBezTo>
                    <a:pt x="1452" y="15385"/>
                    <a:pt x="1169" y="15112"/>
                    <a:pt x="891" y="14844"/>
                  </a:cubicBezTo>
                  <a:cubicBezTo>
                    <a:pt x="607" y="14575"/>
                    <a:pt x="319" y="14277"/>
                    <a:pt x="0" y="14075"/>
                  </a:cubicBezTo>
                  <a:close/>
                  <a:moveTo>
                    <a:pt x="7247" y="21104"/>
                  </a:moveTo>
                  <a:lnTo>
                    <a:pt x="7247" y="21104"/>
                  </a:lnTo>
                  <a:cubicBezTo>
                    <a:pt x="7182" y="21377"/>
                    <a:pt x="7177" y="21650"/>
                    <a:pt x="7187" y="21929"/>
                  </a:cubicBezTo>
                  <a:cubicBezTo>
                    <a:pt x="7151" y="22384"/>
                    <a:pt x="7050" y="22864"/>
                    <a:pt x="7116" y="23309"/>
                  </a:cubicBezTo>
                  <a:cubicBezTo>
                    <a:pt x="7217" y="22854"/>
                    <a:pt x="7197" y="22389"/>
                    <a:pt x="7212" y="21929"/>
                  </a:cubicBezTo>
                  <a:cubicBezTo>
                    <a:pt x="7247" y="21661"/>
                    <a:pt x="7298" y="21362"/>
                    <a:pt x="7247" y="21104"/>
                  </a:cubicBezTo>
                  <a:close/>
                  <a:moveTo>
                    <a:pt x="7111" y="23309"/>
                  </a:moveTo>
                  <a:lnTo>
                    <a:pt x="7111" y="23309"/>
                  </a:lnTo>
                  <a:cubicBezTo>
                    <a:pt x="7369" y="23663"/>
                    <a:pt x="7632" y="24012"/>
                    <a:pt x="7900" y="24356"/>
                  </a:cubicBezTo>
                  <a:cubicBezTo>
                    <a:pt x="7971" y="24457"/>
                    <a:pt x="8107" y="24589"/>
                    <a:pt x="8127" y="24705"/>
                  </a:cubicBezTo>
                  <a:cubicBezTo>
                    <a:pt x="8205" y="24993"/>
                    <a:pt x="7946" y="25296"/>
                    <a:pt x="7661" y="25296"/>
                  </a:cubicBezTo>
                  <a:cubicBezTo>
                    <a:pt x="7611" y="25296"/>
                    <a:pt x="7560" y="25287"/>
                    <a:pt x="7510" y="25266"/>
                  </a:cubicBezTo>
                  <a:cubicBezTo>
                    <a:pt x="7323" y="25175"/>
                    <a:pt x="7187" y="24988"/>
                    <a:pt x="7020" y="24862"/>
                  </a:cubicBezTo>
                  <a:lnTo>
                    <a:pt x="7020" y="24862"/>
                  </a:lnTo>
                  <a:cubicBezTo>
                    <a:pt x="7213" y="25050"/>
                    <a:pt x="7379" y="25359"/>
                    <a:pt x="7676" y="25359"/>
                  </a:cubicBezTo>
                  <a:cubicBezTo>
                    <a:pt x="7690" y="25359"/>
                    <a:pt x="7704" y="25359"/>
                    <a:pt x="7718" y="25357"/>
                  </a:cubicBezTo>
                  <a:cubicBezTo>
                    <a:pt x="8036" y="25337"/>
                    <a:pt x="8289" y="25003"/>
                    <a:pt x="8208" y="24690"/>
                  </a:cubicBezTo>
                  <a:cubicBezTo>
                    <a:pt x="8178" y="24548"/>
                    <a:pt x="8041" y="24417"/>
                    <a:pt x="7960" y="24310"/>
                  </a:cubicBezTo>
                  <a:cubicBezTo>
                    <a:pt x="7682" y="23972"/>
                    <a:pt x="7404" y="23638"/>
                    <a:pt x="7111" y="23309"/>
                  </a:cubicBezTo>
                  <a:close/>
                  <a:moveTo>
                    <a:pt x="7010" y="24852"/>
                  </a:moveTo>
                  <a:cubicBezTo>
                    <a:pt x="6949" y="25069"/>
                    <a:pt x="6949" y="25287"/>
                    <a:pt x="6959" y="25504"/>
                  </a:cubicBezTo>
                  <a:cubicBezTo>
                    <a:pt x="6949" y="25721"/>
                    <a:pt x="6893" y="25939"/>
                    <a:pt x="6888" y="26156"/>
                  </a:cubicBezTo>
                  <a:cubicBezTo>
                    <a:pt x="6883" y="26303"/>
                    <a:pt x="6883" y="26450"/>
                    <a:pt x="6898" y="26596"/>
                  </a:cubicBezTo>
                  <a:lnTo>
                    <a:pt x="6909" y="26596"/>
                  </a:lnTo>
                  <a:cubicBezTo>
                    <a:pt x="7005" y="26237"/>
                    <a:pt x="6974" y="25873"/>
                    <a:pt x="6984" y="25509"/>
                  </a:cubicBezTo>
                  <a:cubicBezTo>
                    <a:pt x="7025" y="25292"/>
                    <a:pt x="7050" y="25079"/>
                    <a:pt x="7020" y="24862"/>
                  </a:cubicBezTo>
                  <a:cubicBezTo>
                    <a:pt x="7020" y="24857"/>
                    <a:pt x="7020" y="24857"/>
                    <a:pt x="7020" y="24852"/>
                  </a:cubicBezTo>
                  <a:close/>
                  <a:moveTo>
                    <a:pt x="14211" y="28705"/>
                  </a:moveTo>
                  <a:lnTo>
                    <a:pt x="13862" y="29676"/>
                  </a:lnTo>
                  <a:cubicBezTo>
                    <a:pt x="12441" y="33712"/>
                    <a:pt x="10251" y="40205"/>
                    <a:pt x="8881" y="44311"/>
                  </a:cubicBezTo>
                  <a:cubicBezTo>
                    <a:pt x="10307" y="40165"/>
                    <a:pt x="12552" y="33783"/>
                    <a:pt x="13903" y="29686"/>
                  </a:cubicBezTo>
                  <a:lnTo>
                    <a:pt x="14221" y="28705"/>
                  </a:lnTo>
                  <a:close/>
                  <a:moveTo>
                    <a:pt x="20821" y="47826"/>
                  </a:moveTo>
                  <a:cubicBezTo>
                    <a:pt x="19344" y="51452"/>
                    <a:pt x="17979" y="55119"/>
                    <a:pt x="16573" y="58775"/>
                  </a:cubicBezTo>
                  <a:cubicBezTo>
                    <a:pt x="15713" y="60955"/>
                    <a:pt x="14823" y="63154"/>
                    <a:pt x="14044" y="65349"/>
                  </a:cubicBezTo>
                  <a:cubicBezTo>
                    <a:pt x="14939" y="63180"/>
                    <a:pt x="15774" y="60980"/>
                    <a:pt x="16598" y="58785"/>
                  </a:cubicBezTo>
                  <a:cubicBezTo>
                    <a:pt x="18024" y="55139"/>
                    <a:pt x="19481" y="51503"/>
                    <a:pt x="20831" y="47831"/>
                  </a:cubicBezTo>
                  <a:lnTo>
                    <a:pt x="20821" y="478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0"/>
          <p:cNvGrpSpPr/>
          <p:nvPr/>
        </p:nvGrpSpPr>
        <p:grpSpPr>
          <a:xfrm rot="-1441205">
            <a:off x="5751866" y="916888"/>
            <a:ext cx="1514886" cy="1289587"/>
            <a:chOff x="8029772" y="1092448"/>
            <a:chExt cx="1514725" cy="1289450"/>
          </a:xfrm>
        </p:grpSpPr>
        <p:sp>
          <p:nvSpPr>
            <p:cNvPr id="593" name="Google Shape;593;p40"/>
            <p:cNvSpPr/>
            <p:nvPr/>
          </p:nvSpPr>
          <p:spPr>
            <a:xfrm rot="2145145">
              <a:off x="8440569" y="1297768"/>
              <a:ext cx="878302" cy="572511"/>
            </a:xfrm>
            <a:custGeom>
              <a:avLst/>
              <a:gdLst/>
              <a:ahLst/>
              <a:cxnLst/>
              <a:rect l="l" t="t" r="r" b="b"/>
              <a:pathLst>
                <a:path w="8947" h="5832" extrusionOk="0">
                  <a:moveTo>
                    <a:pt x="4739" y="0"/>
                  </a:moveTo>
                  <a:cubicBezTo>
                    <a:pt x="2403" y="0"/>
                    <a:pt x="790" y="1432"/>
                    <a:pt x="496" y="1781"/>
                  </a:cubicBezTo>
                  <a:cubicBezTo>
                    <a:pt x="203" y="2129"/>
                    <a:pt x="82" y="3935"/>
                    <a:pt x="82" y="3935"/>
                  </a:cubicBezTo>
                  <a:lnTo>
                    <a:pt x="1" y="5007"/>
                  </a:lnTo>
                  <a:lnTo>
                    <a:pt x="532" y="5831"/>
                  </a:lnTo>
                  <a:lnTo>
                    <a:pt x="3065" y="5007"/>
                  </a:lnTo>
                  <a:lnTo>
                    <a:pt x="6909" y="3778"/>
                  </a:lnTo>
                  <a:lnTo>
                    <a:pt x="8947" y="2625"/>
                  </a:lnTo>
                  <a:cubicBezTo>
                    <a:pt x="8694" y="1047"/>
                    <a:pt x="7081" y="0"/>
                    <a:pt x="4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 rot="2145145">
              <a:off x="8032327" y="1491933"/>
              <a:ext cx="1509615" cy="495646"/>
            </a:xfrm>
            <a:custGeom>
              <a:avLst/>
              <a:gdLst/>
              <a:ahLst/>
              <a:cxnLst/>
              <a:rect l="l" t="t" r="r" b="b"/>
              <a:pathLst>
                <a:path w="15378" h="5049" extrusionOk="0">
                  <a:moveTo>
                    <a:pt x="11673" y="1"/>
                  </a:moveTo>
                  <a:cubicBezTo>
                    <a:pt x="10297" y="1"/>
                    <a:pt x="8833" y="375"/>
                    <a:pt x="7991" y="1042"/>
                  </a:cubicBezTo>
                  <a:cubicBezTo>
                    <a:pt x="6432" y="2282"/>
                    <a:pt x="5232" y="2967"/>
                    <a:pt x="4085" y="2967"/>
                  </a:cubicBezTo>
                  <a:cubicBezTo>
                    <a:pt x="3739" y="2967"/>
                    <a:pt x="3399" y="2905"/>
                    <a:pt x="3055" y="2777"/>
                  </a:cubicBezTo>
                  <a:lnTo>
                    <a:pt x="3136" y="1705"/>
                  </a:lnTo>
                  <a:lnTo>
                    <a:pt x="3136" y="1705"/>
                  </a:lnTo>
                  <a:cubicBezTo>
                    <a:pt x="3135" y="1705"/>
                    <a:pt x="0" y="1922"/>
                    <a:pt x="0" y="3192"/>
                  </a:cubicBezTo>
                  <a:cubicBezTo>
                    <a:pt x="0" y="4047"/>
                    <a:pt x="914" y="4400"/>
                    <a:pt x="2080" y="4400"/>
                  </a:cubicBezTo>
                  <a:cubicBezTo>
                    <a:pt x="3706" y="4400"/>
                    <a:pt x="5823" y="3712"/>
                    <a:pt x="6630" y="2737"/>
                  </a:cubicBezTo>
                  <a:cubicBezTo>
                    <a:pt x="6630" y="2737"/>
                    <a:pt x="8403" y="2150"/>
                    <a:pt x="9934" y="2150"/>
                  </a:cubicBezTo>
                  <a:cubicBezTo>
                    <a:pt x="11456" y="2150"/>
                    <a:pt x="12739" y="2729"/>
                    <a:pt x="11809" y="5038"/>
                  </a:cubicBezTo>
                  <a:cubicBezTo>
                    <a:pt x="11809" y="5038"/>
                    <a:pt x="11892" y="5048"/>
                    <a:pt x="12033" y="5048"/>
                  </a:cubicBezTo>
                  <a:cubicBezTo>
                    <a:pt x="12665" y="5048"/>
                    <a:pt x="14452" y="4832"/>
                    <a:pt x="14990" y="2448"/>
                  </a:cubicBezTo>
                  <a:cubicBezTo>
                    <a:pt x="15377" y="742"/>
                    <a:pt x="13612" y="1"/>
                    <a:pt x="11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40"/>
            <p:cNvGrpSpPr/>
            <p:nvPr/>
          </p:nvGrpSpPr>
          <p:grpSpPr>
            <a:xfrm rot="2145145">
              <a:off x="8391740" y="1178150"/>
              <a:ext cx="438022" cy="448526"/>
              <a:chOff x="4592450" y="563450"/>
              <a:chExt cx="111550" cy="114225"/>
            </a:xfrm>
          </p:grpSpPr>
          <p:sp>
            <p:nvSpPr>
              <p:cNvPr id="596" name="Google Shape;596;p40"/>
              <p:cNvSpPr/>
              <p:nvPr/>
            </p:nvSpPr>
            <p:spPr>
              <a:xfrm>
                <a:off x="4592450" y="563450"/>
                <a:ext cx="1115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569" extrusionOk="0">
                    <a:moveTo>
                      <a:pt x="1814" y="0"/>
                    </a:moveTo>
                    <a:cubicBezTo>
                      <a:pt x="1805" y="0"/>
                      <a:pt x="1795" y="1"/>
                      <a:pt x="1786" y="3"/>
                    </a:cubicBezTo>
                    <a:cubicBezTo>
                      <a:pt x="1690" y="23"/>
                      <a:pt x="1634" y="114"/>
                      <a:pt x="1649" y="205"/>
                    </a:cubicBezTo>
                    <a:cubicBezTo>
                      <a:pt x="1665" y="276"/>
                      <a:pt x="1720" y="326"/>
                      <a:pt x="1781" y="336"/>
                    </a:cubicBezTo>
                    <a:lnTo>
                      <a:pt x="1548" y="1500"/>
                    </a:lnTo>
                    <a:lnTo>
                      <a:pt x="365" y="1575"/>
                    </a:lnTo>
                    <a:cubicBezTo>
                      <a:pt x="360" y="1510"/>
                      <a:pt x="319" y="1449"/>
                      <a:pt x="249" y="1429"/>
                    </a:cubicBezTo>
                    <a:cubicBezTo>
                      <a:pt x="231" y="1422"/>
                      <a:pt x="212" y="1419"/>
                      <a:pt x="194" y="1419"/>
                    </a:cubicBezTo>
                    <a:cubicBezTo>
                      <a:pt x="125" y="1419"/>
                      <a:pt x="60" y="1463"/>
                      <a:pt x="36" y="1535"/>
                    </a:cubicBezTo>
                    <a:cubicBezTo>
                      <a:pt x="1" y="1621"/>
                      <a:pt x="51" y="1717"/>
                      <a:pt x="137" y="1747"/>
                    </a:cubicBezTo>
                    <a:cubicBezTo>
                      <a:pt x="158" y="1755"/>
                      <a:pt x="179" y="1758"/>
                      <a:pt x="199" y="1758"/>
                    </a:cubicBezTo>
                    <a:cubicBezTo>
                      <a:pt x="247" y="1758"/>
                      <a:pt x="292" y="1738"/>
                      <a:pt x="324" y="1702"/>
                    </a:cubicBezTo>
                    <a:lnTo>
                      <a:pt x="1209" y="2486"/>
                    </a:lnTo>
                    <a:lnTo>
                      <a:pt x="689" y="3548"/>
                    </a:lnTo>
                    <a:cubicBezTo>
                      <a:pt x="665" y="3536"/>
                      <a:pt x="640" y="3530"/>
                      <a:pt x="614" y="3530"/>
                    </a:cubicBezTo>
                    <a:cubicBezTo>
                      <a:pt x="573" y="3530"/>
                      <a:pt x="533" y="3545"/>
                      <a:pt x="501" y="3573"/>
                    </a:cubicBezTo>
                    <a:cubicBezTo>
                      <a:pt x="431" y="3634"/>
                      <a:pt x="421" y="3745"/>
                      <a:pt x="481" y="3816"/>
                    </a:cubicBezTo>
                    <a:cubicBezTo>
                      <a:pt x="517" y="3854"/>
                      <a:pt x="564" y="3873"/>
                      <a:pt x="611" y="3873"/>
                    </a:cubicBezTo>
                    <a:cubicBezTo>
                      <a:pt x="651" y="3873"/>
                      <a:pt x="691" y="3859"/>
                      <a:pt x="724" y="3831"/>
                    </a:cubicBezTo>
                    <a:cubicBezTo>
                      <a:pt x="775" y="3785"/>
                      <a:pt x="795" y="3710"/>
                      <a:pt x="775" y="3649"/>
                    </a:cubicBezTo>
                    <a:lnTo>
                      <a:pt x="1897" y="3270"/>
                    </a:lnTo>
                    <a:lnTo>
                      <a:pt x="2555" y="4256"/>
                    </a:lnTo>
                    <a:cubicBezTo>
                      <a:pt x="2499" y="4291"/>
                      <a:pt x="2469" y="4362"/>
                      <a:pt x="2484" y="4433"/>
                    </a:cubicBezTo>
                    <a:cubicBezTo>
                      <a:pt x="2497" y="4512"/>
                      <a:pt x="2568" y="4568"/>
                      <a:pt x="2646" y="4568"/>
                    </a:cubicBezTo>
                    <a:cubicBezTo>
                      <a:pt x="2657" y="4568"/>
                      <a:pt x="2669" y="4567"/>
                      <a:pt x="2681" y="4564"/>
                    </a:cubicBezTo>
                    <a:cubicBezTo>
                      <a:pt x="2777" y="4549"/>
                      <a:pt x="2833" y="4458"/>
                      <a:pt x="2818" y="4367"/>
                    </a:cubicBezTo>
                    <a:cubicBezTo>
                      <a:pt x="2802" y="4296"/>
                      <a:pt x="2747" y="4246"/>
                      <a:pt x="2681" y="4230"/>
                    </a:cubicBezTo>
                    <a:lnTo>
                      <a:pt x="2919" y="3067"/>
                    </a:lnTo>
                    <a:lnTo>
                      <a:pt x="4102" y="2991"/>
                    </a:lnTo>
                    <a:cubicBezTo>
                      <a:pt x="4107" y="3057"/>
                      <a:pt x="4148" y="3118"/>
                      <a:pt x="4218" y="3143"/>
                    </a:cubicBezTo>
                    <a:cubicBezTo>
                      <a:pt x="4236" y="3149"/>
                      <a:pt x="4253" y="3152"/>
                      <a:pt x="4270" y="3152"/>
                    </a:cubicBezTo>
                    <a:cubicBezTo>
                      <a:pt x="4340" y="3152"/>
                      <a:pt x="4407" y="3106"/>
                      <a:pt x="4431" y="3037"/>
                    </a:cubicBezTo>
                    <a:cubicBezTo>
                      <a:pt x="4461" y="2946"/>
                      <a:pt x="4416" y="2850"/>
                      <a:pt x="4325" y="2820"/>
                    </a:cubicBezTo>
                    <a:cubicBezTo>
                      <a:pt x="4308" y="2814"/>
                      <a:pt x="4290" y="2812"/>
                      <a:pt x="4273" y="2812"/>
                    </a:cubicBezTo>
                    <a:cubicBezTo>
                      <a:pt x="4224" y="2812"/>
                      <a:pt x="4176" y="2833"/>
                      <a:pt x="4143" y="2870"/>
                    </a:cubicBezTo>
                    <a:lnTo>
                      <a:pt x="3258" y="2081"/>
                    </a:lnTo>
                    <a:lnTo>
                      <a:pt x="3778" y="1019"/>
                    </a:lnTo>
                    <a:cubicBezTo>
                      <a:pt x="3803" y="1031"/>
                      <a:pt x="3830" y="1038"/>
                      <a:pt x="3857" y="1038"/>
                    </a:cubicBezTo>
                    <a:cubicBezTo>
                      <a:pt x="3896" y="1038"/>
                      <a:pt x="3936" y="1024"/>
                      <a:pt x="3966" y="994"/>
                    </a:cubicBezTo>
                    <a:cubicBezTo>
                      <a:pt x="4036" y="933"/>
                      <a:pt x="4047" y="827"/>
                      <a:pt x="3986" y="756"/>
                    </a:cubicBezTo>
                    <a:cubicBezTo>
                      <a:pt x="3950" y="718"/>
                      <a:pt x="3902" y="697"/>
                      <a:pt x="3854" y="697"/>
                    </a:cubicBezTo>
                    <a:cubicBezTo>
                      <a:pt x="3815" y="697"/>
                      <a:pt x="3775" y="711"/>
                      <a:pt x="3743" y="741"/>
                    </a:cubicBezTo>
                    <a:cubicBezTo>
                      <a:pt x="3693" y="787"/>
                      <a:pt x="3672" y="857"/>
                      <a:pt x="3693" y="923"/>
                    </a:cubicBezTo>
                    <a:lnTo>
                      <a:pt x="2570" y="1297"/>
                    </a:lnTo>
                    <a:lnTo>
                      <a:pt x="1912" y="311"/>
                    </a:lnTo>
                    <a:cubicBezTo>
                      <a:pt x="1968" y="276"/>
                      <a:pt x="1998" y="210"/>
                      <a:pt x="1983" y="139"/>
                    </a:cubicBezTo>
                    <a:cubicBezTo>
                      <a:pt x="1970" y="58"/>
                      <a:pt x="1895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0"/>
              <p:cNvSpPr/>
              <p:nvPr/>
            </p:nvSpPr>
            <p:spPr>
              <a:xfrm>
                <a:off x="4618325" y="597025"/>
                <a:ext cx="547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873" extrusionOk="0">
                    <a:moveTo>
                      <a:pt x="1194" y="166"/>
                    </a:moveTo>
                    <a:cubicBezTo>
                      <a:pt x="958" y="166"/>
                      <a:pt x="714" y="277"/>
                      <a:pt x="554" y="511"/>
                    </a:cubicBezTo>
                    <a:cubicBezTo>
                      <a:pt x="316" y="849"/>
                      <a:pt x="417" y="1360"/>
                      <a:pt x="766" y="1588"/>
                    </a:cubicBezTo>
                    <a:cubicBezTo>
                      <a:pt x="905" y="1679"/>
                      <a:pt x="1054" y="1719"/>
                      <a:pt x="1198" y="1719"/>
                    </a:cubicBezTo>
                    <a:cubicBezTo>
                      <a:pt x="1648" y="1719"/>
                      <a:pt x="2047" y="1321"/>
                      <a:pt x="1909" y="804"/>
                    </a:cubicBezTo>
                    <a:lnTo>
                      <a:pt x="1909" y="804"/>
                    </a:lnTo>
                    <a:cubicBezTo>
                      <a:pt x="1970" y="1158"/>
                      <a:pt x="1671" y="1532"/>
                      <a:pt x="1327" y="1603"/>
                    </a:cubicBezTo>
                    <a:cubicBezTo>
                      <a:pt x="1285" y="1612"/>
                      <a:pt x="1242" y="1616"/>
                      <a:pt x="1199" y="1616"/>
                    </a:cubicBezTo>
                    <a:cubicBezTo>
                      <a:pt x="888" y="1616"/>
                      <a:pt x="592" y="1383"/>
                      <a:pt x="539" y="1072"/>
                    </a:cubicBezTo>
                    <a:cubicBezTo>
                      <a:pt x="463" y="718"/>
                      <a:pt x="711" y="344"/>
                      <a:pt x="1070" y="283"/>
                    </a:cubicBezTo>
                    <a:cubicBezTo>
                      <a:pt x="1109" y="276"/>
                      <a:pt x="1149" y="272"/>
                      <a:pt x="1189" y="272"/>
                    </a:cubicBezTo>
                    <a:cubicBezTo>
                      <a:pt x="1504" y="272"/>
                      <a:pt x="1837" y="490"/>
                      <a:pt x="1909" y="804"/>
                    </a:cubicBezTo>
                    <a:cubicBezTo>
                      <a:pt x="1856" y="391"/>
                      <a:pt x="1531" y="166"/>
                      <a:pt x="1194" y="166"/>
                    </a:cubicBezTo>
                    <a:close/>
                    <a:moveTo>
                      <a:pt x="1206" y="107"/>
                    </a:moveTo>
                    <a:cubicBezTo>
                      <a:pt x="1595" y="107"/>
                      <a:pt x="1986" y="343"/>
                      <a:pt x="2066" y="769"/>
                    </a:cubicBezTo>
                    <a:cubicBezTo>
                      <a:pt x="2167" y="1234"/>
                      <a:pt x="1803" y="1679"/>
                      <a:pt x="1363" y="1775"/>
                    </a:cubicBezTo>
                    <a:cubicBezTo>
                      <a:pt x="1290" y="1793"/>
                      <a:pt x="1220" y="1801"/>
                      <a:pt x="1152" y="1801"/>
                    </a:cubicBezTo>
                    <a:cubicBezTo>
                      <a:pt x="505" y="1801"/>
                      <a:pt x="100" y="1042"/>
                      <a:pt x="498" y="470"/>
                    </a:cubicBezTo>
                    <a:cubicBezTo>
                      <a:pt x="663" y="222"/>
                      <a:pt x="934" y="107"/>
                      <a:pt x="1206" y="107"/>
                    </a:cubicBezTo>
                    <a:close/>
                    <a:moveTo>
                      <a:pt x="1174" y="1"/>
                    </a:moveTo>
                    <a:cubicBezTo>
                      <a:pt x="892" y="1"/>
                      <a:pt x="606" y="132"/>
                      <a:pt x="417" y="420"/>
                    </a:cubicBezTo>
                    <a:cubicBezTo>
                      <a:pt x="1" y="1040"/>
                      <a:pt x="524" y="1873"/>
                      <a:pt x="1231" y="1873"/>
                    </a:cubicBezTo>
                    <a:cubicBezTo>
                      <a:pt x="1279" y="1873"/>
                      <a:pt x="1328" y="1869"/>
                      <a:pt x="1378" y="1861"/>
                    </a:cubicBezTo>
                    <a:cubicBezTo>
                      <a:pt x="1879" y="1785"/>
                      <a:pt x="2187" y="1239"/>
                      <a:pt x="2076" y="769"/>
                    </a:cubicBezTo>
                    <a:cubicBezTo>
                      <a:pt x="1992" y="282"/>
                      <a:pt x="1587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8" name="Google Shape;598;p40"/>
          <p:cNvGrpSpPr/>
          <p:nvPr/>
        </p:nvGrpSpPr>
        <p:grpSpPr>
          <a:xfrm>
            <a:off x="2485146" y="308180"/>
            <a:ext cx="478302" cy="499081"/>
            <a:chOff x="6329897" y="1816896"/>
            <a:chExt cx="478302" cy="499081"/>
          </a:xfrm>
        </p:grpSpPr>
        <p:sp>
          <p:nvSpPr>
            <p:cNvPr id="599" name="Google Shape;599;p40"/>
            <p:cNvSpPr/>
            <p:nvPr/>
          </p:nvSpPr>
          <p:spPr>
            <a:xfrm>
              <a:off x="6329897" y="1837778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6649800" y="1816896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605;p41">
            <a:extLst>
              <a:ext uri="{FF2B5EF4-FFF2-40B4-BE49-F238E27FC236}">
                <a16:creationId xmlns:a16="http://schemas.microsoft.com/office/drawing/2014/main" id="{793C7DF8-CA68-F025-4765-EBBA9101F896}"/>
              </a:ext>
            </a:extLst>
          </p:cNvPr>
          <p:cNvSpPr txBox="1">
            <a:spLocks/>
          </p:cNvSpPr>
          <p:nvPr/>
        </p:nvSpPr>
        <p:spPr>
          <a:xfrm>
            <a:off x="2288606" y="1269503"/>
            <a:ext cx="20202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200">
                <a:solidFill>
                  <a:schemeClr val="bg2"/>
                </a:solidFill>
                <a:latin typeface="Unlock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"/>
          <p:cNvSpPr txBox="1">
            <a:spLocks noGrp="1"/>
          </p:cNvSpPr>
          <p:nvPr>
            <p:ph type="title" idx="2"/>
          </p:nvPr>
        </p:nvSpPr>
        <p:spPr>
          <a:xfrm>
            <a:off x="1015310" y="1151285"/>
            <a:ext cx="202026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7" name="Google Shape;607;p41"/>
          <p:cNvSpPr txBox="1">
            <a:spLocks noGrp="1"/>
          </p:cNvSpPr>
          <p:nvPr>
            <p:ph type="title"/>
          </p:nvPr>
        </p:nvSpPr>
        <p:spPr>
          <a:xfrm>
            <a:off x="964406" y="2409367"/>
            <a:ext cx="6224097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itka Subheading Semibold" pitchFamily="2" charset="0"/>
              </a:rPr>
              <a:t>Giao tiếp với khách hàng</a:t>
            </a:r>
            <a:endParaRPr>
              <a:latin typeface="Sitka Subheading Semibold" pitchFamily="2" charset="0"/>
            </a:endParaRPr>
          </a:p>
        </p:txBody>
      </p:sp>
      <p:grpSp>
        <p:nvGrpSpPr>
          <p:cNvPr id="608" name="Google Shape;608;p41"/>
          <p:cNvGrpSpPr/>
          <p:nvPr/>
        </p:nvGrpSpPr>
        <p:grpSpPr>
          <a:xfrm>
            <a:off x="5315168" y="1053141"/>
            <a:ext cx="642663" cy="658335"/>
            <a:chOff x="7982112" y="206576"/>
            <a:chExt cx="893581" cy="915499"/>
          </a:xfrm>
        </p:grpSpPr>
        <p:sp>
          <p:nvSpPr>
            <p:cNvPr id="609" name="Google Shape;609;p41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41"/>
          <p:cNvGrpSpPr/>
          <p:nvPr/>
        </p:nvGrpSpPr>
        <p:grpSpPr>
          <a:xfrm>
            <a:off x="8159697" y="1561853"/>
            <a:ext cx="478302" cy="478200"/>
            <a:chOff x="4958772" y="1969278"/>
            <a:chExt cx="478302" cy="478200"/>
          </a:xfrm>
        </p:grpSpPr>
        <p:sp>
          <p:nvSpPr>
            <p:cNvPr id="612" name="Google Shape;612;p41"/>
            <p:cNvSpPr/>
            <p:nvPr/>
          </p:nvSpPr>
          <p:spPr>
            <a:xfrm>
              <a:off x="4958772" y="1969278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278675" y="2253196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41"/>
          <p:cNvSpPr/>
          <p:nvPr/>
        </p:nvSpPr>
        <p:spPr>
          <a:xfrm>
            <a:off x="5669024" y="4148100"/>
            <a:ext cx="444600" cy="444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41"/>
          <p:cNvGrpSpPr/>
          <p:nvPr/>
        </p:nvGrpSpPr>
        <p:grpSpPr>
          <a:xfrm>
            <a:off x="6153961" y="1752757"/>
            <a:ext cx="2990045" cy="3390734"/>
            <a:chOff x="6153961" y="1752757"/>
            <a:chExt cx="2990045" cy="3390734"/>
          </a:xfrm>
        </p:grpSpPr>
        <p:sp>
          <p:nvSpPr>
            <p:cNvPr id="616" name="Google Shape;616;p41"/>
            <p:cNvSpPr/>
            <p:nvPr/>
          </p:nvSpPr>
          <p:spPr>
            <a:xfrm>
              <a:off x="7365336" y="1752757"/>
              <a:ext cx="608198" cy="369156"/>
            </a:xfrm>
            <a:custGeom>
              <a:avLst/>
              <a:gdLst/>
              <a:ahLst/>
              <a:cxnLst/>
              <a:rect l="l" t="t" r="r" b="b"/>
              <a:pathLst>
                <a:path w="9933" h="6029" extrusionOk="0">
                  <a:moveTo>
                    <a:pt x="2865" y="1"/>
                  </a:moveTo>
                  <a:cubicBezTo>
                    <a:pt x="1958" y="1"/>
                    <a:pt x="1113" y="583"/>
                    <a:pt x="764" y="1508"/>
                  </a:cubicBezTo>
                  <a:lnTo>
                    <a:pt x="0" y="3531"/>
                  </a:lnTo>
                  <a:lnTo>
                    <a:pt x="870" y="4911"/>
                  </a:lnTo>
                  <a:lnTo>
                    <a:pt x="9932" y="6029"/>
                  </a:lnTo>
                  <a:lnTo>
                    <a:pt x="9811" y="3318"/>
                  </a:lnTo>
                  <a:cubicBezTo>
                    <a:pt x="9765" y="2185"/>
                    <a:pt x="8992" y="1240"/>
                    <a:pt x="7935" y="1017"/>
                  </a:cubicBezTo>
                  <a:lnTo>
                    <a:pt x="3302" y="46"/>
                  </a:lnTo>
                  <a:cubicBezTo>
                    <a:pt x="3156" y="16"/>
                    <a:pt x="3010" y="1"/>
                    <a:pt x="2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279246" y="1844480"/>
              <a:ext cx="849444" cy="660488"/>
            </a:xfrm>
            <a:custGeom>
              <a:avLst/>
              <a:gdLst/>
              <a:ahLst/>
              <a:cxnLst/>
              <a:rect l="l" t="t" r="r" b="b"/>
              <a:pathLst>
                <a:path w="13873" h="10787" extrusionOk="0">
                  <a:moveTo>
                    <a:pt x="6528" y="0"/>
                  </a:moveTo>
                  <a:cubicBezTo>
                    <a:pt x="6222" y="0"/>
                    <a:pt x="5985" y="36"/>
                    <a:pt x="5846" y="106"/>
                  </a:cubicBezTo>
                  <a:cubicBezTo>
                    <a:pt x="4764" y="652"/>
                    <a:pt x="5103" y="2149"/>
                    <a:pt x="3252" y="2498"/>
                  </a:cubicBezTo>
                  <a:cubicBezTo>
                    <a:pt x="3125" y="2522"/>
                    <a:pt x="3006" y="2533"/>
                    <a:pt x="2893" y="2533"/>
                  </a:cubicBezTo>
                  <a:cubicBezTo>
                    <a:pt x="1489" y="2533"/>
                    <a:pt x="1112" y="826"/>
                    <a:pt x="716" y="826"/>
                  </a:cubicBezTo>
                  <a:cubicBezTo>
                    <a:pt x="678" y="826"/>
                    <a:pt x="641" y="841"/>
                    <a:pt x="602" y="874"/>
                  </a:cubicBezTo>
                  <a:cubicBezTo>
                    <a:pt x="122" y="1289"/>
                    <a:pt x="0" y="3206"/>
                    <a:pt x="602" y="5138"/>
                  </a:cubicBezTo>
                  <a:lnTo>
                    <a:pt x="7389" y="10786"/>
                  </a:lnTo>
                  <a:cubicBezTo>
                    <a:pt x="7389" y="10786"/>
                    <a:pt x="13872" y="9755"/>
                    <a:pt x="13847" y="5148"/>
                  </a:cubicBezTo>
                  <a:cubicBezTo>
                    <a:pt x="13829" y="1612"/>
                    <a:pt x="8592" y="0"/>
                    <a:pt x="6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7540576" y="2374242"/>
              <a:ext cx="207508" cy="342214"/>
            </a:xfrm>
            <a:custGeom>
              <a:avLst/>
              <a:gdLst/>
              <a:ahLst/>
              <a:cxnLst/>
              <a:rect l="l" t="t" r="r" b="b"/>
              <a:pathLst>
                <a:path w="3389" h="5589" extrusionOk="0">
                  <a:moveTo>
                    <a:pt x="794" y="0"/>
                  </a:moveTo>
                  <a:lnTo>
                    <a:pt x="0" y="5194"/>
                  </a:lnTo>
                  <a:lnTo>
                    <a:pt x="2600" y="5589"/>
                  </a:lnTo>
                  <a:lnTo>
                    <a:pt x="3389" y="395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558210" y="2382569"/>
              <a:ext cx="192079" cy="244614"/>
            </a:xfrm>
            <a:custGeom>
              <a:avLst/>
              <a:gdLst/>
              <a:ahLst/>
              <a:cxnLst/>
              <a:rect l="l" t="t" r="r" b="b"/>
              <a:pathLst>
                <a:path w="3137" h="3995" extrusionOk="0">
                  <a:moveTo>
                    <a:pt x="3136" y="1"/>
                  </a:moveTo>
                  <a:lnTo>
                    <a:pt x="87" y="2661"/>
                  </a:lnTo>
                  <a:lnTo>
                    <a:pt x="1" y="3227"/>
                  </a:lnTo>
                  <a:cubicBezTo>
                    <a:pt x="1" y="3227"/>
                    <a:pt x="922" y="3994"/>
                    <a:pt x="2110" y="3994"/>
                  </a:cubicBezTo>
                  <a:cubicBezTo>
                    <a:pt x="2248" y="3994"/>
                    <a:pt x="2390" y="3984"/>
                    <a:pt x="2534" y="3961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380766" y="2011638"/>
              <a:ext cx="506066" cy="543539"/>
            </a:xfrm>
            <a:custGeom>
              <a:avLst/>
              <a:gdLst/>
              <a:ahLst/>
              <a:cxnLst/>
              <a:rect l="l" t="t" r="r" b="b"/>
              <a:pathLst>
                <a:path w="8265" h="8877" extrusionOk="0">
                  <a:moveTo>
                    <a:pt x="6454" y="0"/>
                  </a:moveTo>
                  <a:lnTo>
                    <a:pt x="1806" y="279"/>
                  </a:lnTo>
                  <a:lnTo>
                    <a:pt x="148" y="1386"/>
                  </a:lnTo>
                  <a:cubicBezTo>
                    <a:pt x="148" y="1386"/>
                    <a:pt x="158" y="2281"/>
                    <a:pt x="188" y="4527"/>
                  </a:cubicBezTo>
                  <a:cubicBezTo>
                    <a:pt x="218" y="6751"/>
                    <a:pt x="0" y="8876"/>
                    <a:pt x="2946" y="8876"/>
                  </a:cubicBezTo>
                  <a:cubicBezTo>
                    <a:pt x="2974" y="8876"/>
                    <a:pt x="3002" y="8876"/>
                    <a:pt x="3030" y="8876"/>
                  </a:cubicBezTo>
                  <a:cubicBezTo>
                    <a:pt x="4780" y="8850"/>
                    <a:pt x="5670" y="7581"/>
                    <a:pt x="6110" y="6216"/>
                  </a:cubicBezTo>
                  <a:cubicBezTo>
                    <a:pt x="6304" y="6317"/>
                    <a:pt x="6522" y="6373"/>
                    <a:pt x="6753" y="6373"/>
                  </a:cubicBezTo>
                  <a:cubicBezTo>
                    <a:pt x="6823" y="6373"/>
                    <a:pt x="6893" y="6368"/>
                    <a:pt x="6965" y="6357"/>
                  </a:cubicBezTo>
                  <a:cubicBezTo>
                    <a:pt x="7733" y="6241"/>
                    <a:pt x="8264" y="5528"/>
                    <a:pt x="8148" y="4759"/>
                  </a:cubicBezTo>
                  <a:cubicBezTo>
                    <a:pt x="8047" y="4059"/>
                    <a:pt x="7442" y="3556"/>
                    <a:pt x="6754" y="3556"/>
                  </a:cubicBezTo>
                  <a:cubicBezTo>
                    <a:pt x="6687" y="3556"/>
                    <a:pt x="6618" y="3561"/>
                    <a:pt x="6550" y="3571"/>
                  </a:cubicBezTo>
                  <a:cubicBezTo>
                    <a:pt x="6535" y="3576"/>
                    <a:pt x="6520" y="3576"/>
                    <a:pt x="6504" y="3581"/>
                  </a:cubicBezTo>
                  <a:cubicBezTo>
                    <a:pt x="6504" y="3546"/>
                    <a:pt x="6504" y="3510"/>
                    <a:pt x="6499" y="3480"/>
                  </a:cubicBezTo>
                  <a:cubicBezTo>
                    <a:pt x="6479" y="1927"/>
                    <a:pt x="6454" y="0"/>
                    <a:pt x="6454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7478305" y="202370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7399380" y="2187184"/>
              <a:ext cx="430141" cy="257656"/>
            </a:xfrm>
            <a:custGeom>
              <a:avLst/>
              <a:gdLst/>
              <a:ahLst/>
              <a:cxnLst/>
              <a:rect l="l" t="t" r="r" b="b"/>
              <a:pathLst>
                <a:path w="7025" h="4208" extrusionOk="0">
                  <a:moveTo>
                    <a:pt x="3586" y="1"/>
                  </a:moveTo>
                  <a:cubicBezTo>
                    <a:pt x="3141" y="41"/>
                    <a:pt x="2660" y="269"/>
                    <a:pt x="2453" y="684"/>
                  </a:cubicBezTo>
                  <a:cubicBezTo>
                    <a:pt x="2787" y="370"/>
                    <a:pt x="3181" y="198"/>
                    <a:pt x="3586" y="1"/>
                  </a:cubicBezTo>
                  <a:close/>
                  <a:moveTo>
                    <a:pt x="496" y="498"/>
                  </a:moveTo>
                  <a:cubicBezTo>
                    <a:pt x="307" y="498"/>
                    <a:pt x="126" y="567"/>
                    <a:pt x="0" y="729"/>
                  </a:cubicBezTo>
                  <a:cubicBezTo>
                    <a:pt x="147" y="644"/>
                    <a:pt x="298" y="610"/>
                    <a:pt x="449" y="610"/>
                  </a:cubicBezTo>
                  <a:cubicBezTo>
                    <a:pt x="695" y="610"/>
                    <a:pt x="944" y="700"/>
                    <a:pt x="1179" y="810"/>
                  </a:cubicBezTo>
                  <a:cubicBezTo>
                    <a:pt x="1017" y="622"/>
                    <a:pt x="750" y="498"/>
                    <a:pt x="496" y="498"/>
                  </a:cubicBezTo>
                  <a:close/>
                  <a:moveTo>
                    <a:pt x="3354" y="1269"/>
                  </a:moveTo>
                  <a:cubicBezTo>
                    <a:pt x="3007" y="1269"/>
                    <a:pt x="2699" y="1616"/>
                    <a:pt x="2666" y="1993"/>
                  </a:cubicBezTo>
                  <a:cubicBezTo>
                    <a:pt x="2767" y="1735"/>
                    <a:pt x="2974" y="1472"/>
                    <a:pt x="3227" y="1402"/>
                  </a:cubicBezTo>
                  <a:lnTo>
                    <a:pt x="3227" y="1402"/>
                  </a:lnTo>
                  <a:cubicBezTo>
                    <a:pt x="3141" y="1462"/>
                    <a:pt x="3080" y="1564"/>
                    <a:pt x="3090" y="1675"/>
                  </a:cubicBezTo>
                  <a:cubicBezTo>
                    <a:pt x="3095" y="1848"/>
                    <a:pt x="3237" y="1978"/>
                    <a:pt x="3409" y="1978"/>
                  </a:cubicBezTo>
                  <a:cubicBezTo>
                    <a:pt x="3412" y="1978"/>
                    <a:pt x="3416" y="1978"/>
                    <a:pt x="3419" y="1978"/>
                  </a:cubicBezTo>
                  <a:cubicBezTo>
                    <a:pt x="3591" y="1968"/>
                    <a:pt x="3728" y="1821"/>
                    <a:pt x="3717" y="1644"/>
                  </a:cubicBezTo>
                  <a:cubicBezTo>
                    <a:pt x="3712" y="1584"/>
                    <a:pt x="3692" y="1523"/>
                    <a:pt x="3657" y="1478"/>
                  </a:cubicBezTo>
                  <a:lnTo>
                    <a:pt x="3657" y="1478"/>
                  </a:lnTo>
                  <a:cubicBezTo>
                    <a:pt x="3763" y="1558"/>
                    <a:pt x="3839" y="1695"/>
                    <a:pt x="3884" y="1842"/>
                  </a:cubicBezTo>
                  <a:cubicBezTo>
                    <a:pt x="3884" y="1685"/>
                    <a:pt x="3834" y="1518"/>
                    <a:pt x="3712" y="1402"/>
                  </a:cubicBezTo>
                  <a:cubicBezTo>
                    <a:pt x="3594" y="1309"/>
                    <a:pt x="3472" y="1269"/>
                    <a:pt x="3354" y="1269"/>
                  </a:cubicBezTo>
                  <a:close/>
                  <a:moveTo>
                    <a:pt x="708" y="1514"/>
                  </a:moveTo>
                  <a:cubicBezTo>
                    <a:pt x="556" y="1514"/>
                    <a:pt x="405" y="1577"/>
                    <a:pt x="279" y="1725"/>
                  </a:cubicBezTo>
                  <a:cubicBezTo>
                    <a:pt x="177" y="1862"/>
                    <a:pt x="162" y="2034"/>
                    <a:pt x="193" y="2186"/>
                  </a:cubicBezTo>
                  <a:cubicBezTo>
                    <a:pt x="207" y="1888"/>
                    <a:pt x="398" y="1629"/>
                    <a:pt x="706" y="1629"/>
                  </a:cubicBezTo>
                  <a:cubicBezTo>
                    <a:pt x="712" y="1629"/>
                    <a:pt x="718" y="1629"/>
                    <a:pt x="724" y="1629"/>
                  </a:cubicBezTo>
                  <a:cubicBezTo>
                    <a:pt x="744" y="1629"/>
                    <a:pt x="769" y="1629"/>
                    <a:pt x="794" y="1634"/>
                  </a:cubicBezTo>
                  <a:cubicBezTo>
                    <a:pt x="643" y="1675"/>
                    <a:pt x="547" y="1821"/>
                    <a:pt x="567" y="1978"/>
                  </a:cubicBezTo>
                  <a:cubicBezTo>
                    <a:pt x="590" y="2135"/>
                    <a:pt x="726" y="2250"/>
                    <a:pt x="880" y="2250"/>
                  </a:cubicBezTo>
                  <a:cubicBezTo>
                    <a:pt x="895" y="2250"/>
                    <a:pt x="911" y="2248"/>
                    <a:pt x="926" y="2246"/>
                  </a:cubicBezTo>
                  <a:cubicBezTo>
                    <a:pt x="1098" y="2221"/>
                    <a:pt x="1219" y="2059"/>
                    <a:pt x="1194" y="1887"/>
                  </a:cubicBezTo>
                  <a:cubicBezTo>
                    <a:pt x="1189" y="1867"/>
                    <a:pt x="1184" y="1842"/>
                    <a:pt x="1174" y="1821"/>
                  </a:cubicBezTo>
                  <a:lnTo>
                    <a:pt x="1174" y="1821"/>
                  </a:lnTo>
                  <a:cubicBezTo>
                    <a:pt x="1270" y="1907"/>
                    <a:pt x="1346" y="2003"/>
                    <a:pt x="1416" y="2100"/>
                  </a:cubicBezTo>
                  <a:cubicBezTo>
                    <a:pt x="1321" y="1774"/>
                    <a:pt x="1015" y="1514"/>
                    <a:pt x="708" y="1514"/>
                  </a:cubicBezTo>
                  <a:close/>
                  <a:moveTo>
                    <a:pt x="6700" y="1316"/>
                  </a:moveTo>
                  <a:cubicBezTo>
                    <a:pt x="6661" y="1316"/>
                    <a:pt x="6624" y="1329"/>
                    <a:pt x="6595" y="1361"/>
                  </a:cubicBezTo>
                  <a:cubicBezTo>
                    <a:pt x="6463" y="1488"/>
                    <a:pt x="6433" y="1675"/>
                    <a:pt x="6377" y="1832"/>
                  </a:cubicBezTo>
                  <a:cubicBezTo>
                    <a:pt x="6317" y="2024"/>
                    <a:pt x="6241" y="2211"/>
                    <a:pt x="6180" y="2403"/>
                  </a:cubicBezTo>
                  <a:cubicBezTo>
                    <a:pt x="6170" y="2433"/>
                    <a:pt x="6150" y="2469"/>
                    <a:pt x="6160" y="2504"/>
                  </a:cubicBezTo>
                  <a:cubicBezTo>
                    <a:pt x="6172" y="2531"/>
                    <a:pt x="6198" y="2544"/>
                    <a:pt x="6223" y="2544"/>
                  </a:cubicBezTo>
                  <a:cubicBezTo>
                    <a:pt x="6250" y="2544"/>
                    <a:pt x="6276" y="2530"/>
                    <a:pt x="6286" y="2504"/>
                  </a:cubicBezTo>
                  <a:cubicBezTo>
                    <a:pt x="6286" y="2504"/>
                    <a:pt x="6302" y="2484"/>
                    <a:pt x="6302" y="2484"/>
                  </a:cubicBezTo>
                  <a:cubicBezTo>
                    <a:pt x="6450" y="2262"/>
                    <a:pt x="6559" y="2170"/>
                    <a:pt x="6636" y="2170"/>
                  </a:cubicBezTo>
                  <a:cubicBezTo>
                    <a:pt x="6761" y="2170"/>
                    <a:pt x="6802" y="2412"/>
                    <a:pt x="6792" y="2737"/>
                  </a:cubicBezTo>
                  <a:lnTo>
                    <a:pt x="6802" y="2737"/>
                  </a:lnTo>
                  <a:cubicBezTo>
                    <a:pt x="6843" y="2610"/>
                    <a:pt x="6863" y="2474"/>
                    <a:pt x="6853" y="2332"/>
                  </a:cubicBezTo>
                  <a:cubicBezTo>
                    <a:pt x="6849" y="2192"/>
                    <a:pt x="6770" y="2051"/>
                    <a:pt x="6634" y="2051"/>
                  </a:cubicBezTo>
                  <a:cubicBezTo>
                    <a:pt x="6604" y="2051"/>
                    <a:pt x="6570" y="2058"/>
                    <a:pt x="6534" y="2074"/>
                  </a:cubicBezTo>
                  <a:cubicBezTo>
                    <a:pt x="6423" y="2130"/>
                    <a:pt x="6347" y="2216"/>
                    <a:pt x="6286" y="2307"/>
                  </a:cubicBezTo>
                  <a:cubicBezTo>
                    <a:pt x="6342" y="2024"/>
                    <a:pt x="6423" y="1730"/>
                    <a:pt x="6600" y="1503"/>
                  </a:cubicBezTo>
                  <a:cubicBezTo>
                    <a:pt x="6641" y="1443"/>
                    <a:pt x="6682" y="1419"/>
                    <a:pt x="6721" y="1419"/>
                  </a:cubicBezTo>
                  <a:cubicBezTo>
                    <a:pt x="6860" y="1419"/>
                    <a:pt x="6983" y="1716"/>
                    <a:pt x="7015" y="1842"/>
                  </a:cubicBezTo>
                  <a:lnTo>
                    <a:pt x="7025" y="1842"/>
                  </a:lnTo>
                  <a:cubicBezTo>
                    <a:pt x="7025" y="1705"/>
                    <a:pt x="7000" y="1564"/>
                    <a:pt x="6919" y="1442"/>
                  </a:cubicBezTo>
                  <a:cubicBezTo>
                    <a:pt x="6877" y="1377"/>
                    <a:pt x="6784" y="1316"/>
                    <a:pt x="6700" y="1316"/>
                  </a:cubicBezTo>
                  <a:close/>
                  <a:moveTo>
                    <a:pt x="1705" y="1220"/>
                  </a:moveTo>
                  <a:lnTo>
                    <a:pt x="1705" y="1220"/>
                  </a:lnTo>
                  <a:cubicBezTo>
                    <a:pt x="1639" y="1781"/>
                    <a:pt x="1942" y="2393"/>
                    <a:pt x="1765" y="2959"/>
                  </a:cubicBezTo>
                  <a:cubicBezTo>
                    <a:pt x="1755" y="2985"/>
                    <a:pt x="1745" y="3015"/>
                    <a:pt x="1730" y="3025"/>
                  </a:cubicBezTo>
                  <a:cubicBezTo>
                    <a:pt x="1632" y="3092"/>
                    <a:pt x="1510" y="3106"/>
                    <a:pt x="1386" y="3106"/>
                  </a:cubicBezTo>
                  <a:cubicBezTo>
                    <a:pt x="1325" y="3106"/>
                    <a:pt x="1263" y="3103"/>
                    <a:pt x="1204" y="3101"/>
                  </a:cubicBezTo>
                  <a:lnTo>
                    <a:pt x="1179" y="3101"/>
                  </a:lnTo>
                  <a:cubicBezTo>
                    <a:pt x="1175" y="3100"/>
                    <a:pt x="1170" y="3100"/>
                    <a:pt x="1166" y="3100"/>
                  </a:cubicBezTo>
                  <a:cubicBezTo>
                    <a:pt x="1114" y="3100"/>
                    <a:pt x="1064" y="3156"/>
                    <a:pt x="1078" y="3212"/>
                  </a:cubicBezTo>
                  <a:cubicBezTo>
                    <a:pt x="1083" y="3242"/>
                    <a:pt x="1118" y="3273"/>
                    <a:pt x="1138" y="3278"/>
                  </a:cubicBezTo>
                  <a:cubicBezTo>
                    <a:pt x="1169" y="3293"/>
                    <a:pt x="1244" y="3328"/>
                    <a:pt x="1275" y="3344"/>
                  </a:cubicBezTo>
                  <a:cubicBezTo>
                    <a:pt x="1391" y="3394"/>
                    <a:pt x="1512" y="3450"/>
                    <a:pt x="1639" y="3495"/>
                  </a:cubicBezTo>
                  <a:lnTo>
                    <a:pt x="1644" y="3485"/>
                  </a:lnTo>
                  <a:cubicBezTo>
                    <a:pt x="1512" y="3389"/>
                    <a:pt x="1381" y="3303"/>
                    <a:pt x="1244" y="3222"/>
                  </a:cubicBezTo>
                  <a:lnTo>
                    <a:pt x="1244" y="3222"/>
                  </a:lnTo>
                  <a:cubicBezTo>
                    <a:pt x="1285" y="3225"/>
                    <a:pt x="1327" y="3228"/>
                    <a:pt x="1369" y="3228"/>
                  </a:cubicBezTo>
                  <a:cubicBezTo>
                    <a:pt x="1523" y="3228"/>
                    <a:pt x="1677" y="3199"/>
                    <a:pt x="1801" y="3096"/>
                  </a:cubicBezTo>
                  <a:cubicBezTo>
                    <a:pt x="1836" y="3055"/>
                    <a:pt x="1841" y="3020"/>
                    <a:pt x="1851" y="2985"/>
                  </a:cubicBezTo>
                  <a:cubicBezTo>
                    <a:pt x="1892" y="2787"/>
                    <a:pt x="1851" y="2585"/>
                    <a:pt x="1851" y="2388"/>
                  </a:cubicBezTo>
                  <a:cubicBezTo>
                    <a:pt x="1861" y="1993"/>
                    <a:pt x="1831" y="1599"/>
                    <a:pt x="1705" y="1220"/>
                  </a:cubicBezTo>
                  <a:close/>
                  <a:moveTo>
                    <a:pt x="2918" y="3607"/>
                  </a:moveTo>
                  <a:lnTo>
                    <a:pt x="2918" y="3607"/>
                  </a:lnTo>
                  <a:cubicBezTo>
                    <a:pt x="2893" y="3652"/>
                    <a:pt x="2868" y="3698"/>
                    <a:pt x="2848" y="3748"/>
                  </a:cubicBezTo>
                  <a:cubicBezTo>
                    <a:pt x="2721" y="4004"/>
                    <a:pt x="2529" y="4107"/>
                    <a:pt x="2300" y="4107"/>
                  </a:cubicBezTo>
                  <a:cubicBezTo>
                    <a:pt x="2199" y="4107"/>
                    <a:pt x="2091" y="4087"/>
                    <a:pt x="1978" y="4052"/>
                  </a:cubicBezTo>
                  <a:lnTo>
                    <a:pt x="1978" y="4052"/>
                  </a:lnTo>
                  <a:cubicBezTo>
                    <a:pt x="2099" y="4157"/>
                    <a:pt x="2242" y="4207"/>
                    <a:pt x="2378" y="4207"/>
                  </a:cubicBezTo>
                  <a:cubicBezTo>
                    <a:pt x="2616" y="4207"/>
                    <a:pt x="2837" y="4053"/>
                    <a:pt x="2898" y="3763"/>
                  </a:cubicBezTo>
                  <a:cubicBezTo>
                    <a:pt x="2908" y="3713"/>
                    <a:pt x="2913" y="3657"/>
                    <a:pt x="2918" y="3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7279246" y="1993085"/>
              <a:ext cx="685592" cy="511883"/>
            </a:xfrm>
            <a:custGeom>
              <a:avLst/>
              <a:gdLst/>
              <a:ahLst/>
              <a:cxnLst/>
              <a:rect l="l" t="t" r="r" b="b"/>
              <a:pathLst>
                <a:path w="11197" h="8360" extrusionOk="0">
                  <a:moveTo>
                    <a:pt x="5769" y="0"/>
                  </a:moveTo>
                  <a:cubicBezTo>
                    <a:pt x="5300" y="0"/>
                    <a:pt x="4926" y="28"/>
                    <a:pt x="4628" y="71"/>
                  </a:cubicBezTo>
                  <a:cubicBezTo>
                    <a:pt x="4536" y="86"/>
                    <a:pt x="4451" y="101"/>
                    <a:pt x="4375" y="116"/>
                  </a:cubicBezTo>
                  <a:lnTo>
                    <a:pt x="2675" y="410"/>
                  </a:lnTo>
                  <a:cubicBezTo>
                    <a:pt x="2670" y="410"/>
                    <a:pt x="2665" y="410"/>
                    <a:pt x="2655" y="415"/>
                  </a:cubicBezTo>
                  <a:cubicBezTo>
                    <a:pt x="2625" y="412"/>
                    <a:pt x="2594" y="410"/>
                    <a:pt x="2562" y="410"/>
                  </a:cubicBezTo>
                  <a:cubicBezTo>
                    <a:pt x="2294" y="410"/>
                    <a:pt x="1989" y="520"/>
                    <a:pt x="1740" y="637"/>
                  </a:cubicBezTo>
                  <a:cubicBezTo>
                    <a:pt x="1457" y="794"/>
                    <a:pt x="1214" y="1027"/>
                    <a:pt x="1032" y="1295"/>
                  </a:cubicBezTo>
                  <a:cubicBezTo>
                    <a:pt x="855" y="1553"/>
                    <a:pt x="814" y="1896"/>
                    <a:pt x="607" y="2134"/>
                  </a:cubicBezTo>
                  <a:cubicBezTo>
                    <a:pt x="528" y="2231"/>
                    <a:pt x="419" y="2312"/>
                    <a:pt x="305" y="2312"/>
                  </a:cubicBezTo>
                  <a:cubicBezTo>
                    <a:pt x="288" y="2312"/>
                    <a:pt x="270" y="2310"/>
                    <a:pt x="253" y="2306"/>
                  </a:cubicBezTo>
                  <a:cubicBezTo>
                    <a:pt x="117" y="2281"/>
                    <a:pt x="25" y="2129"/>
                    <a:pt x="46" y="1967"/>
                  </a:cubicBezTo>
                  <a:lnTo>
                    <a:pt x="36" y="1967"/>
                  </a:lnTo>
                  <a:cubicBezTo>
                    <a:pt x="5" y="2043"/>
                    <a:pt x="0" y="2134"/>
                    <a:pt x="36" y="2215"/>
                  </a:cubicBezTo>
                  <a:cubicBezTo>
                    <a:pt x="78" y="2342"/>
                    <a:pt x="207" y="2413"/>
                    <a:pt x="335" y="2413"/>
                  </a:cubicBezTo>
                  <a:cubicBezTo>
                    <a:pt x="391" y="2413"/>
                    <a:pt x="447" y="2399"/>
                    <a:pt x="496" y="2372"/>
                  </a:cubicBezTo>
                  <a:cubicBezTo>
                    <a:pt x="1310" y="1816"/>
                    <a:pt x="476" y="1138"/>
                    <a:pt x="2205" y="551"/>
                  </a:cubicBezTo>
                  <a:lnTo>
                    <a:pt x="2205" y="551"/>
                  </a:lnTo>
                  <a:cubicBezTo>
                    <a:pt x="1563" y="845"/>
                    <a:pt x="1123" y="1472"/>
                    <a:pt x="1047" y="2205"/>
                  </a:cubicBezTo>
                  <a:cubicBezTo>
                    <a:pt x="1037" y="2301"/>
                    <a:pt x="1007" y="2392"/>
                    <a:pt x="936" y="2478"/>
                  </a:cubicBezTo>
                  <a:cubicBezTo>
                    <a:pt x="748" y="2698"/>
                    <a:pt x="576" y="2730"/>
                    <a:pt x="444" y="2730"/>
                  </a:cubicBezTo>
                  <a:cubicBezTo>
                    <a:pt x="392" y="2730"/>
                    <a:pt x="346" y="2725"/>
                    <a:pt x="308" y="2725"/>
                  </a:cubicBezTo>
                  <a:cubicBezTo>
                    <a:pt x="266" y="2725"/>
                    <a:pt x="233" y="2731"/>
                    <a:pt x="213" y="2756"/>
                  </a:cubicBezTo>
                  <a:cubicBezTo>
                    <a:pt x="134" y="2854"/>
                    <a:pt x="225" y="3583"/>
                    <a:pt x="1273" y="3583"/>
                  </a:cubicBezTo>
                  <a:cubicBezTo>
                    <a:pt x="1365" y="3583"/>
                    <a:pt x="1465" y="3578"/>
                    <a:pt x="1573" y="3565"/>
                  </a:cubicBezTo>
                  <a:cubicBezTo>
                    <a:pt x="2327" y="3479"/>
                    <a:pt x="3080" y="2625"/>
                    <a:pt x="3657" y="1780"/>
                  </a:cubicBezTo>
                  <a:cubicBezTo>
                    <a:pt x="3657" y="1780"/>
                    <a:pt x="3657" y="1780"/>
                    <a:pt x="3657" y="1785"/>
                  </a:cubicBezTo>
                  <a:cubicBezTo>
                    <a:pt x="3662" y="1836"/>
                    <a:pt x="3672" y="1886"/>
                    <a:pt x="3682" y="1932"/>
                  </a:cubicBezTo>
                  <a:cubicBezTo>
                    <a:pt x="3732" y="2235"/>
                    <a:pt x="3884" y="2508"/>
                    <a:pt x="4061" y="2756"/>
                  </a:cubicBezTo>
                  <a:cubicBezTo>
                    <a:pt x="4243" y="2999"/>
                    <a:pt x="4420" y="3252"/>
                    <a:pt x="4673" y="3429"/>
                  </a:cubicBezTo>
                  <a:lnTo>
                    <a:pt x="4865" y="3555"/>
                  </a:lnTo>
                  <a:cubicBezTo>
                    <a:pt x="4961" y="3611"/>
                    <a:pt x="5078" y="3656"/>
                    <a:pt x="5179" y="3702"/>
                  </a:cubicBezTo>
                  <a:cubicBezTo>
                    <a:pt x="5255" y="3732"/>
                    <a:pt x="5427" y="3773"/>
                    <a:pt x="5507" y="3798"/>
                  </a:cubicBezTo>
                  <a:cubicBezTo>
                    <a:pt x="5654" y="3833"/>
                    <a:pt x="5811" y="3843"/>
                    <a:pt x="5958" y="3859"/>
                  </a:cubicBezTo>
                  <a:lnTo>
                    <a:pt x="5963" y="3843"/>
                  </a:lnTo>
                  <a:cubicBezTo>
                    <a:pt x="5816" y="3798"/>
                    <a:pt x="5669" y="3763"/>
                    <a:pt x="5533" y="3717"/>
                  </a:cubicBezTo>
                  <a:cubicBezTo>
                    <a:pt x="5047" y="3545"/>
                    <a:pt x="4577" y="3297"/>
                    <a:pt x="4223" y="2913"/>
                  </a:cubicBezTo>
                  <a:cubicBezTo>
                    <a:pt x="4071" y="2721"/>
                    <a:pt x="3960" y="2498"/>
                    <a:pt x="3874" y="2261"/>
                  </a:cubicBezTo>
                  <a:lnTo>
                    <a:pt x="3874" y="2261"/>
                  </a:lnTo>
                  <a:cubicBezTo>
                    <a:pt x="4081" y="2615"/>
                    <a:pt x="4380" y="2953"/>
                    <a:pt x="4835" y="3201"/>
                  </a:cubicBezTo>
                  <a:cubicBezTo>
                    <a:pt x="5482" y="3555"/>
                    <a:pt x="5924" y="3689"/>
                    <a:pt x="6202" y="3689"/>
                  </a:cubicBezTo>
                  <a:cubicBezTo>
                    <a:pt x="6560" y="3689"/>
                    <a:pt x="6646" y="3466"/>
                    <a:pt x="6549" y="3201"/>
                  </a:cubicBezTo>
                  <a:lnTo>
                    <a:pt x="6549" y="3201"/>
                  </a:lnTo>
                  <a:cubicBezTo>
                    <a:pt x="6549" y="3201"/>
                    <a:pt x="7085" y="3891"/>
                    <a:pt x="8005" y="3891"/>
                  </a:cubicBezTo>
                  <a:cubicBezTo>
                    <a:pt x="8056" y="3891"/>
                    <a:pt x="8109" y="3888"/>
                    <a:pt x="8162" y="3884"/>
                  </a:cubicBezTo>
                  <a:cubicBezTo>
                    <a:pt x="8178" y="3884"/>
                    <a:pt x="8193" y="3879"/>
                    <a:pt x="8208" y="3874"/>
                  </a:cubicBezTo>
                  <a:cubicBezTo>
                    <a:pt x="8276" y="3864"/>
                    <a:pt x="8345" y="3859"/>
                    <a:pt x="8412" y="3859"/>
                  </a:cubicBezTo>
                  <a:cubicBezTo>
                    <a:pt x="9100" y="3859"/>
                    <a:pt x="9705" y="4362"/>
                    <a:pt x="9806" y="5062"/>
                  </a:cubicBezTo>
                  <a:cubicBezTo>
                    <a:pt x="9922" y="5831"/>
                    <a:pt x="9391" y="6544"/>
                    <a:pt x="8623" y="6660"/>
                  </a:cubicBezTo>
                  <a:cubicBezTo>
                    <a:pt x="8554" y="6670"/>
                    <a:pt x="8486" y="6675"/>
                    <a:pt x="8419" y="6675"/>
                  </a:cubicBezTo>
                  <a:cubicBezTo>
                    <a:pt x="8186" y="6675"/>
                    <a:pt x="7965" y="6616"/>
                    <a:pt x="7768" y="6514"/>
                  </a:cubicBezTo>
                  <a:lnTo>
                    <a:pt x="7768" y="6519"/>
                  </a:lnTo>
                  <a:lnTo>
                    <a:pt x="7596" y="6984"/>
                  </a:lnTo>
                  <a:lnTo>
                    <a:pt x="7389" y="8359"/>
                  </a:lnTo>
                  <a:cubicBezTo>
                    <a:pt x="7389" y="8359"/>
                    <a:pt x="7687" y="7576"/>
                    <a:pt x="8774" y="7206"/>
                  </a:cubicBezTo>
                  <a:cubicBezTo>
                    <a:pt x="9857" y="6837"/>
                    <a:pt x="11197" y="5578"/>
                    <a:pt x="11070" y="4142"/>
                  </a:cubicBezTo>
                  <a:cubicBezTo>
                    <a:pt x="10944" y="2706"/>
                    <a:pt x="9988" y="268"/>
                    <a:pt x="6827" y="40"/>
                  </a:cubicBezTo>
                  <a:cubicBezTo>
                    <a:pt x="6429" y="12"/>
                    <a:pt x="6079" y="0"/>
                    <a:pt x="5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827124" y="2626877"/>
              <a:ext cx="1245479" cy="1561671"/>
            </a:xfrm>
            <a:custGeom>
              <a:avLst/>
              <a:gdLst/>
              <a:ahLst/>
              <a:cxnLst/>
              <a:rect l="l" t="t" r="r" b="b"/>
              <a:pathLst>
                <a:path w="20341" h="25505" extrusionOk="0">
                  <a:moveTo>
                    <a:pt x="8340" y="1"/>
                  </a:moveTo>
                  <a:lnTo>
                    <a:pt x="1" y="25504"/>
                  </a:lnTo>
                  <a:lnTo>
                    <a:pt x="18763" y="25504"/>
                  </a:lnTo>
                  <a:lnTo>
                    <a:pt x="20341" y="2145"/>
                  </a:lnTo>
                  <a:lnTo>
                    <a:pt x="14404" y="416"/>
                  </a:lnTo>
                  <a:cubicBezTo>
                    <a:pt x="14404" y="416"/>
                    <a:pt x="14271" y="1297"/>
                    <a:pt x="13329" y="1297"/>
                  </a:cubicBezTo>
                  <a:cubicBezTo>
                    <a:pt x="13247" y="1297"/>
                    <a:pt x="13158" y="1290"/>
                    <a:pt x="13063" y="1275"/>
                  </a:cubicBezTo>
                  <a:cubicBezTo>
                    <a:pt x="11880" y="1098"/>
                    <a:pt x="11794" y="112"/>
                    <a:pt x="11794" y="112"/>
                  </a:cubicBezTo>
                  <a:lnTo>
                    <a:pt x="8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384370" y="4071415"/>
              <a:ext cx="2145316" cy="1072076"/>
            </a:xfrm>
            <a:custGeom>
              <a:avLst/>
              <a:gdLst/>
              <a:ahLst/>
              <a:cxnLst/>
              <a:rect l="l" t="t" r="r" b="b"/>
              <a:pathLst>
                <a:path w="35037" h="17509" extrusionOk="0">
                  <a:moveTo>
                    <a:pt x="2680" y="1"/>
                  </a:moveTo>
                  <a:lnTo>
                    <a:pt x="0" y="17508"/>
                  </a:lnTo>
                  <a:lnTo>
                    <a:pt x="35036" y="17508"/>
                  </a:lnTo>
                  <a:lnTo>
                    <a:pt x="32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564264" y="3924647"/>
              <a:ext cx="1938174" cy="376381"/>
            </a:xfrm>
            <a:custGeom>
              <a:avLst/>
              <a:gdLst/>
              <a:ahLst/>
              <a:cxnLst/>
              <a:rect l="l" t="t" r="r" b="b"/>
              <a:pathLst>
                <a:path w="31654" h="6147" extrusionOk="0">
                  <a:moveTo>
                    <a:pt x="309" y="0"/>
                  </a:moveTo>
                  <a:lnTo>
                    <a:pt x="0" y="2018"/>
                  </a:lnTo>
                  <a:lnTo>
                    <a:pt x="8795" y="3358"/>
                  </a:lnTo>
                  <a:lnTo>
                    <a:pt x="9103" y="1341"/>
                  </a:lnTo>
                  <a:lnTo>
                    <a:pt x="309" y="0"/>
                  </a:lnTo>
                  <a:close/>
                  <a:moveTo>
                    <a:pt x="22757" y="3055"/>
                  </a:moveTo>
                  <a:lnTo>
                    <a:pt x="22757" y="5098"/>
                  </a:lnTo>
                  <a:lnTo>
                    <a:pt x="31653" y="5098"/>
                  </a:lnTo>
                  <a:lnTo>
                    <a:pt x="31653" y="3055"/>
                  </a:lnTo>
                  <a:close/>
                  <a:moveTo>
                    <a:pt x="17672" y="3269"/>
                  </a:moveTo>
                  <a:cubicBezTo>
                    <a:pt x="17719" y="3269"/>
                    <a:pt x="17765" y="3270"/>
                    <a:pt x="17812" y="3272"/>
                  </a:cubicBezTo>
                  <a:cubicBezTo>
                    <a:pt x="18363" y="3293"/>
                    <a:pt x="19187" y="3733"/>
                    <a:pt x="19091" y="4339"/>
                  </a:cubicBezTo>
                  <a:cubicBezTo>
                    <a:pt x="18929" y="4916"/>
                    <a:pt x="18090" y="5103"/>
                    <a:pt x="17549" y="5103"/>
                  </a:cubicBezTo>
                  <a:cubicBezTo>
                    <a:pt x="17045" y="5078"/>
                    <a:pt x="16544" y="5054"/>
                    <a:pt x="16045" y="5054"/>
                  </a:cubicBezTo>
                  <a:cubicBezTo>
                    <a:pt x="15932" y="5054"/>
                    <a:pt x="15820" y="5055"/>
                    <a:pt x="15708" y="5058"/>
                  </a:cubicBezTo>
                  <a:cubicBezTo>
                    <a:pt x="15172" y="5073"/>
                    <a:pt x="14636" y="5088"/>
                    <a:pt x="14105" y="5169"/>
                  </a:cubicBezTo>
                  <a:cubicBezTo>
                    <a:pt x="13877" y="5210"/>
                    <a:pt x="13643" y="5243"/>
                    <a:pt x="13409" y="5243"/>
                  </a:cubicBezTo>
                  <a:cubicBezTo>
                    <a:pt x="13155" y="5243"/>
                    <a:pt x="12901" y="5204"/>
                    <a:pt x="12658" y="5093"/>
                  </a:cubicBezTo>
                  <a:cubicBezTo>
                    <a:pt x="12360" y="4962"/>
                    <a:pt x="12097" y="4683"/>
                    <a:pt x="12092" y="4339"/>
                  </a:cubicBezTo>
                  <a:cubicBezTo>
                    <a:pt x="12139" y="3642"/>
                    <a:pt x="12838" y="3423"/>
                    <a:pt x="13470" y="3423"/>
                  </a:cubicBezTo>
                  <a:cubicBezTo>
                    <a:pt x="13649" y="3423"/>
                    <a:pt x="13822" y="3441"/>
                    <a:pt x="13973" y="3470"/>
                  </a:cubicBezTo>
                  <a:cubicBezTo>
                    <a:pt x="14306" y="3516"/>
                    <a:pt x="14639" y="3538"/>
                    <a:pt x="14974" y="3538"/>
                  </a:cubicBezTo>
                  <a:cubicBezTo>
                    <a:pt x="15218" y="3538"/>
                    <a:pt x="15462" y="3526"/>
                    <a:pt x="15708" y="3505"/>
                  </a:cubicBezTo>
                  <a:cubicBezTo>
                    <a:pt x="16359" y="3458"/>
                    <a:pt x="17016" y="3269"/>
                    <a:pt x="17672" y="3269"/>
                  </a:cubicBezTo>
                  <a:close/>
                  <a:moveTo>
                    <a:pt x="14983" y="2619"/>
                  </a:moveTo>
                  <a:cubicBezTo>
                    <a:pt x="14869" y="2619"/>
                    <a:pt x="14755" y="2623"/>
                    <a:pt x="14641" y="2630"/>
                  </a:cubicBezTo>
                  <a:cubicBezTo>
                    <a:pt x="14069" y="2650"/>
                    <a:pt x="13483" y="2731"/>
                    <a:pt x="12982" y="3025"/>
                  </a:cubicBezTo>
                  <a:cubicBezTo>
                    <a:pt x="12502" y="3308"/>
                    <a:pt x="12006" y="3743"/>
                    <a:pt x="11991" y="4339"/>
                  </a:cubicBezTo>
                  <a:cubicBezTo>
                    <a:pt x="12021" y="5149"/>
                    <a:pt x="12830" y="5664"/>
                    <a:pt x="13528" y="5907"/>
                  </a:cubicBezTo>
                  <a:cubicBezTo>
                    <a:pt x="13887" y="6013"/>
                    <a:pt x="14266" y="6059"/>
                    <a:pt x="14641" y="6094"/>
                  </a:cubicBezTo>
                  <a:cubicBezTo>
                    <a:pt x="15106" y="6130"/>
                    <a:pt x="15572" y="6146"/>
                    <a:pt x="16039" y="6146"/>
                  </a:cubicBezTo>
                  <a:cubicBezTo>
                    <a:pt x="16506" y="6146"/>
                    <a:pt x="16972" y="6130"/>
                    <a:pt x="17437" y="6099"/>
                  </a:cubicBezTo>
                  <a:cubicBezTo>
                    <a:pt x="18176" y="6059"/>
                    <a:pt x="18960" y="5801"/>
                    <a:pt x="19405" y="5184"/>
                  </a:cubicBezTo>
                  <a:cubicBezTo>
                    <a:pt x="19895" y="4506"/>
                    <a:pt x="19612" y="3707"/>
                    <a:pt x="18924" y="3328"/>
                  </a:cubicBezTo>
                  <a:cubicBezTo>
                    <a:pt x="18474" y="3060"/>
                    <a:pt x="17958" y="2939"/>
                    <a:pt x="17437" y="2883"/>
                  </a:cubicBezTo>
                  <a:cubicBezTo>
                    <a:pt x="16620" y="2794"/>
                    <a:pt x="15806" y="2619"/>
                    <a:pt x="14983" y="2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153961" y="2384773"/>
              <a:ext cx="2930590" cy="2344374"/>
            </a:xfrm>
            <a:custGeom>
              <a:avLst/>
              <a:gdLst/>
              <a:ahLst/>
              <a:cxnLst/>
              <a:rect l="l" t="t" r="r" b="b"/>
              <a:pathLst>
                <a:path w="47862" h="38288" extrusionOk="0">
                  <a:moveTo>
                    <a:pt x="8911" y="0"/>
                  </a:moveTo>
                  <a:lnTo>
                    <a:pt x="1143" y="557"/>
                  </a:lnTo>
                  <a:lnTo>
                    <a:pt x="208" y="19602"/>
                  </a:lnTo>
                  <a:cubicBezTo>
                    <a:pt x="0" y="22540"/>
                    <a:pt x="2069" y="25033"/>
                    <a:pt x="4810" y="25529"/>
                  </a:cubicBezTo>
                  <a:lnTo>
                    <a:pt x="1325" y="34480"/>
                  </a:lnTo>
                  <a:lnTo>
                    <a:pt x="16917" y="36862"/>
                  </a:lnTo>
                  <a:lnTo>
                    <a:pt x="22166" y="15516"/>
                  </a:lnTo>
                  <a:lnTo>
                    <a:pt x="21139" y="3844"/>
                  </a:lnTo>
                  <a:lnTo>
                    <a:pt x="9346" y="3384"/>
                  </a:lnTo>
                  <a:lnTo>
                    <a:pt x="8911" y="0"/>
                  </a:lnTo>
                  <a:close/>
                  <a:moveTo>
                    <a:pt x="40266" y="3060"/>
                  </a:moveTo>
                  <a:lnTo>
                    <a:pt x="39325" y="6337"/>
                  </a:lnTo>
                  <a:lnTo>
                    <a:pt x="27602" y="5012"/>
                  </a:lnTo>
                  <a:lnTo>
                    <a:pt x="24821" y="16396"/>
                  </a:lnTo>
                  <a:lnTo>
                    <a:pt x="26793" y="38288"/>
                  </a:lnTo>
                  <a:lnTo>
                    <a:pt x="42567" y="38288"/>
                  </a:lnTo>
                  <a:lnTo>
                    <a:pt x="40473" y="28912"/>
                  </a:lnTo>
                  <a:cubicBezTo>
                    <a:pt x="43254" y="28836"/>
                    <a:pt x="45677" y="26682"/>
                    <a:pt x="45914" y="23749"/>
                  </a:cubicBezTo>
                  <a:lnTo>
                    <a:pt x="47861" y="4779"/>
                  </a:lnTo>
                  <a:lnTo>
                    <a:pt x="40266" y="3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8596487" y="2012740"/>
              <a:ext cx="547519" cy="690736"/>
            </a:xfrm>
            <a:custGeom>
              <a:avLst/>
              <a:gdLst/>
              <a:ahLst/>
              <a:cxnLst/>
              <a:rect l="l" t="t" r="r" b="b"/>
              <a:pathLst>
                <a:path w="8942" h="11281" extrusionOk="0">
                  <a:moveTo>
                    <a:pt x="6726" y="7123"/>
                  </a:moveTo>
                  <a:lnTo>
                    <a:pt x="6716" y="7179"/>
                  </a:lnTo>
                  <a:lnTo>
                    <a:pt x="6706" y="7179"/>
                  </a:lnTo>
                  <a:lnTo>
                    <a:pt x="6726" y="7123"/>
                  </a:lnTo>
                  <a:close/>
                  <a:moveTo>
                    <a:pt x="4302" y="0"/>
                  </a:moveTo>
                  <a:cubicBezTo>
                    <a:pt x="4006" y="0"/>
                    <a:pt x="3740" y="202"/>
                    <a:pt x="3672" y="498"/>
                  </a:cubicBezTo>
                  <a:lnTo>
                    <a:pt x="2342" y="5252"/>
                  </a:lnTo>
                  <a:lnTo>
                    <a:pt x="1411" y="3816"/>
                  </a:lnTo>
                  <a:cubicBezTo>
                    <a:pt x="1290" y="3629"/>
                    <a:pt x="1084" y="3528"/>
                    <a:pt x="864" y="3528"/>
                  </a:cubicBezTo>
                  <a:cubicBezTo>
                    <a:pt x="728" y="3528"/>
                    <a:pt x="586" y="3567"/>
                    <a:pt x="456" y="3649"/>
                  </a:cubicBezTo>
                  <a:cubicBezTo>
                    <a:pt x="137" y="3846"/>
                    <a:pt x="0" y="4241"/>
                    <a:pt x="147" y="4549"/>
                  </a:cubicBezTo>
                  <a:lnTo>
                    <a:pt x="1553" y="7619"/>
                  </a:lnTo>
                  <a:lnTo>
                    <a:pt x="1563" y="7604"/>
                  </a:lnTo>
                  <a:lnTo>
                    <a:pt x="1679" y="9991"/>
                  </a:lnTo>
                  <a:lnTo>
                    <a:pt x="7278" y="11280"/>
                  </a:lnTo>
                  <a:lnTo>
                    <a:pt x="7854" y="8145"/>
                  </a:lnTo>
                  <a:cubicBezTo>
                    <a:pt x="7874" y="8104"/>
                    <a:pt x="7890" y="8064"/>
                    <a:pt x="7905" y="8023"/>
                  </a:cubicBezTo>
                  <a:lnTo>
                    <a:pt x="8754" y="5874"/>
                  </a:lnTo>
                  <a:cubicBezTo>
                    <a:pt x="8941" y="5399"/>
                    <a:pt x="8694" y="4863"/>
                    <a:pt x="8208" y="4706"/>
                  </a:cubicBezTo>
                  <a:cubicBezTo>
                    <a:pt x="8116" y="4675"/>
                    <a:pt x="8023" y="4660"/>
                    <a:pt x="7932" y="4660"/>
                  </a:cubicBezTo>
                  <a:cubicBezTo>
                    <a:pt x="7783" y="4660"/>
                    <a:pt x="7639" y="4699"/>
                    <a:pt x="7510" y="4772"/>
                  </a:cubicBezTo>
                  <a:cubicBezTo>
                    <a:pt x="7450" y="4468"/>
                    <a:pt x="7237" y="4200"/>
                    <a:pt x="6919" y="4099"/>
                  </a:cubicBezTo>
                  <a:cubicBezTo>
                    <a:pt x="6826" y="4068"/>
                    <a:pt x="6733" y="4053"/>
                    <a:pt x="6641" y="4053"/>
                  </a:cubicBezTo>
                  <a:cubicBezTo>
                    <a:pt x="6454" y="4053"/>
                    <a:pt x="6274" y="4115"/>
                    <a:pt x="6125" y="4220"/>
                  </a:cubicBezTo>
                  <a:lnTo>
                    <a:pt x="6893" y="878"/>
                  </a:lnTo>
                  <a:cubicBezTo>
                    <a:pt x="6954" y="519"/>
                    <a:pt x="6731" y="175"/>
                    <a:pt x="6377" y="89"/>
                  </a:cubicBezTo>
                  <a:cubicBezTo>
                    <a:pt x="6324" y="75"/>
                    <a:pt x="6271" y="68"/>
                    <a:pt x="6219" y="68"/>
                  </a:cubicBezTo>
                  <a:cubicBezTo>
                    <a:pt x="5947" y="68"/>
                    <a:pt x="5699" y="246"/>
                    <a:pt x="5614" y="513"/>
                  </a:cubicBezTo>
                  <a:lnTo>
                    <a:pt x="4441" y="3856"/>
                  </a:lnTo>
                  <a:lnTo>
                    <a:pt x="4977" y="756"/>
                  </a:lnTo>
                  <a:cubicBezTo>
                    <a:pt x="5012" y="397"/>
                    <a:pt x="4759" y="68"/>
                    <a:pt x="4400" y="8"/>
                  </a:cubicBezTo>
                  <a:cubicBezTo>
                    <a:pt x="4367" y="3"/>
                    <a:pt x="4334" y="0"/>
                    <a:pt x="4302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780422" y="2268008"/>
              <a:ext cx="293292" cy="267942"/>
            </a:xfrm>
            <a:custGeom>
              <a:avLst/>
              <a:gdLst/>
              <a:ahLst/>
              <a:cxnLst/>
              <a:rect l="l" t="t" r="r" b="b"/>
              <a:pathLst>
                <a:path w="4790" h="4376" extrusionOk="0">
                  <a:moveTo>
                    <a:pt x="3186" y="1"/>
                  </a:moveTo>
                  <a:cubicBezTo>
                    <a:pt x="2878" y="132"/>
                    <a:pt x="2721" y="476"/>
                    <a:pt x="2681" y="790"/>
                  </a:cubicBezTo>
                  <a:cubicBezTo>
                    <a:pt x="2615" y="1103"/>
                    <a:pt x="2585" y="1422"/>
                    <a:pt x="2534" y="1735"/>
                  </a:cubicBezTo>
                  <a:cubicBezTo>
                    <a:pt x="2478" y="2049"/>
                    <a:pt x="2397" y="2357"/>
                    <a:pt x="2327" y="2666"/>
                  </a:cubicBezTo>
                  <a:cubicBezTo>
                    <a:pt x="2220" y="2990"/>
                    <a:pt x="2241" y="3369"/>
                    <a:pt x="2539" y="3596"/>
                  </a:cubicBezTo>
                  <a:cubicBezTo>
                    <a:pt x="2659" y="3700"/>
                    <a:pt x="2809" y="3748"/>
                    <a:pt x="2959" y="3748"/>
                  </a:cubicBezTo>
                  <a:cubicBezTo>
                    <a:pt x="3256" y="3748"/>
                    <a:pt x="3552" y="3560"/>
                    <a:pt x="3616" y="3247"/>
                  </a:cubicBezTo>
                  <a:cubicBezTo>
                    <a:pt x="3616" y="3247"/>
                    <a:pt x="3606" y="3242"/>
                    <a:pt x="3606" y="3242"/>
                  </a:cubicBezTo>
                  <a:cubicBezTo>
                    <a:pt x="3509" y="3499"/>
                    <a:pt x="3258" y="3647"/>
                    <a:pt x="3007" y="3647"/>
                  </a:cubicBezTo>
                  <a:cubicBezTo>
                    <a:pt x="2867" y="3647"/>
                    <a:pt x="2727" y="3600"/>
                    <a:pt x="2615" y="3500"/>
                  </a:cubicBezTo>
                  <a:cubicBezTo>
                    <a:pt x="2352" y="3298"/>
                    <a:pt x="2342" y="2984"/>
                    <a:pt x="2413" y="2686"/>
                  </a:cubicBezTo>
                  <a:cubicBezTo>
                    <a:pt x="2463" y="2368"/>
                    <a:pt x="2504" y="2054"/>
                    <a:pt x="2569" y="1740"/>
                  </a:cubicBezTo>
                  <a:cubicBezTo>
                    <a:pt x="2635" y="1432"/>
                    <a:pt x="2726" y="1123"/>
                    <a:pt x="2782" y="810"/>
                  </a:cubicBezTo>
                  <a:cubicBezTo>
                    <a:pt x="2817" y="496"/>
                    <a:pt x="2918" y="203"/>
                    <a:pt x="3191" y="11"/>
                  </a:cubicBezTo>
                  <a:lnTo>
                    <a:pt x="3186" y="1"/>
                  </a:lnTo>
                  <a:close/>
                  <a:moveTo>
                    <a:pt x="4501" y="598"/>
                  </a:moveTo>
                  <a:cubicBezTo>
                    <a:pt x="4314" y="673"/>
                    <a:pt x="4152" y="835"/>
                    <a:pt x="4066" y="1032"/>
                  </a:cubicBezTo>
                  <a:cubicBezTo>
                    <a:pt x="3930" y="1422"/>
                    <a:pt x="3915" y="1831"/>
                    <a:pt x="3844" y="2236"/>
                  </a:cubicBezTo>
                  <a:cubicBezTo>
                    <a:pt x="3773" y="2636"/>
                    <a:pt x="3662" y="3030"/>
                    <a:pt x="3581" y="3424"/>
                  </a:cubicBezTo>
                  <a:cubicBezTo>
                    <a:pt x="3525" y="3627"/>
                    <a:pt x="3556" y="3875"/>
                    <a:pt x="3687" y="4052"/>
                  </a:cubicBezTo>
                  <a:cubicBezTo>
                    <a:pt x="3815" y="4245"/>
                    <a:pt x="4040" y="4346"/>
                    <a:pt x="4262" y="4346"/>
                  </a:cubicBezTo>
                  <a:cubicBezTo>
                    <a:pt x="4469" y="4346"/>
                    <a:pt x="4672" y="4258"/>
                    <a:pt x="4789" y="4072"/>
                  </a:cubicBezTo>
                  <a:cubicBezTo>
                    <a:pt x="4789" y="4072"/>
                    <a:pt x="4784" y="4067"/>
                    <a:pt x="4784" y="4067"/>
                  </a:cubicBezTo>
                  <a:cubicBezTo>
                    <a:pt x="4660" y="4200"/>
                    <a:pt x="4491" y="4264"/>
                    <a:pt x="4322" y="4264"/>
                  </a:cubicBezTo>
                  <a:cubicBezTo>
                    <a:pt x="4112" y="4264"/>
                    <a:pt x="3904" y="4166"/>
                    <a:pt x="3783" y="3981"/>
                  </a:cubicBezTo>
                  <a:cubicBezTo>
                    <a:pt x="3677" y="3829"/>
                    <a:pt x="3642" y="3637"/>
                    <a:pt x="3682" y="3445"/>
                  </a:cubicBezTo>
                  <a:cubicBezTo>
                    <a:pt x="3758" y="3045"/>
                    <a:pt x="3798" y="2641"/>
                    <a:pt x="3879" y="2241"/>
                  </a:cubicBezTo>
                  <a:cubicBezTo>
                    <a:pt x="3945" y="1943"/>
                    <a:pt x="4036" y="1654"/>
                    <a:pt x="4087" y="1351"/>
                  </a:cubicBezTo>
                  <a:cubicBezTo>
                    <a:pt x="4117" y="1048"/>
                    <a:pt x="4248" y="780"/>
                    <a:pt x="4506" y="608"/>
                  </a:cubicBezTo>
                  <a:lnTo>
                    <a:pt x="4501" y="598"/>
                  </a:lnTo>
                  <a:close/>
                  <a:moveTo>
                    <a:pt x="0" y="1776"/>
                  </a:moveTo>
                  <a:lnTo>
                    <a:pt x="0" y="1776"/>
                  </a:lnTo>
                  <a:cubicBezTo>
                    <a:pt x="941" y="2155"/>
                    <a:pt x="1270" y="3015"/>
                    <a:pt x="1123" y="3991"/>
                  </a:cubicBezTo>
                  <a:lnTo>
                    <a:pt x="1047" y="4370"/>
                  </a:lnTo>
                  <a:lnTo>
                    <a:pt x="1057" y="4375"/>
                  </a:lnTo>
                  <a:cubicBezTo>
                    <a:pt x="1103" y="4254"/>
                    <a:pt x="1138" y="4127"/>
                    <a:pt x="1184" y="4001"/>
                  </a:cubicBezTo>
                  <a:cubicBezTo>
                    <a:pt x="1270" y="3607"/>
                    <a:pt x="1280" y="3192"/>
                    <a:pt x="1153" y="2807"/>
                  </a:cubicBezTo>
                  <a:cubicBezTo>
                    <a:pt x="971" y="2302"/>
                    <a:pt x="541" y="1872"/>
                    <a:pt x="0" y="1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205831" y="2611141"/>
              <a:ext cx="866466" cy="1407065"/>
            </a:xfrm>
            <a:custGeom>
              <a:avLst/>
              <a:gdLst/>
              <a:ahLst/>
              <a:cxnLst/>
              <a:rect l="l" t="t" r="r" b="b"/>
              <a:pathLst>
                <a:path w="14151" h="22980" extrusionOk="0">
                  <a:moveTo>
                    <a:pt x="208" y="0"/>
                  </a:moveTo>
                  <a:lnTo>
                    <a:pt x="1857" y="8633"/>
                  </a:lnTo>
                  <a:lnTo>
                    <a:pt x="1" y="9381"/>
                  </a:lnTo>
                  <a:lnTo>
                    <a:pt x="2524" y="21842"/>
                  </a:lnTo>
                  <a:lnTo>
                    <a:pt x="4987" y="11819"/>
                  </a:lnTo>
                  <a:lnTo>
                    <a:pt x="3960" y="147"/>
                  </a:lnTo>
                  <a:lnTo>
                    <a:pt x="208" y="0"/>
                  </a:lnTo>
                  <a:close/>
                  <a:moveTo>
                    <a:pt x="10423" y="1315"/>
                  </a:moveTo>
                  <a:lnTo>
                    <a:pt x="7642" y="12699"/>
                  </a:lnTo>
                  <a:lnTo>
                    <a:pt x="8567" y="22980"/>
                  </a:lnTo>
                  <a:lnTo>
                    <a:pt x="12942" y="11040"/>
                  </a:lnTo>
                  <a:lnTo>
                    <a:pt x="11217" y="10018"/>
                  </a:lnTo>
                  <a:lnTo>
                    <a:pt x="14151" y="1735"/>
                  </a:lnTo>
                  <a:lnTo>
                    <a:pt x="10423" y="13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6215559" y="1781658"/>
              <a:ext cx="551866" cy="669121"/>
            </a:xfrm>
            <a:custGeom>
              <a:avLst/>
              <a:gdLst/>
              <a:ahLst/>
              <a:cxnLst/>
              <a:rect l="l" t="t" r="r" b="b"/>
              <a:pathLst>
                <a:path w="9013" h="10928" extrusionOk="0">
                  <a:moveTo>
                    <a:pt x="1928" y="6907"/>
                  </a:moveTo>
                  <a:lnTo>
                    <a:pt x="1943" y="6963"/>
                  </a:lnTo>
                  <a:lnTo>
                    <a:pt x="1933" y="6963"/>
                  </a:lnTo>
                  <a:lnTo>
                    <a:pt x="1928" y="6907"/>
                  </a:lnTo>
                  <a:close/>
                  <a:moveTo>
                    <a:pt x="3400" y="1"/>
                  </a:moveTo>
                  <a:cubicBezTo>
                    <a:pt x="3378" y="1"/>
                    <a:pt x="3356" y="2"/>
                    <a:pt x="3334" y="4"/>
                  </a:cubicBezTo>
                  <a:cubicBezTo>
                    <a:pt x="2974" y="34"/>
                    <a:pt x="2701" y="343"/>
                    <a:pt x="2711" y="707"/>
                  </a:cubicBezTo>
                  <a:lnTo>
                    <a:pt x="2959" y="4126"/>
                  </a:lnTo>
                  <a:cubicBezTo>
                    <a:pt x="2800" y="3971"/>
                    <a:pt x="2583" y="3875"/>
                    <a:pt x="2346" y="3875"/>
                  </a:cubicBezTo>
                  <a:cubicBezTo>
                    <a:pt x="2297" y="3875"/>
                    <a:pt x="2246" y="3879"/>
                    <a:pt x="2196" y="3888"/>
                  </a:cubicBezTo>
                  <a:cubicBezTo>
                    <a:pt x="1867" y="3944"/>
                    <a:pt x="1614" y="4171"/>
                    <a:pt x="1513" y="4459"/>
                  </a:cubicBezTo>
                  <a:cubicBezTo>
                    <a:pt x="1364" y="4347"/>
                    <a:pt x="1180" y="4279"/>
                    <a:pt x="983" y="4279"/>
                  </a:cubicBezTo>
                  <a:cubicBezTo>
                    <a:pt x="933" y="4279"/>
                    <a:pt x="882" y="4283"/>
                    <a:pt x="830" y="4293"/>
                  </a:cubicBezTo>
                  <a:cubicBezTo>
                    <a:pt x="325" y="4378"/>
                    <a:pt x="1" y="4864"/>
                    <a:pt x="112" y="5365"/>
                  </a:cubicBezTo>
                  <a:lnTo>
                    <a:pt x="628" y="7615"/>
                  </a:lnTo>
                  <a:cubicBezTo>
                    <a:pt x="638" y="7661"/>
                    <a:pt x="648" y="7706"/>
                    <a:pt x="663" y="7741"/>
                  </a:cubicBezTo>
                  <a:lnTo>
                    <a:pt x="759" y="10927"/>
                  </a:lnTo>
                  <a:lnTo>
                    <a:pt x="6484" y="10498"/>
                  </a:lnTo>
                  <a:lnTo>
                    <a:pt x="6965" y="8156"/>
                  </a:lnTo>
                  <a:lnTo>
                    <a:pt x="6970" y="8176"/>
                  </a:lnTo>
                  <a:lnTo>
                    <a:pt x="8826" y="5355"/>
                  </a:lnTo>
                  <a:cubicBezTo>
                    <a:pt x="9013" y="5071"/>
                    <a:pt x="8937" y="4657"/>
                    <a:pt x="8654" y="4414"/>
                  </a:cubicBezTo>
                  <a:cubicBezTo>
                    <a:pt x="8507" y="4289"/>
                    <a:pt x="8332" y="4227"/>
                    <a:pt x="8163" y="4227"/>
                  </a:cubicBezTo>
                  <a:cubicBezTo>
                    <a:pt x="7982" y="4227"/>
                    <a:pt x="7808" y="4298"/>
                    <a:pt x="7683" y="4439"/>
                  </a:cubicBezTo>
                  <a:lnTo>
                    <a:pt x="6545" y="5719"/>
                  </a:lnTo>
                  <a:lnTo>
                    <a:pt x="5948" y="818"/>
                  </a:lnTo>
                  <a:cubicBezTo>
                    <a:pt x="5923" y="483"/>
                    <a:pt x="5645" y="226"/>
                    <a:pt x="5311" y="226"/>
                  </a:cubicBezTo>
                  <a:cubicBezTo>
                    <a:pt x="5307" y="226"/>
                    <a:pt x="5304" y="227"/>
                    <a:pt x="5301" y="227"/>
                  </a:cubicBezTo>
                  <a:cubicBezTo>
                    <a:pt x="4942" y="227"/>
                    <a:pt x="4643" y="515"/>
                    <a:pt x="4623" y="874"/>
                  </a:cubicBezTo>
                  <a:lnTo>
                    <a:pt x="4684" y="4019"/>
                  </a:lnTo>
                  <a:lnTo>
                    <a:pt x="4026" y="540"/>
                  </a:lnTo>
                  <a:cubicBezTo>
                    <a:pt x="3979" y="228"/>
                    <a:pt x="3711" y="1"/>
                    <a:pt x="3400" y="1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6258603" y="2030803"/>
              <a:ext cx="311293" cy="284352"/>
            </a:xfrm>
            <a:custGeom>
              <a:avLst/>
              <a:gdLst/>
              <a:ahLst/>
              <a:cxnLst/>
              <a:rect l="l" t="t" r="r" b="b"/>
              <a:pathLst>
                <a:path w="5084" h="4644" extrusionOk="0">
                  <a:moveTo>
                    <a:pt x="2201" y="1"/>
                  </a:moveTo>
                  <a:lnTo>
                    <a:pt x="2196" y="6"/>
                  </a:lnTo>
                  <a:cubicBezTo>
                    <a:pt x="2347" y="158"/>
                    <a:pt x="2443" y="345"/>
                    <a:pt x="2469" y="547"/>
                  </a:cubicBezTo>
                  <a:cubicBezTo>
                    <a:pt x="2484" y="648"/>
                    <a:pt x="2479" y="755"/>
                    <a:pt x="2484" y="861"/>
                  </a:cubicBezTo>
                  <a:cubicBezTo>
                    <a:pt x="2489" y="1179"/>
                    <a:pt x="2534" y="1493"/>
                    <a:pt x="2550" y="1811"/>
                  </a:cubicBezTo>
                  <a:cubicBezTo>
                    <a:pt x="2570" y="2130"/>
                    <a:pt x="2560" y="2449"/>
                    <a:pt x="2560" y="2767"/>
                  </a:cubicBezTo>
                  <a:cubicBezTo>
                    <a:pt x="2585" y="3076"/>
                    <a:pt x="2529" y="3384"/>
                    <a:pt x="2241" y="3546"/>
                  </a:cubicBezTo>
                  <a:cubicBezTo>
                    <a:pt x="2143" y="3608"/>
                    <a:pt x="2033" y="3637"/>
                    <a:pt x="1924" y="3637"/>
                  </a:cubicBezTo>
                  <a:cubicBezTo>
                    <a:pt x="1643" y="3637"/>
                    <a:pt x="1366" y="3444"/>
                    <a:pt x="1300" y="3141"/>
                  </a:cubicBezTo>
                  <a:lnTo>
                    <a:pt x="1290" y="3141"/>
                  </a:lnTo>
                  <a:cubicBezTo>
                    <a:pt x="1305" y="3498"/>
                    <a:pt x="1632" y="3743"/>
                    <a:pt x="1964" y="3743"/>
                  </a:cubicBezTo>
                  <a:cubicBezTo>
                    <a:pt x="2080" y="3743"/>
                    <a:pt x="2197" y="3713"/>
                    <a:pt x="2302" y="3647"/>
                  </a:cubicBezTo>
                  <a:cubicBezTo>
                    <a:pt x="2625" y="3470"/>
                    <a:pt x="2706" y="3101"/>
                    <a:pt x="2651" y="2767"/>
                  </a:cubicBezTo>
                  <a:cubicBezTo>
                    <a:pt x="2625" y="2449"/>
                    <a:pt x="2595" y="2130"/>
                    <a:pt x="2590" y="1811"/>
                  </a:cubicBezTo>
                  <a:cubicBezTo>
                    <a:pt x="2585" y="1493"/>
                    <a:pt x="2600" y="1174"/>
                    <a:pt x="2585" y="856"/>
                  </a:cubicBezTo>
                  <a:cubicBezTo>
                    <a:pt x="2595" y="537"/>
                    <a:pt x="2489" y="173"/>
                    <a:pt x="2201" y="1"/>
                  </a:cubicBezTo>
                  <a:close/>
                  <a:moveTo>
                    <a:pt x="810" y="385"/>
                  </a:moveTo>
                  <a:lnTo>
                    <a:pt x="805" y="395"/>
                  </a:lnTo>
                  <a:cubicBezTo>
                    <a:pt x="1038" y="608"/>
                    <a:pt x="1123" y="891"/>
                    <a:pt x="1113" y="1200"/>
                  </a:cubicBezTo>
                  <a:cubicBezTo>
                    <a:pt x="1118" y="1503"/>
                    <a:pt x="1159" y="1806"/>
                    <a:pt x="1179" y="2110"/>
                  </a:cubicBezTo>
                  <a:cubicBezTo>
                    <a:pt x="1204" y="2514"/>
                    <a:pt x="1179" y="2924"/>
                    <a:pt x="1189" y="3329"/>
                  </a:cubicBezTo>
                  <a:cubicBezTo>
                    <a:pt x="1204" y="3526"/>
                    <a:pt x="1139" y="3708"/>
                    <a:pt x="1012" y="3844"/>
                  </a:cubicBezTo>
                  <a:cubicBezTo>
                    <a:pt x="888" y="3980"/>
                    <a:pt x="715" y="4047"/>
                    <a:pt x="541" y="4047"/>
                  </a:cubicBezTo>
                  <a:cubicBezTo>
                    <a:pt x="339" y="4047"/>
                    <a:pt x="136" y="3956"/>
                    <a:pt x="11" y="3774"/>
                  </a:cubicBezTo>
                  <a:cubicBezTo>
                    <a:pt x="11" y="3774"/>
                    <a:pt x="1" y="3784"/>
                    <a:pt x="1" y="3784"/>
                  </a:cubicBezTo>
                  <a:cubicBezTo>
                    <a:pt x="104" y="4019"/>
                    <a:pt x="347" y="4140"/>
                    <a:pt x="593" y="4140"/>
                  </a:cubicBezTo>
                  <a:cubicBezTo>
                    <a:pt x="780" y="4140"/>
                    <a:pt x="969" y="4070"/>
                    <a:pt x="1098" y="3925"/>
                  </a:cubicBezTo>
                  <a:cubicBezTo>
                    <a:pt x="1255" y="3774"/>
                    <a:pt x="1321" y="3531"/>
                    <a:pt x="1295" y="3324"/>
                  </a:cubicBezTo>
                  <a:cubicBezTo>
                    <a:pt x="1275" y="2919"/>
                    <a:pt x="1225" y="2514"/>
                    <a:pt x="1215" y="2110"/>
                  </a:cubicBezTo>
                  <a:cubicBezTo>
                    <a:pt x="1179" y="1533"/>
                    <a:pt x="1392" y="749"/>
                    <a:pt x="810" y="385"/>
                  </a:cubicBezTo>
                  <a:close/>
                  <a:moveTo>
                    <a:pt x="5083" y="2246"/>
                  </a:moveTo>
                  <a:lnTo>
                    <a:pt x="5083" y="2246"/>
                  </a:lnTo>
                  <a:cubicBezTo>
                    <a:pt x="4593" y="2282"/>
                    <a:pt x="4102" y="2676"/>
                    <a:pt x="3870" y="3121"/>
                  </a:cubicBezTo>
                  <a:cubicBezTo>
                    <a:pt x="3687" y="3470"/>
                    <a:pt x="3632" y="3865"/>
                    <a:pt x="3627" y="4254"/>
                  </a:cubicBezTo>
                  <a:lnTo>
                    <a:pt x="3647" y="4643"/>
                  </a:lnTo>
                  <a:lnTo>
                    <a:pt x="3657" y="4638"/>
                  </a:lnTo>
                  <a:cubicBezTo>
                    <a:pt x="3693" y="3576"/>
                    <a:pt x="3976" y="2610"/>
                    <a:pt x="5083" y="2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6465806" y="2591915"/>
              <a:ext cx="2148683" cy="1563079"/>
            </a:xfrm>
            <a:custGeom>
              <a:avLst/>
              <a:gdLst/>
              <a:ahLst/>
              <a:cxnLst/>
              <a:rect l="l" t="t" r="r" b="b"/>
              <a:pathLst>
                <a:path w="35092" h="25528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4749" y="4871"/>
                    <a:pt x="5548" y="9786"/>
                    <a:pt x="6099" y="14676"/>
                  </a:cubicBezTo>
                  <a:cubicBezTo>
                    <a:pt x="6160" y="15223"/>
                    <a:pt x="6266" y="15961"/>
                    <a:pt x="6286" y="16507"/>
                  </a:cubicBezTo>
                  <a:cubicBezTo>
                    <a:pt x="6276" y="16699"/>
                    <a:pt x="6286" y="16932"/>
                    <a:pt x="6261" y="17119"/>
                  </a:cubicBezTo>
                  <a:cubicBezTo>
                    <a:pt x="6236" y="17261"/>
                    <a:pt x="6215" y="17589"/>
                    <a:pt x="6170" y="17721"/>
                  </a:cubicBezTo>
                  <a:cubicBezTo>
                    <a:pt x="5780" y="19663"/>
                    <a:pt x="4304" y="21316"/>
                    <a:pt x="2422" y="21933"/>
                  </a:cubicBezTo>
                  <a:cubicBezTo>
                    <a:pt x="1840" y="22115"/>
                    <a:pt x="1230" y="22217"/>
                    <a:pt x="619" y="22217"/>
                  </a:cubicBezTo>
                  <a:cubicBezTo>
                    <a:pt x="412" y="22217"/>
                    <a:pt x="206" y="22205"/>
                    <a:pt x="0" y="22181"/>
                  </a:cubicBezTo>
                  <a:lnTo>
                    <a:pt x="0" y="22181"/>
                  </a:lnTo>
                  <a:cubicBezTo>
                    <a:pt x="249" y="22231"/>
                    <a:pt x="508" y="22253"/>
                    <a:pt x="771" y="22253"/>
                  </a:cubicBezTo>
                  <a:cubicBezTo>
                    <a:pt x="1334" y="22253"/>
                    <a:pt x="1913" y="22151"/>
                    <a:pt x="2448" y="21999"/>
                  </a:cubicBezTo>
                  <a:cubicBezTo>
                    <a:pt x="4390" y="21392"/>
                    <a:pt x="5892" y="19744"/>
                    <a:pt x="6286" y="17746"/>
                  </a:cubicBezTo>
                  <a:cubicBezTo>
                    <a:pt x="6327" y="17609"/>
                    <a:pt x="6347" y="17276"/>
                    <a:pt x="6372" y="17129"/>
                  </a:cubicBezTo>
                  <a:cubicBezTo>
                    <a:pt x="6397" y="16937"/>
                    <a:pt x="6387" y="16699"/>
                    <a:pt x="6397" y="16507"/>
                  </a:cubicBezTo>
                  <a:cubicBezTo>
                    <a:pt x="6372" y="15956"/>
                    <a:pt x="6256" y="15217"/>
                    <a:pt x="6185" y="14666"/>
                  </a:cubicBezTo>
                  <a:cubicBezTo>
                    <a:pt x="5487" y="9786"/>
                    <a:pt x="4986" y="4871"/>
                    <a:pt x="4258" y="1"/>
                  </a:cubicBezTo>
                  <a:close/>
                  <a:moveTo>
                    <a:pt x="34242" y="2954"/>
                  </a:moveTo>
                  <a:lnTo>
                    <a:pt x="34242" y="2954"/>
                  </a:lnTo>
                  <a:cubicBezTo>
                    <a:pt x="32760" y="7622"/>
                    <a:pt x="31547" y="12451"/>
                    <a:pt x="30115" y="17159"/>
                  </a:cubicBezTo>
                  <a:cubicBezTo>
                    <a:pt x="29959" y="17690"/>
                    <a:pt x="29731" y="18409"/>
                    <a:pt x="29625" y="18950"/>
                  </a:cubicBezTo>
                  <a:cubicBezTo>
                    <a:pt x="29605" y="19137"/>
                    <a:pt x="29559" y="19374"/>
                    <a:pt x="29554" y="19567"/>
                  </a:cubicBezTo>
                  <a:cubicBezTo>
                    <a:pt x="29559" y="19708"/>
                    <a:pt x="29529" y="20047"/>
                    <a:pt x="29549" y="20189"/>
                  </a:cubicBezTo>
                  <a:cubicBezTo>
                    <a:pt x="29640" y="22227"/>
                    <a:pt x="30874" y="24078"/>
                    <a:pt x="32705" y="24973"/>
                  </a:cubicBezTo>
                  <a:cubicBezTo>
                    <a:pt x="33396" y="25290"/>
                    <a:pt x="34185" y="25527"/>
                    <a:pt x="34938" y="25527"/>
                  </a:cubicBezTo>
                  <a:cubicBezTo>
                    <a:pt x="34989" y="25527"/>
                    <a:pt x="35041" y="25526"/>
                    <a:pt x="35092" y="25524"/>
                  </a:cubicBezTo>
                  <a:cubicBezTo>
                    <a:pt x="34272" y="25494"/>
                    <a:pt x="33468" y="25266"/>
                    <a:pt x="32735" y="24912"/>
                  </a:cubicBezTo>
                  <a:cubicBezTo>
                    <a:pt x="30970" y="24022"/>
                    <a:pt x="29756" y="22161"/>
                    <a:pt x="29665" y="20184"/>
                  </a:cubicBezTo>
                  <a:cubicBezTo>
                    <a:pt x="29645" y="20042"/>
                    <a:pt x="29670" y="19718"/>
                    <a:pt x="29665" y="19572"/>
                  </a:cubicBezTo>
                  <a:cubicBezTo>
                    <a:pt x="29670" y="19385"/>
                    <a:pt x="29716" y="19157"/>
                    <a:pt x="29731" y="18965"/>
                  </a:cubicBezTo>
                  <a:cubicBezTo>
                    <a:pt x="29832" y="18429"/>
                    <a:pt x="30050" y="17716"/>
                    <a:pt x="30196" y="17185"/>
                  </a:cubicBezTo>
                  <a:cubicBezTo>
                    <a:pt x="31491" y="12431"/>
                    <a:pt x="32983" y="7718"/>
                    <a:pt x="34242" y="2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484550" y="2631837"/>
              <a:ext cx="294822" cy="382810"/>
            </a:xfrm>
            <a:custGeom>
              <a:avLst/>
              <a:gdLst/>
              <a:ahLst/>
              <a:cxnLst/>
              <a:rect l="l" t="t" r="r" b="b"/>
              <a:pathLst>
                <a:path w="4815" h="6252" extrusionOk="0">
                  <a:moveTo>
                    <a:pt x="106" y="1"/>
                  </a:moveTo>
                  <a:lnTo>
                    <a:pt x="41" y="674"/>
                  </a:lnTo>
                  <a:lnTo>
                    <a:pt x="96" y="679"/>
                  </a:lnTo>
                  <a:lnTo>
                    <a:pt x="116" y="1"/>
                  </a:lnTo>
                  <a:close/>
                  <a:moveTo>
                    <a:pt x="4799" y="668"/>
                  </a:moveTo>
                  <a:lnTo>
                    <a:pt x="4653" y="1326"/>
                  </a:lnTo>
                  <a:lnTo>
                    <a:pt x="4698" y="1336"/>
                  </a:lnTo>
                  <a:lnTo>
                    <a:pt x="4815" y="668"/>
                  </a:lnTo>
                  <a:close/>
                  <a:moveTo>
                    <a:pt x="0" y="2069"/>
                  </a:moveTo>
                  <a:cubicBezTo>
                    <a:pt x="0" y="2302"/>
                    <a:pt x="5" y="2535"/>
                    <a:pt x="15" y="2767"/>
                  </a:cubicBezTo>
                  <a:cubicBezTo>
                    <a:pt x="30" y="3000"/>
                    <a:pt x="46" y="3232"/>
                    <a:pt x="71" y="3465"/>
                  </a:cubicBezTo>
                  <a:lnTo>
                    <a:pt x="167" y="3455"/>
                  </a:lnTo>
                  <a:cubicBezTo>
                    <a:pt x="142" y="3227"/>
                    <a:pt x="127" y="2995"/>
                    <a:pt x="116" y="2762"/>
                  </a:cubicBezTo>
                  <a:cubicBezTo>
                    <a:pt x="106" y="2535"/>
                    <a:pt x="96" y="2302"/>
                    <a:pt x="91" y="2069"/>
                  </a:cubicBezTo>
                  <a:close/>
                  <a:moveTo>
                    <a:pt x="4284" y="2666"/>
                  </a:moveTo>
                  <a:cubicBezTo>
                    <a:pt x="4147" y="3111"/>
                    <a:pt x="3995" y="3546"/>
                    <a:pt x="3823" y="3976"/>
                  </a:cubicBezTo>
                  <a:lnTo>
                    <a:pt x="3930" y="4021"/>
                  </a:lnTo>
                  <a:cubicBezTo>
                    <a:pt x="4107" y="3586"/>
                    <a:pt x="4253" y="3141"/>
                    <a:pt x="4380" y="2696"/>
                  </a:cubicBezTo>
                  <a:lnTo>
                    <a:pt x="4284" y="2666"/>
                  </a:lnTo>
                  <a:close/>
                  <a:moveTo>
                    <a:pt x="379" y="4825"/>
                  </a:moveTo>
                  <a:lnTo>
                    <a:pt x="334" y="4836"/>
                  </a:lnTo>
                  <a:cubicBezTo>
                    <a:pt x="400" y="5063"/>
                    <a:pt x="475" y="5281"/>
                    <a:pt x="577" y="5493"/>
                  </a:cubicBezTo>
                  <a:cubicBezTo>
                    <a:pt x="678" y="5705"/>
                    <a:pt x="799" y="5908"/>
                    <a:pt x="971" y="6075"/>
                  </a:cubicBezTo>
                  <a:lnTo>
                    <a:pt x="996" y="6044"/>
                  </a:lnTo>
                  <a:cubicBezTo>
                    <a:pt x="835" y="5882"/>
                    <a:pt x="708" y="5685"/>
                    <a:pt x="607" y="5478"/>
                  </a:cubicBezTo>
                  <a:cubicBezTo>
                    <a:pt x="511" y="5270"/>
                    <a:pt x="440" y="5048"/>
                    <a:pt x="379" y="4825"/>
                  </a:cubicBezTo>
                  <a:close/>
                  <a:moveTo>
                    <a:pt x="3201" y="5210"/>
                  </a:moveTo>
                  <a:cubicBezTo>
                    <a:pt x="3080" y="5402"/>
                    <a:pt x="2943" y="5589"/>
                    <a:pt x="2787" y="5756"/>
                  </a:cubicBezTo>
                  <a:cubicBezTo>
                    <a:pt x="2635" y="5923"/>
                    <a:pt x="2458" y="6069"/>
                    <a:pt x="2256" y="6176"/>
                  </a:cubicBezTo>
                  <a:lnTo>
                    <a:pt x="2296" y="6252"/>
                  </a:lnTo>
                  <a:cubicBezTo>
                    <a:pt x="2508" y="6145"/>
                    <a:pt x="2696" y="5994"/>
                    <a:pt x="2862" y="5827"/>
                  </a:cubicBezTo>
                  <a:cubicBezTo>
                    <a:pt x="3024" y="5655"/>
                    <a:pt x="3166" y="5468"/>
                    <a:pt x="3297" y="5270"/>
                  </a:cubicBezTo>
                  <a:lnTo>
                    <a:pt x="3201" y="521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526003" y="2958254"/>
              <a:ext cx="124848" cy="125154"/>
            </a:xfrm>
            <a:custGeom>
              <a:avLst/>
              <a:gdLst/>
              <a:ahLst/>
              <a:cxnLst/>
              <a:rect l="l" t="t" r="r" b="b"/>
              <a:pathLst>
                <a:path w="2039" h="2044" extrusionOk="0">
                  <a:moveTo>
                    <a:pt x="1017" y="0"/>
                  </a:moveTo>
                  <a:cubicBezTo>
                    <a:pt x="456" y="0"/>
                    <a:pt x="1" y="460"/>
                    <a:pt x="1" y="1022"/>
                  </a:cubicBezTo>
                  <a:cubicBezTo>
                    <a:pt x="1" y="1588"/>
                    <a:pt x="456" y="2043"/>
                    <a:pt x="1017" y="2043"/>
                  </a:cubicBezTo>
                  <a:cubicBezTo>
                    <a:pt x="1584" y="2043"/>
                    <a:pt x="2039" y="1588"/>
                    <a:pt x="2039" y="1022"/>
                  </a:cubicBezTo>
                  <a:cubicBezTo>
                    <a:pt x="2039" y="460"/>
                    <a:pt x="1584" y="0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535616" y="2974602"/>
              <a:ext cx="97907" cy="92580"/>
            </a:xfrm>
            <a:custGeom>
              <a:avLst/>
              <a:gdLst/>
              <a:ahLst/>
              <a:cxnLst/>
              <a:rect l="l" t="t" r="r" b="b"/>
              <a:pathLst>
                <a:path w="1599" h="1512" extrusionOk="0">
                  <a:moveTo>
                    <a:pt x="821" y="1"/>
                  </a:moveTo>
                  <a:cubicBezTo>
                    <a:pt x="642" y="1"/>
                    <a:pt x="461" y="65"/>
                    <a:pt x="314" y="209"/>
                  </a:cubicBezTo>
                  <a:cubicBezTo>
                    <a:pt x="1" y="487"/>
                    <a:pt x="6" y="1023"/>
                    <a:pt x="314" y="1306"/>
                  </a:cubicBezTo>
                  <a:cubicBezTo>
                    <a:pt x="461" y="1448"/>
                    <a:pt x="641" y="1511"/>
                    <a:pt x="820" y="1511"/>
                  </a:cubicBezTo>
                  <a:cubicBezTo>
                    <a:pt x="1214" y="1511"/>
                    <a:pt x="1599" y="1204"/>
                    <a:pt x="1588" y="755"/>
                  </a:cubicBezTo>
                  <a:lnTo>
                    <a:pt x="1588" y="755"/>
                  </a:lnTo>
                  <a:cubicBezTo>
                    <a:pt x="1595" y="1175"/>
                    <a:pt x="1239" y="1454"/>
                    <a:pt x="876" y="1454"/>
                  </a:cubicBezTo>
                  <a:cubicBezTo>
                    <a:pt x="698" y="1454"/>
                    <a:pt x="518" y="1387"/>
                    <a:pt x="380" y="1235"/>
                  </a:cubicBezTo>
                  <a:cubicBezTo>
                    <a:pt x="127" y="977"/>
                    <a:pt x="127" y="537"/>
                    <a:pt x="380" y="274"/>
                  </a:cubicBezTo>
                  <a:cubicBezTo>
                    <a:pt x="518" y="125"/>
                    <a:pt x="696" y="58"/>
                    <a:pt x="874" y="58"/>
                  </a:cubicBezTo>
                  <a:cubicBezTo>
                    <a:pt x="1237" y="58"/>
                    <a:pt x="1595" y="337"/>
                    <a:pt x="1588" y="755"/>
                  </a:cubicBezTo>
                  <a:cubicBezTo>
                    <a:pt x="1599" y="310"/>
                    <a:pt x="1215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7988045" y="2912454"/>
              <a:ext cx="403506" cy="387463"/>
            </a:xfrm>
            <a:custGeom>
              <a:avLst/>
              <a:gdLst/>
              <a:ahLst/>
              <a:cxnLst/>
              <a:rect l="l" t="t" r="r" b="b"/>
              <a:pathLst>
                <a:path w="6590" h="6328" extrusionOk="0">
                  <a:moveTo>
                    <a:pt x="4295" y="1"/>
                  </a:moveTo>
                  <a:cubicBezTo>
                    <a:pt x="4194" y="1"/>
                    <a:pt x="4098" y="66"/>
                    <a:pt x="4066" y="167"/>
                  </a:cubicBezTo>
                  <a:cubicBezTo>
                    <a:pt x="4031" y="263"/>
                    <a:pt x="4061" y="364"/>
                    <a:pt x="4132" y="430"/>
                  </a:cubicBezTo>
                  <a:lnTo>
                    <a:pt x="3009" y="1699"/>
                  </a:lnTo>
                  <a:lnTo>
                    <a:pt x="1487" y="945"/>
                  </a:lnTo>
                  <a:cubicBezTo>
                    <a:pt x="1527" y="859"/>
                    <a:pt x="1517" y="753"/>
                    <a:pt x="1451" y="677"/>
                  </a:cubicBezTo>
                  <a:cubicBezTo>
                    <a:pt x="1402" y="622"/>
                    <a:pt x="1334" y="594"/>
                    <a:pt x="1266" y="594"/>
                  </a:cubicBezTo>
                  <a:cubicBezTo>
                    <a:pt x="1210" y="594"/>
                    <a:pt x="1153" y="613"/>
                    <a:pt x="1108" y="652"/>
                  </a:cubicBezTo>
                  <a:cubicBezTo>
                    <a:pt x="1006" y="743"/>
                    <a:pt x="996" y="895"/>
                    <a:pt x="1082" y="996"/>
                  </a:cubicBezTo>
                  <a:cubicBezTo>
                    <a:pt x="1130" y="1055"/>
                    <a:pt x="1199" y="1084"/>
                    <a:pt x="1269" y="1084"/>
                  </a:cubicBezTo>
                  <a:cubicBezTo>
                    <a:pt x="1294" y="1084"/>
                    <a:pt x="1320" y="1080"/>
                    <a:pt x="1345" y="1072"/>
                  </a:cubicBezTo>
                  <a:lnTo>
                    <a:pt x="1881" y="2680"/>
                  </a:lnTo>
                  <a:lnTo>
                    <a:pt x="470" y="3621"/>
                  </a:lnTo>
                  <a:cubicBezTo>
                    <a:pt x="424" y="3554"/>
                    <a:pt x="350" y="3514"/>
                    <a:pt x="269" y="3514"/>
                  </a:cubicBezTo>
                  <a:cubicBezTo>
                    <a:pt x="252" y="3514"/>
                    <a:pt x="235" y="3516"/>
                    <a:pt x="218" y="3519"/>
                  </a:cubicBezTo>
                  <a:cubicBezTo>
                    <a:pt x="86" y="3545"/>
                    <a:pt x="0" y="3671"/>
                    <a:pt x="25" y="3803"/>
                  </a:cubicBezTo>
                  <a:cubicBezTo>
                    <a:pt x="48" y="3919"/>
                    <a:pt x="153" y="3999"/>
                    <a:pt x="267" y="3999"/>
                  </a:cubicBezTo>
                  <a:cubicBezTo>
                    <a:pt x="283" y="3999"/>
                    <a:pt x="298" y="3998"/>
                    <a:pt x="314" y="3995"/>
                  </a:cubicBezTo>
                  <a:cubicBezTo>
                    <a:pt x="415" y="3975"/>
                    <a:pt x="486" y="3899"/>
                    <a:pt x="506" y="3808"/>
                  </a:cubicBezTo>
                  <a:lnTo>
                    <a:pt x="2170" y="4147"/>
                  </a:lnTo>
                  <a:lnTo>
                    <a:pt x="2276" y="5841"/>
                  </a:lnTo>
                  <a:cubicBezTo>
                    <a:pt x="2180" y="5846"/>
                    <a:pt x="2094" y="5906"/>
                    <a:pt x="2063" y="6002"/>
                  </a:cubicBezTo>
                  <a:cubicBezTo>
                    <a:pt x="2018" y="6129"/>
                    <a:pt x="2089" y="6271"/>
                    <a:pt x="2215" y="6316"/>
                  </a:cubicBezTo>
                  <a:cubicBezTo>
                    <a:pt x="2240" y="6324"/>
                    <a:pt x="2266" y="6328"/>
                    <a:pt x="2291" y="6328"/>
                  </a:cubicBezTo>
                  <a:cubicBezTo>
                    <a:pt x="2392" y="6328"/>
                    <a:pt x="2487" y="6266"/>
                    <a:pt x="2524" y="6164"/>
                  </a:cubicBezTo>
                  <a:cubicBezTo>
                    <a:pt x="2559" y="6068"/>
                    <a:pt x="2529" y="5962"/>
                    <a:pt x="2453" y="5901"/>
                  </a:cubicBezTo>
                  <a:lnTo>
                    <a:pt x="3581" y="4627"/>
                  </a:lnTo>
                  <a:lnTo>
                    <a:pt x="5103" y="5380"/>
                  </a:lnTo>
                  <a:cubicBezTo>
                    <a:pt x="5062" y="5466"/>
                    <a:pt x="5072" y="5573"/>
                    <a:pt x="5138" y="5648"/>
                  </a:cubicBezTo>
                  <a:cubicBezTo>
                    <a:pt x="5185" y="5706"/>
                    <a:pt x="5253" y="5736"/>
                    <a:pt x="5321" y="5736"/>
                  </a:cubicBezTo>
                  <a:cubicBezTo>
                    <a:pt x="5378" y="5736"/>
                    <a:pt x="5436" y="5715"/>
                    <a:pt x="5482" y="5674"/>
                  </a:cubicBezTo>
                  <a:cubicBezTo>
                    <a:pt x="5583" y="5588"/>
                    <a:pt x="5593" y="5431"/>
                    <a:pt x="5507" y="5330"/>
                  </a:cubicBezTo>
                  <a:cubicBezTo>
                    <a:pt x="5456" y="5275"/>
                    <a:pt x="5389" y="5247"/>
                    <a:pt x="5321" y="5247"/>
                  </a:cubicBezTo>
                  <a:cubicBezTo>
                    <a:pt x="5295" y="5247"/>
                    <a:pt x="5269" y="5251"/>
                    <a:pt x="5244" y="5259"/>
                  </a:cubicBezTo>
                  <a:lnTo>
                    <a:pt x="4708" y="3651"/>
                  </a:lnTo>
                  <a:lnTo>
                    <a:pt x="6119" y="2705"/>
                  </a:lnTo>
                  <a:cubicBezTo>
                    <a:pt x="6162" y="2773"/>
                    <a:pt x="6240" y="2816"/>
                    <a:pt x="6321" y="2816"/>
                  </a:cubicBezTo>
                  <a:cubicBezTo>
                    <a:pt x="6336" y="2816"/>
                    <a:pt x="6352" y="2815"/>
                    <a:pt x="6367" y="2811"/>
                  </a:cubicBezTo>
                  <a:cubicBezTo>
                    <a:pt x="6504" y="2786"/>
                    <a:pt x="6590" y="2660"/>
                    <a:pt x="6564" y="2523"/>
                  </a:cubicBezTo>
                  <a:cubicBezTo>
                    <a:pt x="6537" y="2407"/>
                    <a:pt x="6436" y="2327"/>
                    <a:pt x="6322" y="2327"/>
                  </a:cubicBezTo>
                  <a:cubicBezTo>
                    <a:pt x="6307" y="2327"/>
                    <a:pt x="6291" y="2328"/>
                    <a:pt x="6276" y="2331"/>
                  </a:cubicBezTo>
                  <a:cubicBezTo>
                    <a:pt x="6175" y="2351"/>
                    <a:pt x="6104" y="2432"/>
                    <a:pt x="6084" y="2523"/>
                  </a:cubicBezTo>
                  <a:lnTo>
                    <a:pt x="4420" y="2184"/>
                  </a:lnTo>
                  <a:lnTo>
                    <a:pt x="4309" y="490"/>
                  </a:lnTo>
                  <a:cubicBezTo>
                    <a:pt x="4405" y="485"/>
                    <a:pt x="4491" y="419"/>
                    <a:pt x="4526" y="323"/>
                  </a:cubicBezTo>
                  <a:cubicBezTo>
                    <a:pt x="4572" y="197"/>
                    <a:pt x="4501" y="60"/>
                    <a:pt x="4375" y="15"/>
                  </a:cubicBezTo>
                  <a:cubicBezTo>
                    <a:pt x="4348" y="5"/>
                    <a:pt x="4322" y="1"/>
                    <a:pt x="4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8085890" y="3025852"/>
              <a:ext cx="196365" cy="160239"/>
            </a:xfrm>
            <a:custGeom>
              <a:avLst/>
              <a:gdLst/>
              <a:ahLst/>
              <a:cxnLst/>
              <a:rect l="l" t="t" r="r" b="b"/>
              <a:pathLst>
                <a:path w="3207" h="2617" extrusionOk="0">
                  <a:moveTo>
                    <a:pt x="1702" y="242"/>
                  </a:moveTo>
                  <a:cubicBezTo>
                    <a:pt x="1546" y="242"/>
                    <a:pt x="1384" y="277"/>
                    <a:pt x="1224" y="353"/>
                  </a:cubicBezTo>
                  <a:cubicBezTo>
                    <a:pt x="708" y="595"/>
                    <a:pt x="470" y="1273"/>
                    <a:pt x="733" y="1784"/>
                  </a:cubicBezTo>
                  <a:cubicBezTo>
                    <a:pt x="936" y="2184"/>
                    <a:pt x="1314" y="2381"/>
                    <a:pt x="1688" y="2381"/>
                  </a:cubicBezTo>
                  <a:cubicBezTo>
                    <a:pt x="2108" y="2381"/>
                    <a:pt x="2523" y="2134"/>
                    <a:pt x="2680" y="1647"/>
                  </a:cubicBezTo>
                  <a:lnTo>
                    <a:pt x="2680" y="1647"/>
                  </a:lnTo>
                  <a:cubicBezTo>
                    <a:pt x="2589" y="1905"/>
                    <a:pt x="2382" y="2107"/>
                    <a:pt x="2139" y="2219"/>
                  </a:cubicBezTo>
                  <a:cubicBezTo>
                    <a:pt x="2005" y="2287"/>
                    <a:pt x="1858" y="2318"/>
                    <a:pt x="1712" y="2318"/>
                  </a:cubicBezTo>
                  <a:cubicBezTo>
                    <a:pt x="1335" y="2318"/>
                    <a:pt x="958" y="2107"/>
                    <a:pt x="794" y="1753"/>
                  </a:cubicBezTo>
                  <a:cubicBezTo>
                    <a:pt x="546" y="1273"/>
                    <a:pt x="764" y="636"/>
                    <a:pt x="1254" y="408"/>
                  </a:cubicBezTo>
                  <a:cubicBezTo>
                    <a:pt x="1401" y="336"/>
                    <a:pt x="1551" y="304"/>
                    <a:pt x="1695" y="304"/>
                  </a:cubicBezTo>
                  <a:cubicBezTo>
                    <a:pt x="2344" y="304"/>
                    <a:pt x="2891" y="960"/>
                    <a:pt x="2680" y="1647"/>
                  </a:cubicBezTo>
                  <a:cubicBezTo>
                    <a:pt x="2948" y="910"/>
                    <a:pt x="2387" y="242"/>
                    <a:pt x="1702" y="242"/>
                  </a:cubicBezTo>
                  <a:close/>
                  <a:moveTo>
                    <a:pt x="1688" y="66"/>
                  </a:moveTo>
                  <a:cubicBezTo>
                    <a:pt x="2494" y="66"/>
                    <a:pt x="3189" y="866"/>
                    <a:pt x="2903" y="1728"/>
                  </a:cubicBezTo>
                  <a:cubicBezTo>
                    <a:pt x="2711" y="2276"/>
                    <a:pt x="2204" y="2558"/>
                    <a:pt x="1696" y="2558"/>
                  </a:cubicBezTo>
                  <a:cubicBezTo>
                    <a:pt x="1242" y="2558"/>
                    <a:pt x="788" y="2333"/>
                    <a:pt x="556" y="1870"/>
                  </a:cubicBezTo>
                  <a:cubicBezTo>
                    <a:pt x="243" y="1263"/>
                    <a:pt x="536" y="474"/>
                    <a:pt x="1148" y="191"/>
                  </a:cubicBezTo>
                  <a:cubicBezTo>
                    <a:pt x="1327" y="105"/>
                    <a:pt x="1510" y="66"/>
                    <a:pt x="1688" y="66"/>
                  </a:cubicBezTo>
                  <a:close/>
                  <a:moveTo>
                    <a:pt x="1701" y="1"/>
                  </a:moveTo>
                  <a:cubicBezTo>
                    <a:pt x="1672" y="1"/>
                    <a:pt x="1643" y="2"/>
                    <a:pt x="1613" y="4"/>
                  </a:cubicBezTo>
                  <a:cubicBezTo>
                    <a:pt x="460" y="90"/>
                    <a:pt x="0" y="1511"/>
                    <a:pt x="840" y="2284"/>
                  </a:cubicBezTo>
                  <a:cubicBezTo>
                    <a:pt x="1085" y="2512"/>
                    <a:pt x="1384" y="2616"/>
                    <a:pt x="1680" y="2616"/>
                  </a:cubicBezTo>
                  <a:cubicBezTo>
                    <a:pt x="2207" y="2616"/>
                    <a:pt x="2723" y="2285"/>
                    <a:pt x="2908" y="1728"/>
                  </a:cubicBezTo>
                  <a:cubicBezTo>
                    <a:pt x="3207" y="886"/>
                    <a:pt x="2585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7400298" y="4432182"/>
              <a:ext cx="86763" cy="711309"/>
            </a:xfrm>
            <a:custGeom>
              <a:avLst/>
              <a:gdLst/>
              <a:ahLst/>
              <a:cxnLst/>
              <a:rect l="l" t="t" r="r" b="b"/>
              <a:pathLst>
                <a:path w="1417" h="11617" extrusionOk="0">
                  <a:moveTo>
                    <a:pt x="1417" y="0"/>
                  </a:moveTo>
                  <a:lnTo>
                    <a:pt x="1" y="11616"/>
                  </a:lnTo>
                  <a:lnTo>
                    <a:pt x="1417" y="11616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4183049" y="2349563"/>
            <a:ext cx="28119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itka Subheading Semibold" pitchFamily="2" charset="0"/>
              </a:rPr>
              <a:t>G</a:t>
            </a:r>
            <a:r>
              <a:rPr lang="en">
                <a:latin typeface="Sitka Subheading Semibold" pitchFamily="2" charset="0"/>
              </a:rPr>
              <a:t>ửi mail</a:t>
            </a:r>
            <a:endParaRPr>
              <a:latin typeface="Sitka Subheading Semibold" pitchFamily="2" charset="0"/>
            </a:endParaRPr>
          </a:p>
        </p:txBody>
      </p:sp>
      <p:sp>
        <p:nvSpPr>
          <p:cNvPr id="692" name="Google Shape;692;p44"/>
          <p:cNvSpPr txBox="1">
            <a:spLocks noGrp="1"/>
          </p:cNvSpPr>
          <p:nvPr>
            <p:ph type="title" idx="2"/>
          </p:nvPr>
        </p:nvSpPr>
        <p:spPr>
          <a:xfrm>
            <a:off x="5516452" y="1363775"/>
            <a:ext cx="147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93" name="Google Shape;693;p44"/>
          <p:cNvGrpSpPr/>
          <p:nvPr/>
        </p:nvGrpSpPr>
        <p:grpSpPr>
          <a:xfrm>
            <a:off x="750200" y="535007"/>
            <a:ext cx="3356652" cy="4608485"/>
            <a:chOff x="2349475" y="1413750"/>
            <a:chExt cx="896925" cy="1231425"/>
          </a:xfrm>
        </p:grpSpPr>
        <p:sp>
          <p:nvSpPr>
            <p:cNvPr id="694" name="Google Shape;694;p44"/>
            <p:cNvSpPr/>
            <p:nvPr/>
          </p:nvSpPr>
          <p:spPr>
            <a:xfrm>
              <a:off x="3051675" y="1688225"/>
              <a:ext cx="184225" cy="237450"/>
            </a:xfrm>
            <a:custGeom>
              <a:avLst/>
              <a:gdLst/>
              <a:ahLst/>
              <a:cxnLst/>
              <a:rect l="l" t="t" r="r" b="b"/>
              <a:pathLst>
                <a:path w="7369" h="9498" extrusionOk="0">
                  <a:moveTo>
                    <a:pt x="0" y="0"/>
                  </a:moveTo>
                  <a:lnTo>
                    <a:pt x="3424" y="3267"/>
                  </a:lnTo>
                  <a:lnTo>
                    <a:pt x="3201" y="8617"/>
                  </a:lnTo>
                  <a:lnTo>
                    <a:pt x="1199" y="9497"/>
                  </a:lnTo>
                  <a:lnTo>
                    <a:pt x="6170" y="9497"/>
                  </a:lnTo>
                  <a:lnTo>
                    <a:pt x="4167" y="8617"/>
                  </a:lnTo>
                  <a:lnTo>
                    <a:pt x="3950" y="3267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3083525" y="1703250"/>
              <a:ext cx="120125" cy="57550"/>
            </a:xfrm>
            <a:custGeom>
              <a:avLst/>
              <a:gdLst/>
              <a:ahLst/>
              <a:cxnLst/>
              <a:rect l="l" t="t" r="r" b="b"/>
              <a:pathLst>
                <a:path w="4805" h="2302" extrusionOk="0">
                  <a:moveTo>
                    <a:pt x="1" y="1"/>
                  </a:moveTo>
                  <a:lnTo>
                    <a:pt x="2413" y="2302"/>
                  </a:lnTo>
                  <a:lnTo>
                    <a:pt x="4805" y="16"/>
                  </a:lnTo>
                  <a:lnTo>
                    <a:pt x="4805" y="16"/>
                  </a:lnTo>
                  <a:cubicBezTo>
                    <a:pt x="4304" y="102"/>
                    <a:pt x="4163" y="426"/>
                    <a:pt x="3642" y="426"/>
                  </a:cubicBezTo>
                  <a:cubicBezTo>
                    <a:pt x="3065" y="426"/>
                    <a:pt x="1401" y="3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53575" y="1632825"/>
              <a:ext cx="41750" cy="87275"/>
            </a:xfrm>
            <a:custGeom>
              <a:avLst/>
              <a:gdLst/>
              <a:ahLst/>
              <a:cxnLst/>
              <a:rect l="l" t="t" r="r" b="b"/>
              <a:pathLst>
                <a:path w="1670" h="3491" extrusionOk="0">
                  <a:moveTo>
                    <a:pt x="1100" y="916"/>
                  </a:moveTo>
                  <a:cubicBezTo>
                    <a:pt x="1223" y="916"/>
                    <a:pt x="1345" y="989"/>
                    <a:pt x="1411" y="1119"/>
                  </a:cubicBezTo>
                  <a:cubicBezTo>
                    <a:pt x="1507" y="1275"/>
                    <a:pt x="1462" y="1457"/>
                    <a:pt x="1275" y="1473"/>
                  </a:cubicBezTo>
                  <a:cubicBezTo>
                    <a:pt x="1267" y="1473"/>
                    <a:pt x="1260" y="1474"/>
                    <a:pt x="1253" y="1474"/>
                  </a:cubicBezTo>
                  <a:cubicBezTo>
                    <a:pt x="1090" y="1474"/>
                    <a:pt x="1000" y="1310"/>
                    <a:pt x="956" y="1164"/>
                  </a:cubicBezTo>
                  <a:cubicBezTo>
                    <a:pt x="936" y="1103"/>
                    <a:pt x="926" y="1038"/>
                    <a:pt x="916" y="977"/>
                  </a:cubicBezTo>
                  <a:cubicBezTo>
                    <a:pt x="973" y="936"/>
                    <a:pt x="1037" y="916"/>
                    <a:pt x="1100" y="916"/>
                  </a:cubicBezTo>
                  <a:close/>
                  <a:moveTo>
                    <a:pt x="1502" y="1"/>
                  </a:moveTo>
                  <a:cubicBezTo>
                    <a:pt x="1270" y="1"/>
                    <a:pt x="1017" y="213"/>
                    <a:pt x="916" y="436"/>
                  </a:cubicBezTo>
                  <a:cubicBezTo>
                    <a:pt x="830" y="613"/>
                    <a:pt x="789" y="835"/>
                    <a:pt x="814" y="1043"/>
                  </a:cubicBezTo>
                  <a:cubicBezTo>
                    <a:pt x="369" y="1564"/>
                    <a:pt x="51" y="3101"/>
                    <a:pt x="0" y="3490"/>
                  </a:cubicBezTo>
                  <a:cubicBezTo>
                    <a:pt x="162" y="3050"/>
                    <a:pt x="273" y="2535"/>
                    <a:pt x="425" y="2074"/>
                  </a:cubicBezTo>
                  <a:cubicBezTo>
                    <a:pt x="536" y="1736"/>
                    <a:pt x="617" y="1377"/>
                    <a:pt x="819" y="1078"/>
                  </a:cubicBezTo>
                  <a:cubicBezTo>
                    <a:pt x="850" y="1255"/>
                    <a:pt x="931" y="1412"/>
                    <a:pt x="1077" y="1523"/>
                  </a:cubicBezTo>
                  <a:cubicBezTo>
                    <a:pt x="1127" y="1557"/>
                    <a:pt x="1186" y="1573"/>
                    <a:pt x="1245" y="1573"/>
                  </a:cubicBezTo>
                  <a:cubicBezTo>
                    <a:pt x="1330" y="1573"/>
                    <a:pt x="1415" y="1540"/>
                    <a:pt x="1477" y="1478"/>
                  </a:cubicBezTo>
                  <a:cubicBezTo>
                    <a:pt x="1669" y="1245"/>
                    <a:pt x="1411" y="896"/>
                    <a:pt x="1153" y="871"/>
                  </a:cubicBezTo>
                  <a:cubicBezTo>
                    <a:pt x="1141" y="869"/>
                    <a:pt x="1129" y="869"/>
                    <a:pt x="1117" y="869"/>
                  </a:cubicBezTo>
                  <a:cubicBezTo>
                    <a:pt x="1046" y="869"/>
                    <a:pt x="981" y="895"/>
                    <a:pt x="916" y="947"/>
                  </a:cubicBezTo>
                  <a:cubicBezTo>
                    <a:pt x="885" y="542"/>
                    <a:pt x="1098" y="117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113500" y="1711750"/>
              <a:ext cx="16325" cy="16200"/>
            </a:xfrm>
            <a:custGeom>
              <a:avLst/>
              <a:gdLst/>
              <a:ahLst/>
              <a:cxnLst/>
              <a:rect l="l" t="t" r="r" b="b"/>
              <a:pathLst>
                <a:path w="653" h="648" extrusionOk="0">
                  <a:moveTo>
                    <a:pt x="325" y="1"/>
                  </a:moveTo>
                  <a:cubicBezTo>
                    <a:pt x="166" y="1"/>
                    <a:pt x="8" y="107"/>
                    <a:pt x="0" y="323"/>
                  </a:cubicBezTo>
                  <a:cubicBezTo>
                    <a:pt x="8" y="541"/>
                    <a:pt x="165" y="648"/>
                    <a:pt x="324" y="648"/>
                  </a:cubicBezTo>
                  <a:cubicBezTo>
                    <a:pt x="485" y="648"/>
                    <a:pt x="647" y="538"/>
                    <a:pt x="652" y="323"/>
                  </a:cubicBezTo>
                  <a:lnTo>
                    <a:pt x="652" y="323"/>
                  </a:lnTo>
                  <a:cubicBezTo>
                    <a:pt x="645" y="508"/>
                    <a:pt x="511" y="598"/>
                    <a:pt x="377" y="598"/>
                  </a:cubicBezTo>
                  <a:cubicBezTo>
                    <a:pt x="241" y="598"/>
                    <a:pt x="104" y="505"/>
                    <a:pt x="101" y="323"/>
                  </a:cubicBezTo>
                  <a:cubicBezTo>
                    <a:pt x="104" y="144"/>
                    <a:pt x="241" y="52"/>
                    <a:pt x="377" y="52"/>
                  </a:cubicBezTo>
                  <a:cubicBezTo>
                    <a:pt x="511" y="52"/>
                    <a:pt x="645" y="141"/>
                    <a:pt x="652" y="323"/>
                  </a:cubicBezTo>
                  <a:cubicBezTo>
                    <a:pt x="647" y="110"/>
                    <a:pt x="486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3132575" y="17306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99" y="0"/>
                    <a:pt x="6" y="63"/>
                    <a:pt x="1" y="195"/>
                  </a:cubicBezTo>
                  <a:cubicBezTo>
                    <a:pt x="6" y="325"/>
                    <a:pt x="99" y="387"/>
                    <a:pt x="192" y="387"/>
                  </a:cubicBezTo>
                  <a:cubicBezTo>
                    <a:pt x="289" y="387"/>
                    <a:pt x="385" y="321"/>
                    <a:pt x="385" y="195"/>
                  </a:cubicBezTo>
                  <a:lnTo>
                    <a:pt x="385" y="195"/>
                  </a:lnTo>
                  <a:cubicBezTo>
                    <a:pt x="383" y="292"/>
                    <a:pt x="315" y="338"/>
                    <a:pt x="246" y="338"/>
                  </a:cubicBezTo>
                  <a:cubicBezTo>
                    <a:pt x="174" y="338"/>
                    <a:pt x="102" y="288"/>
                    <a:pt x="102" y="195"/>
                  </a:cubicBezTo>
                  <a:cubicBezTo>
                    <a:pt x="102" y="103"/>
                    <a:pt x="174" y="53"/>
                    <a:pt x="246" y="53"/>
                  </a:cubicBezTo>
                  <a:cubicBezTo>
                    <a:pt x="315" y="53"/>
                    <a:pt x="383" y="99"/>
                    <a:pt x="385" y="195"/>
                  </a:cubicBezTo>
                  <a:cubicBezTo>
                    <a:pt x="385" y="67"/>
                    <a:pt x="289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2748225" y="1611525"/>
              <a:ext cx="249100" cy="177175"/>
            </a:xfrm>
            <a:custGeom>
              <a:avLst/>
              <a:gdLst/>
              <a:ahLst/>
              <a:cxnLst/>
              <a:rect l="l" t="t" r="r" b="b"/>
              <a:pathLst>
                <a:path w="9964" h="7087" extrusionOk="0">
                  <a:moveTo>
                    <a:pt x="6620" y="2975"/>
                  </a:moveTo>
                  <a:cubicBezTo>
                    <a:pt x="6764" y="2975"/>
                    <a:pt x="6902" y="3000"/>
                    <a:pt x="7035" y="3043"/>
                  </a:cubicBezTo>
                  <a:cubicBezTo>
                    <a:pt x="6939" y="3022"/>
                    <a:pt x="6842" y="3012"/>
                    <a:pt x="6744" y="3012"/>
                  </a:cubicBezTo>
                  <a:cubicBezTo>
                    <a:pt x="6344" y="3012"/>
                    <a:pt x="5949" y="3186"/>
                    <a:pt x="5680" y="3523"/>
                  </a:cubicBezTo>
                  <a:cubicBezTo>
                    <a:pt x="5503" y="3751"/>
                    <a:pt x="5407" y="4014"/>
                    <a:pt x="5387" y="4282"/>
                  </a:cubicBezTo>
                  <a:cubicBezTo>
                    <a:pt x="5372" y="4272"/>
                    <a:pt x="5356" y="4262"/>
                    <a:pt x="5341" y="4251"/>
                  </a:cubicBezTo>
                  <a:cubicBezTo>
                    <a:pt x="5321" y="3584"/>
                    <a:pt x="5842" y="2977"/>
                    <a:pt x="6545" y="2977"/>
                  </a:cubicBezTo>
                  <a:cubicBezTo>
                    <a:pt x="6570" y="2976"/>
                    <a:pt x="6595" y="2975"/>
                    <a:pt x="6620" y="2975"/>
                  </a:cubicBezTo>
                  <a:close/>
                  <a:moveTo>
                    <a:pt x="4729" y="4158"/>
                  </a:moveTo>
                  <a:cubicBezTo>
                    <a:pt x="4910" y="4158"/>
                    <a:pt x="5088" y="4197"/>
                    <a:pt x="5250" y="4272"/>
                  </a:cubicBezTo>
                  <a:cubicBezTo>
                    <a:pt x="5250" y="4312"/>
                    <a:pt x="5255" y="4353"/>
                    <a:pt x="5260" y="4398"/>
                  </a:cubicBezTo>
                  <a:cubicBezTo>
                    <a:pt x="5225" y="4378"/>
                    <a:pt x="5190" y="4363"/>
                    <a:pt x="5154" y="4347"/>
                  </a:cubicBezTo>
                  <a:cubicBezTo>
                    <a:pt x="4979" y="4272"/>
                    <a:pt x="4798" y="4237"/>
                    <a:pt x="4621" y="4237"/>
                  </a:cubicBezTo>
                  <a:cubicBezTo>
                    <a:pt x="4393" y="4237"/>
                    <a:pt x="4170" y="4295"/>
                    <a:pt x="3971" y="4403"/>
                  </a:cubicBezTo>
                  <a:cubicBezTo>
                    <a:pt x="4026" y="4368"/>
                    <a:pt x="4082" y="4332"/>
                    <a:pt x="4143" y="4302"/>
                  </a:cubicBezTo>
                  <a:cubicBezTo>
                    <a:pt x="4330" y="4204"/>
                    <a:pt x="4531" y="4158"/>
                    <a:pt x="4729" y="4158"/>
                  </a:cubicBezTo>
                  <a:close/>
                  <a:moveTo>
                    <a:pt x="5346" y="4317"/>
                  </a:moveTo>
                  <a:lnTo>
                    <a:pt x="5346" y="4317"/>
                  </a:lnTo>
                  <a:cubicBezTo>
                    <a:pt x="5362" y="4327"/>
                    <a:pt x="5372" y="4332"/>
                    <a:pt x="5387" y="4342"/>
                  </a:cubicBezTo>
                  <a:cubicBezTo>
                    <a:pt x="5387" y="4388"/>
                    <a:pt x="5387" y="4428"/>
                    <a:pt x="5392" y="4474"/>
                  </a:cubicBezTo>
                  <a:cubicBezTo>
                    <a:pt x="5382" y="4469"/>
                    <a:pt x="5377" y="4464"/>
                    <a:pt x="5367" y="4459"/>
                  </a:cubicBezTo>
                  <a:cubicBezTo>
                    <a:pt x="5356" y="4413"/>
                    <a:pt x="5351" y="4368"/>
                    <a:pt x="5346" y="4317"/>
                  </a:cubicBezTo>
                  <a:close/>
                  <a:moveTo>
                    <a:pt x="2102" y="3881"/>
                  </a:moveTo>
                  <a:cubicBezTo>
                    <a:pt x="2729" y="3881"/>
                    <a:pt x="3294" y="4362"/>
                    <a:pt x="3334" y="5020"/>
                  </a:cubicBezTo>
                  <a:cubicBezTo>
                    <a:pt x="3334" y="5025"/>
                    <a:pt x="3329" y="5030"/>
                    <a:pt x="3323" y="5040"/>
                  </a:cubicBezTo>
                  <a:cubicBezTo>
                    <a:pt x="3313" y="5066"/>
                    <a:pt x="3303" y="5091"/>
                    <a:pt x="3293" y="5121"/>
                  </a:cubicBezTo>
                  <a:cubicBezTo>
                    <a:pt x="3248" y="4777"/>
                    <a:pt x="3081" y="4449"/>
                    <a:pt x="2787" y="4221"/>
                  </a:cubicBezTo>
                  <a:cubicBezTo>
                    <a:pt x="2542" y="4023"/>
                    <a:pt x="2246" y="3926"/>
                    <a:pt x="1952" y="3926"/>
                  </a:cubicBezTo>
                  <a:cubicBezTo>
                    <a:pt x="1840" y="3926"/>
                    <a:pt x="1728" y="3940"/>
                    <a:pt x="1619" y="3968"/>
                  </a:cubicBezTo>
                  <a:cubicBezTo>
                    <a:pt x="1685" y="3943"/>
                    <a:pt x="1756" y="3923"/>
                    <a:pt x="1827" y="3913"/>
                  </a:cubicBezTo>
                  <a:cubicBezTo>
                    <a:pt x="1919" y="3891"/>
                    <a:pt x="2011" y="3881"/>
                    <a:pt x="2102" y="3881"/>
                  </a:cubicBezTo>
                  <a:close/>
                  <a:moveTo>
                    <a:pt x="8047" y="3999"/>
                  </a:moveTo>
                  <a:cubicBezTo>
                    <a:pt x="8224" y="4418"/>
                    <a:pt x="8219" y="4899"/>
                    <a:pt x="7910" y="5293"/>
                  </a:cubicBezTo>
                  <a:cubicBezTo>
                    <a:pt x="7652" y="5609"/>
                    <a:pt x="7301" y="5745"/>
                    <a:pt x="6940" y="5745"/>
                  </a:cubicBezTo>
                  <a:cubicBezTo>
                    <a:pt x="6856" y="5745"/>
                    <a:pt x="6771" y="5737"/>
                    <a:pt x="6687" y="5723"/>
                  </a:cubicBezTo>
                  <a:lnTo>
                    <a:pt x="6687" y="5723"/>
                  </a:lnTo>
                  <a:cubicBezTo>
                    <a:pt x="6704" y="5724"/>
                    <a:pt x="6721" y="5724"/>
                    <a:pt x="6738" y="5724"/>
                  </a:cubicBezTo>
                  <a:cubicBezTo>
                    <a:pt x="7140" y="5724"/>
                    <a:pt x="7537" y="5552"/>
                    <a:pt x="7804" y="5212"/>
                  </a:cubicBezTo>
                  <a:cubicBezTo>
                    <a:pt x="8087" y="4858"/>
                    <a:pt x="8163" y="4403"/>
                    <a:pt x="8047" y="3999"/>
                  </a:cubicBezTo>
                  <a:close/>
                  <a:moveTo>
                    <a:pt x="588" y="5227"/>
                  </a:moveTo>
                  <a:lnTo>
                    <a:pt x="588" y="5227"/>
                  </a:lnTo>
                  <a:cubicBezTo>
                    <a:pt x="572" y="5647"/>
                    <a:pt x="749" y="6067"/>
                    <a:pt x="1098" y="6345"/>
                  </a:cubicBezTo>
                  <a:cubicBezTo>
                    <a:pt x="1350" y="6544"/>
                    <a:pt x="1646" y="6640"/>
                    <a:pt x="1940" y="6640"/>
                  </a:cubicBezTo>
                  <a:cubicBezTo>
                    <a:pt x="2066" y="6640"/>
                    <a:pt x="2191" y="6623"/>
                    <a:pt x="2312" y="6588"/>
                  </a:cubicBezTo>
                  <a:lnTo>
                    <a:pt x="2312" y="6588"/>
                  </a:lnTo>
                  <a:cubicBezTo>
                    <a:pt x="2133" y="6663"/>
                    <a:pt x="1944" y="6706"/>
                    <a:pt x="1754" y="6706"/>
                  </a:cubicBezTo>
                  <a:cubicBezTo>
                    <a:pt x="1499" y="6706"/>
                    <a:pt x="1244" y="6628"/>
                    <a:pt x="1017" y="6451"/>
                  </a:cubicBezTo>
                  <a:cubicBezTo>
                    <a:pt x="628" y="6128"/>
                    <a:pt x="512" y="5667"/>
                    <a:pt x="588" y="5227"/>
                  </a:cubicBezTo>
                  <a:close/>
                  <a:moveTo>
                    <a:pt x="3303" y="5910"/>
                  </a:moveTo>
                  <a:lnTo>
                    <a:pt x="3303" y="5910"/>
                  </a:lnTo>
                  <a:cubicBezTo>
                    <a:pt x="3399" y="6315"/>
                    <a:pt x="3677" y="6669"/>
                    <a:pt x="4087" y="6841"/>
                  </a:cubicBezTo>
                  <a:cubicBezTo>
                    <a:pt x="4261" y="6915"/>
                    <a:pt x="4442" y="6950"/>
                    <a:pt x="4621" y="6950"/>
                  </a:cubicBezTo>
                  <a:cubicBezTo>
                    <a:pt x="4867" y="6950"/>
                    <a:pt x="5108" y="6883"/>
                    <a:pt x="5316" y="6760"/>
                  </a:cubicBezTo>
                  <a:lnTo>
                    <a:pt x="5316" y="6760"/>
                  </a:lnTo>
                  <a:cubicBezTo>
                    <a:pt x="5077" y="6945"/>
                    <a:pt x="4793" y="7058"/>
                    <a:pt x="4494" y="7058"/>
                  </a:cubicBezTo>
                  <a:cubicBezTo>
                    <a:pt x="4344" y="7058"/>
                    <a:pt x="4190" y="7030"/>
                    <a:pt x="4037" y="6967"/>
                  </a:cubicBezTo>
                  <a:cubicBezTo>
                    <a:pt x="3581" y="6760"/>
                    <a:pt x="3349" y="6350"/>
                    <a:pt x="3303" y="5910"/>
                  </a:cubicBezTo>
                  <a:close/>
                  <a:moveTo>
                    <a:pt x="7883" y="0"/>
                  </a:moveTo>
                  <a:cubicBezTo>
                    <a:pt x="7472" y="0"/>
                    <a:pt x="7152" y="94"/>
                    <a:pt x="7152" y="94"/>
                  </a:cubicBezTo>
                  <a:cubicBezTo>
                    <a:pt x="8123" y="772"/>
                    <a:pt x="7673" y="2937"/>
                    <a:pt x="7597" y="3265"/>
                  </a:cubicBezTo>
                  <a:cubicBezTo>
                    <a:pt x="7329" y="3058"/>
                    <a:pt x="6995" y="2934"/>
                    <a:pt x="6628" y="2934"/>
                  </a:cubicBezTo>
                  <a:cubicBezTo>
                    <a:pt x="6601" y="2934"/>
                    <a:pt x="6573" y="2935"/>
                    <a:pt x="6545" y="2937"/>
                  </a:cubicBezTo>
                  <a:cubicBezTo>
                    <a:pt x="5837" y="2957"/>
                    <a:pt x="5271" y="3523"/>
                    <a:pt x="5250" y="4206"/>
                  </a:cubicBezTo>
                  <a:cubicBezTo>
                    <a:pt x="5076" y="4124"/>
                    <a:pt x="4887" y="4083"/>
                    <a:pt x="4696" y="4083"/>
                  </a:cubicBezTo>
                  <a:cubicBezTo>
                    <a:pt x="4172" y="4083"/>
                    <a:pt x="3635" y="4387"/>
                    <a:pt x="3364" y="4954"/>
                  </a:cubicBezTo>
                  <a:cubicBezTo>
                    <a:pt x="3283" y="4297"/>
                    <a:pt x="2724" y="3790"/>
                    <a:pt x="2068" y="3790"/>
                  </a:cubicBezTo>
                  <a:cubicBezTo>
                    <a:pt x="1982" y="3790"/>
                    <a:pt x="1895" y="3798"/>
                    <a:pt x="1806" y="3816"/>
                  </a:cubicBezTo>
                  <a:cubicBezTo>
                    <a:pt x="593" y="4024"/>
                    <a:pt x="1" y="5647"/>
                    <a:pt x="1012" y="6461"/>
                  </a:cubicBezTo>
                  <a:cubicBezTo>
                    <a:pt x="1279" y="6664"/>
                    <a:pt x="1569" y="6753"/>
                    <a:pt x="1852" y="6753"/>
                  </a:cubicBezTo>
                  <a:cubicBezTo>
                    <a:pt x="2417" y="6753"/>
                    <a:pt x="2953" y="6397"/>
                    <a:pt x="3212" y="5875"/>
                  </a:cubicBezTo>
                  <a:cubicBezTo>
                    <a:pt x="3283" y="6350"/>
                    <a:pt x="3571" y="6790"/>
                    <a:pt x="4031" y="6977"/>
                  </a:cubicBezTo>
                  <a:cubicBezTo>
                    <a:pt x="4215" y="7052"/>
                    <a:pt x="4396" y="7086"/>
                    <a:pt x="4570" y="7086"/>
                  </a:cubicBezTo>
                  <a:cubicBezTo>
                    <a:pt x="5360" y="7086"/>
                    <a:pt x="6000" y="6381"/>
                    <a:pt x="6029" y="5581"/>
                  </a:cubicBezTo>
                  <a:cubicBezTo>
                    <a:pt x="6282" y="5731"/>
                    <a:pt x="6569" y="5815"/>
                    <a:pt x="6855" y="5815"/>
                  </a:cubicBezTo>
                  <a:cubicBezTo>
                    <a:pt x="7245" y="5815"/>
                    <a:pt x="7632" y="5659"/>
                    <a:pt x="7920" y="5303"/>
                  </a:cubicBezTo>
                  <a:cubicBezTo>
                    <a:pt x="8350" y="4737"/>
                    <a:pt x="8269" y="4059"/>
                    <a:pt x="7910" y="3579"/>
                  </a:cubicBezTo>
                  <a:cubicBezTo>
                    <a:pt x="8340" y="3548"/>
                    <a:pt x="8795" y="3341"/>
                    <a:pt x="9124" y="3053"/>
                  </a:cubicBezTo>
                  <a:cubicBezTo>
                    <a:pt x="9519" y="2724"/>
                    <a:pt x="9746" y="2234"/>
                    <a:pt x="9797" y="1723"/>
                  </a:cubicBezTo>
                  <a:lnTo>
                    <a:pt x="9787" y="1723"/>
                  </a:lnTo>
                  <a:cubicBezTo>
                    <a:pt x="9741" y="1839"/>
                    <a:pt x="9711" y="1961"/>
                    <a:pt x="9660" y="2072"/>
                  </a:cubicBezTo>
                  <a:cubicBezTo>
                    <a:pt x="9362" y="2861"/>
                    <a:pt x="8730" y="3437"/>
                    <a:pt x="7895" y="3559"/>
                  </a:cubicBezTo>
                  <a:cubicBezTo>
                    <a:pt x="7885" y="3543"/>
                    <a:pt x="7870" y="3528"/>
                    <a:pt x="7860" y="3513"/>
                  </a:cubicBezTo>
                  <a:cubicBezTo>
                    <a:pt x="8330" y="3230"/>
                    <a:pt x="9964" y="2148"/>
                    <a:pt x="9473" y="959"/>
                  </a:cubicBezTo>
                  <a:cubicBezTo>
                    <a:pt x="9146" y="169"/>
                    <a:pt x="8433" y="0"/>
                    <a:pt x="7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2586400" y="1413750"/>
              <a:ext cx="211800" cy="126325"/>
            </a:xfrm>
            <a:custGeom>
              <a:avLst/>
              <a:gdLst/>
              <a:ahLst/>
              <a:cxnLst/>
              <a:rect l="l" t="t" r="r" b="b"/>
              <a:pathLst>
                <a:path w="8472" h="5053" extrusionOk="0">
                  <a:moveTo>
                    <a:pt x="6738" y="0"/>
                  </a:moveTo>
                  <a:cubicBezTo>
                    <a:pt x="6679" y="0"/>
                    <a:pt x="6620" y="3"/>
                    <a:pt x="6560" y="10"/>
                  </a:cubicBezTo>
                  <a:cubicBezTo>
                    <a:pt x="4395" y="233"/>
                    <a:pt x="340" y="1578"/>
                    <a:pt x="1" y="3383"/>
                  </a:cubicBezTo>
                  <a:lnTo>
                    <a:pt x="2565" y="4400"/>
                  </a:lnTo>
                  <a:lnTo>
                    <a:pt x="7693" y="5052"/>
                  </a:lnTo>
                  <a:lnTo>
                    <a:pt x="8472" y="4400"/>
                  </a:lnTo>
                  <a:lnTo>
                    <a:pt x="8037" y="951"/>
                  </a:lnTo>
                  <a:cubicBezTo>
                    <a:pt x="7967" y="407"/>
                    <a:pt x="7398" y="0"/>
                    <a:pt x="6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2479950" y="1484650"/>
              <a:ext cx="374900" cy="237850"/>
            </a:xfrm>
            <a:custGeom>
              <a:avLst/>
              <a:gdLst/>
              <a:ahLst/>
              <a:cxnLst/>
              <a:rect l="l" t="t" r="r" b="b"/>
              <a:pathLst>
                <a:path w="14996" h="9514" extrusionOk="0">
                  <a:moveTo>
                    <a:pt x="5950" y="1"/>
                  </a:moveTo>
                  <a:cubicBezTo>
                    <a:pt x="4307" y="1"/>
                    <a:pt x="2573" y="584"/>
                    <a:pt x="1503" y="2216"/>
                  </a:cubicBezTo>
                  <a:cubicBezTo>
                    <a:pt x="1" y="4512"/>
                    <a:pt x="1027" y="8897"/>
                    <a:pt x="5078" y="9514"/>
                  </a:cubicBezTo>
                  <a:lnTo>
                    <a:pt x="13736" y="4901"/>
                  </a:lnTo>
                  <a:cubicBezTo>
                    <a:pt x="13736" y="4901"/>
                    <a:pt x="14970" y="4062"/>
                    <a:pt x="14985" y="2661"/>
                  </a:cubicBezTo>
                  <a:cubicBezTo>
                    <a:pt x="14996" y="1477"/>
                    <a:pt x="14645" y="751"/>
                    <a:pt x="14129" y="751"/>
                  </a:cubicBezTo>
                  <a:cubicBezTo>
                    <a:pt x="13915" y="751"/>
                    <a:pt x="13674" y="876"/>
                    <a:pt x="13417" y="1144"/>
                  </a:cubicBezTo>
                  <a:cubicBezTo>
                    <a:pt x="13078" y="1499"/>
                    <a:pt x="12624" y="1655"/>
                    <a:pt x="12082" y="1655"/>
                  </a:cubicBezTo>
                  <a:cubicBezTo>
                    <a:pt x="11227" y="1655"/>
                    <a:pt x="10150" y="1269"/>
                    <a:pt x="8947" y="669"/>
                  </a:cubicBezTo>
                  <a:cubicBezTo>
                    <a:pt x="8151" y="273"/>
                    <a:pt x="7072" y="1"/>
                    <a:pt x="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2679700" y="1707300"/>
              <a:ext cx="63875" cy="127725"/>
            </a:xfrm>
            <a:custGeom>
              <a:avLst/>
              <a:gdLst/>
              <a:ahLst/>
              <a:cxnLst/>
              <a:rect l="l" t="t" r="r" b="b"/>
              <a:pathLst>
                <a:path w="2555" h="5109" extrusionOk="0">
                  <a:moveTo>
                    <a:pt x="1" y="1"/>
                  </a:moveTo>
                  <a:lnTo>
                    <a:pt x="1" y="5108"/>
                  </a:lnTo>
                  <a:lnTo>
                    <a:pt x="2555" y="5108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2679700" y="1700975"/>
              <a:ext cx="63500" cy="95475"/>
            </a:xfrm>
            <a:custGeom>
              <a:avLst/>
              <a:gdLst/>
              <a:ahLst/>
              <a:cxnLst/>
              <a:rect l="l" t="t" r="r" b="b"/>
              <a:pathLst>
                <a:path w="2540" h="3819" extrusionOk="0">
                  <a:moveTo>
                    <a:pt x="1" y="1"/>
                  </a:moveTo>
                  <a:lnTo>
                    <a:pt x="1" y="3698"/>
                  </a:lnTo>
                  <a:cubicBezTo>
                    <a:pt x="284" y="3785"/>
                    <a:pt x="564" y="3819"/>
                    <a:pt x="829" y="3819"/>
                  </a:cubicBezTo>
                  <a:cubicBezTo>
                    <a:pt x="1781" y="3819"/>
                    <a:pt x="2540" y="3379"/>
                    <a:pt x="2540" y="3379"/>
                  </a:cubicBezTo>
                  <a:lnTo>
                    <a:pt x="2540" y="28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2619400" y="1582275"/>
              <a:ext cx="204850" cy="200100"/>
            </a:xfrm>
            <a:custGeom>
              <a:avLst/>
              <a:gdLst/>
              <a:ahLst/>
              <a:cxnLst/>
              <a:rect l="l" t="t" r="r" b="b"/>
              <a:pathLst>
                <a:path w="8194" h="8004" extrusionOk="0">
                  <a:moveTo>
                    <a:pt x="1553" y="0"/>
                  </a:moveTo>
                  <a:cubicBezTo>
                    <a:pt x="1553" y="0"/>
                    <a:pt x="1624" y="1623"/>
                    <a:pt x="1685" y="3014"/>
                  </a:cubicBezTo>
                  <a:cubicBezTo>
                    <a:pt x="1634" y="3004"/>
                    <a:pt x="1584" y="2999"/>
                    <a:pt x="1533" y="2994"/>
                  </a:cubicBezTo>
                  <a:cubicBezTo>
                    <a:pt x="1493" y="2990"/>
                    <a:pt x="1452" y="2989"/>
                    <a:pt x="1413" y="2989"/>
                  </a:cubicBezTo>
                  <a:cubicBezTo>
                    <a:pt x="724" y="2989"/>
                    <a:pt x="134" y="3515"/>
                    <a:pt x="71" y="4213"/>
                  </a:cubicBezTo>
                  <a:cubicBezTo>
                    <a:pt x="1" y="4956"/>
                    <a:pt x="547" y="5614"/>
                    <a:pt x="1290" y="5679"/>
                  </a:cubicBezTo>
                  <a:cubicBezTo>
                    <a:pt x="1329" y="5683"/>
                    <a:pt x="1367" y="5684"/>
                    <a:pt x="1405" y="5684"/>
                  </a:cubicBezTo>
                  <a:cubicBezTo>
                    <a:pt x="1666" y="5684"/>
                    <a:pt x="1913" y="5610"/>
                    <a:pt x="2125" y="5482"/>
                  </a:cubicBezTo>
                  <a:cubicBezTo>
                    <a:pt x="2577" y="6769"/>
                    <a:pt x="3463" y="8004"/>
                    <a:pt x="5140" y="8004"/>
                  </a:cubicBezTo>
                  <a:cubicBezTo>
                    <a:pt x="5190" y="8004"/>
                    <a:pt x="5240" y="8003"/>
                    <a:pt x="5290" y="8001"/>
                  </a:cubicBezTo>
                  <a:cubicBezTo>
                    <a:pt x="8193" y="7879"/>
                    <a:pt x="7870" y="5912"/>
                    <a:pt x="7784" y="3839"/>
                  </a:cubicBezTo>
                  <a:cubicBezTo>
                    <a:pt x="7693" y="1765"/>
                    <a:pt x="7657" y="941"/>
                    <a:pt x="7657" y="941"/>
                  </a:cubicBezTo>
                  <a:lnTo>
                    <a:pt x="6009" y="10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756325" y="1591375"/>
              <a:ext cx="8125" cy="40350"/>
            </a:xfrm>
            <a:custGeom>
              <a:avLst/>
              <a:gdLst/>
              <a:ahLst/>
              <a:cxnLst/>
              <a:rect l="l" t="t" r="r" b="b"/>
              <a:pathLst>
                <a:path w="325" h="1614" extrusionOk="0">
                  <a:moveTo>
                    <a:pt x="1" y="0"/>
                  </a:moveTo>
                  <a:lnTo>
                    <a:pt x="1" y="0"/>
                  </a:lnTo>
                  <a:cubicBezTo>
                    <a:pt x="238" y="425"/>
                    <a:pt x="157" y="926"/>
                    <a:pt x="107" y="1401"/>
                  </a:cubicBezTo>
                  <a:cubicBezTo>
                    <a:pt x="102" y="1472"/>
                    <a:pt x="97" y="1538"/>
                    <a:pt x="92" y="1608"/>
                  </a:cubicBezTo>
                  <a:lnTo>
                    <a:pt x="102" y="1613"/>
                  </a:lnTo>
                  <a:cubicBezTo>
                    <a:pt x="319" y="1128"/>
                    <a:pt x="324" y="435"/>
                    <a:pt x="1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2349475" y="1532475"/>
              <a:ext cx="488800" cy="274025"/>
            </a:xfrm>
            <a:custGeom>
              <a:avLst/>
              <a:gdLst/>
              <a:ahLst/>
              <a:cxnLst/>
              <a:rect l="l" t="t" r="r" b="b"/>
              <a:pathLst>
                <a:path w="19552" h="10961" extrusionOk="0">
                  <a:moveTo>
                    <a:pt x="4170" y="6417"/>
                  </a:moveTo>
                  <a:cubicBezTo>
                    <a:pt x="4932" y="6417"/>
                    <a:pt x="5541" y="7033"/>
                    <a:pt x="5589" y="7772"/>
                  </a:cubicBezTo>
                  <a:cubicBezTo>
                    <a:pt x="5569" y="7788"/>
                    <a:pt x="5548" y="7803"/>
                    <a:pt x="5533" y="7818"/>
                  </a:cubicBezTo>
                  <a:cubicBezTo>
                    <a:pt x="5483" y="7504"/>
                    <a:pt x="5341" y="7206"/>
                    <a:pt x="5108" y="6963"/>
                  </a:cubicBezTo>
                  <a:cubicBezTo>
                    <a:pt x="4799" y="6644"/>
                    <a:pt x="4388" y="6481"/>
                    <a:pt x="3976" y="6481"/>
                  </a:cubicBezTo>
                  <a:cubicBezTo>
                    <a:pt x="3801" y="6481"/>
                    <a:pt x="3627" y="6510"/>
                    <a:pt x="3460" y="6569"/>
                  </a:cubicBezTo>
                  <a:cubicBezTo>
                    <a:pt x="3642" y="6483"/>
                    <a:pt x="3839" y="6432"/>
                    <a:pt x="4046" y="6422"/>
                  </a:cubicBezTo>
                  <a:cubicBezTo>
                    <a:pt x="4088" y="6419"/>
                    <a:pt x="4129" y="6417"/>
                    <a:pt x="4170" y="6417"/>
                  </a:cubicBezTo>
                  <a:close/>
                  <a:moveTo>
                    <a:pt x="6418" y="7576"/>
                  </a:moveTo>
                  <a:cubicBezTo>
                    <a:pt x="6604" y="7576"/>
                    <a:pt x="6792" y="7611"/>
                    <a:pt x="6974" y="7686"/>
                  </a:cubicBezTo>
                  <a:cubicBezTo>
                    <a:pt x="7071" y="7722"/>
                    <a:pt x="7162" y="7767"/>
                    <a:pt x="7248" y="7818"/>
                  </a:cubicBezTo>
                  <a:cubicBezTo>
                    <a:pt x="7035" y="7715"/>
                    <a:pt x="6799" y="7661"/>
                    <a:pt x="6561" y="7661"/>
                  </a:cubicBezTo>
                  <a:cubicBezTo>
                    <a:pt x="6306" y="7661"/>
                    <a:pt x="6046" y="7723"/>
                    <a:pt x="5806" y="7853"/>
                  </a:cubicBezTo>
                  <a:cubicBezTo>
                    <a:pt x="5766" y="7879"/>
                    <a:pt x="5725" y="7904"/>
                    <a:pt x="5685" y="7929"/>
                  </a:cubicBezTo>
                  <a:cubicBezTo>
                    <a:pt x="5685" y="7879"/>
                    <a:pt x="5685" y="7828"/>
                    <a:pt x="5680" y="7778"/>
                  </a:cubicBezTo>
                  <a:cubicBezTo>
                    <a:pt x="5899" y="7647"/>
                    <a:pt x="6155" y="7576"/>
                    <a:pt x="6418" y="7576"/>
                  </a:cubicBezTo>
                  <a:close/>
                  <a:moveTo>
                    <a:pt x="5589" y="7833"/>
                  </a:moveTo>
                  <a:cubicBezTo>
                    <a:pt x="5589" y="7889"/>
                    <a:pt x="5589" y="7944"/>
                    <a:pt x="5584" y="8005"/>
                  </a:cubicBezTo>
                  <a:cubicBezTo>
                    <a:pt x="5574" y="8010"/>
                    <a:pt x="5558" y="8020"/>
                    <a:pt x="5548" y="8030"/>
                  </a:cubicBezTo>
                  <a:cubicBezTo>
                    <a:pt x="5548" y="7975"/>
                    <a:pt x="5543" y="7924"/>
                    <a:pt x="5538" y="7869"/>
                  </a:cubicBezTo>
                  <a:cubicBezTo>
                    <a:pt x="5553" y="7858"/>
                    <a:pt x="5574" y="7848"/>
                    <a:pt x="5589" y="7833"/>
                  </a:cubicBezTo>
                  <a:close/>
                  <a:moveTo>
                    <a:pt x="9431" y="6963"/>
                  </a:moveTo>
                  <a:cubicBezTo>
                    <a:pt x="9490" y="6963"/>
                    <a:pt x="9549" y="6966"/>
                    <a:pt x="9609" y="6973"/>
                  </a:cubicBezTo>
                  <a:cubicBezTo>
                    <a:pt x="9710" y="6984"/>
                    <a:pt x="9812" y="7004"/>
                    <a:pt x="9913" y="7029"/>
                  </a:cubicBezTo>
                  <a:cubicBezTo>
                    <a:pt x="9817" y="7011"/>
                    <a:pt x="9721" y="7002"/>
                    <a:pt x="9624" y="7002"/>
                  </a:cubicBezTo>
                  <a:cubicBezTo>
                    <a:pt x="9230" y="7002"/>
                    <a:pt x="8836" y="7151"/>
                    <a:pt x="8527" y="7444"/>
                  </a:cubicBezTo>
                  <a:cubicBezTo>
                    <a:pt x="8208" y="7752"/>
                    <a:pt x="8052" y="8162"/>
                    <a:pt x="8047" y="8571"/>
                  </a:cubicBezTo>
                  <a:cubicBezTo>
                    <a:pt x="8026" y="8531"/>
                    <a:pt x="8006" y="8486"/>
                    <a:pt x="7986" y="8445"/>
                  </a:cubicBezTo>
                  <a:cubicBezTo>
                    <a:pt x="7948" y="7620"/>
                    <a:pt x="8626" y="6963"/>
                    <a:pt x="9431" y="6963"/>
                  </a:cubicBezTo>
                  <a:close/>
                  <a:moveTo>
                    <a:pt x="2428" y="7732"/>
                  </a:moveTo>
                  <a:lnTo>
                    <a:pt x="2428" y="7732"/>
                  </a:lnTo>
                  <a:cubicBezTo>
                    <a:pt x="2327" y="8223"/>
                    <a:pt x="2463" y="8759"/>
                    <a:pt x="2838" y="9153"/>
                  </a:cubicBezTo>
                  <a:cubicBezTo>
                    <a:pt x="3147" y="9475"/>
                    <a:pt x="3560" y="9634"/>
                    <a:pt x="3974" y="9634"/>
                  </a:cubicBezTo>
                  <a:cubicBezTo>
                    <a:pt x="4061" y="9634"/>
                    <a:pt x="4147" y="9627"/>
                    <a:pt x="4233" y="9613"/>
                  </a:cubicBezTo>
                  <a:lnTo>
                    <a:pt x="4233" y="9613"/>
                  </a:lnTo>
                  <a:cubicBezTo>
                    <a:pt x="4075" y="9660"/>
                    <a:pt x="3912" y="9685"/>
                    <a:pt x="3750" y="9685"/>
                  </a:cubicBezTo>
                  <a:cubicBezTo>
                    <a:pt x="3385" y="9685"/>
                    <a:pt x="3024" y="9557"/>
                    <a:pt x="2726" y="9259"/>
                  </a:cubicBezTo>
                  <a:cubicBezTo>
                    <a:pt x="2312" y="8824"/>
                    <a:pt x="2256" y="8248"/>
                    <a:pt x="2428" y="7732"/>
                  </a:cubicBezTo>
                  <a:close/>
                  <a:moveTo>
                    <a:pt x="11192" y="8400"/>
                  </a:moveTo>
                  <a:cubicBezTo>
                    <a:pt x="11192" y="8400"/>
                    <a:pt x="11197" y="8405"/>
                    <a:pt x="11202" y="8405"/>
                  </a:cubicBezTo>
                  <a:cubicBezTo>
                    <a:pt x="11324" y="8895"/>
                    <a:pt x="11228" y="9421"/>
                    <a:pt x="10828" y="9826"/>
                  </a:cubicBezTo>
                  <a:cubicBezTo>
                    <a:pt x="10539" y="10098"/>
                    <a:pt x="10194" y="10215"/>
                    <a:pt x="9843" y="10215"/>
                  </a:cubicBezTo>
                  <a:cubicBezTo>
                    <a:pt x="9660" y="10215"/>
                    <a:pt x="9475" y="10183"/>
                    <a:pt x="9296" y="10124"/>
                  </a:cubicBezTo>
                  <a:lnTo>
                    <a:pt x="9296" y="10124"/>
                  </a:lnTo>
                  <a:cubicBezTo>
                    <a:pt x="9403" y="10146"/>
                    <a:pt x="9512" y="10157"/>
                    <a:pt x="9620" y="10157"/>
                  </a:cubicBezTo>
                  <a:cubicBezTo>
                    <a:pt x="10016" y="10157"/>
                    <a:pt x="10411" y="10012"/>
                    <a:pt x="10717" y="9714"/>
                  </a:cubicBezTo>
                  <a:cubicBezTo>
                    <a:pt x="11086" y="9360"/>
                    <a:pt x="11243" y="8870"/>
                    <a:pt x="11192" y="8400"/>
                  </a:cubicBezTo>
                  <a:close/>
                  <a:moveTo>
                    <a:pt x="8133" y="9396"/>
                  </a:moveTo>
                  <a:lnTo>
                    <a:pt x="8133" y="9396"/>
                  </a:lnTo>
                  <a:cubicBezTo>
                    <a:pt x="8143" y="9932"/>
                    <a:pt x="7920" y="10458"/>
                    <a:pt x="7394" y="10761"/>
                  </a:cubicBezTo>
                  <a:cubicBezTo>
                    <a:pt x="7178" y="10877"/>
                    <a:pt x="6954" y="10928"/>
                    <a:pt x="6735" y="10928"/>
                  </a:cubicBezTo>
                  <a:cubicBezTo>
                    <a:pt x="6417" y="10928"/>
                    <a:pt x="6108" y="10820"/>
                    <a:pt x="5842" y="10640"/>
                  </a:cubicBezTo>
                  <a:lnTo>
                    <a:pt x="5842" y="10640"/>
                  </a:lnTo>
                  <a:cubicBezTo>
                    <a:pt x="6062" y="10755"/>
                    <a:pt x="6309" y="10816"/>
                    <a:pt x="6561" y="10816"/>
                  </a:cubicBezTo>
                  <a:cubicBezTo>
                    <a:pt x="6817" y="10816"/>
                    <a:pt x="7078" y="10752"/>
                    <a:pt x="7318" y="10620"/>
                  </a:cubicBezTo>
                  <a:cubicBezTo>
                    <a:pt x="7794" y="10362"/>
                    <a:pt x="8082" y="9896"/>
                    <a:pt x="8133" y="9396"/>
                  </a:cubicBezTo>
                  <a:close/>
                  <a:moveTo>
                    <a:pt x="16054" y="0"/>
                  </a:moveTo>
                  <a:cubicBezTo>
                    <a:pt x="12967" y="0"/>
                    <a:pt x="9143" y="2017"/>
                    <a:pt x="9498" y="5340"/>
                  </a:cubicBezTo>
                  <a:cubicBezTo>
                    <a:pt x="9569" y="5977"/>
                    <a:pt x="9710" y="6493"/>
                    <a:pt x="9903" y="6923"/>
                  </a:cubicBezTo>
                  <a:cubicBezTo>
                    <a:pt x="9812" y="6903"/>
                    <a:pt x="9715" y="6882"/>
                    <a:pt x="9619" y="6877"/>
                  </a:cubicBezTo>
                  <a:cubicBezTo>
                    <a:pt x="9564" y="6872"/>
                    <a:pt x="9510" y="6869"/>
                    <a:pt x="9456" y="6869"/>
                  </a:cubicBezTo>
                  <a:cubicBezTo>
                    <a:pt x="8621" y="6869"/>
                    <a:pt x="7960" y="7553"/>
                    <a:pt x="7951" y="8384"/>
                  </a:cubicBezTo>
                  <a:cubicBezTo>
                    <a:pt x="7743" y="8030"/>
                    <a:pt x="7425" y="7742"/>
                    <a:pt x="7005" y="7595"/>
                  </a:cubicBezTo>
                  <a:cubicBezTo>
                    <a:pt x="6823" y="7524"/>
                    <a:pt x="6639" y="7491"/>
                    <a:pt x="6459" y="7491"/>
                  </a:cubicBezTo>
                  <a:cubicBezTo>
                    <a:pt x="6179" y="7491"/>
                    <a:pt x="5909" y="7572"/>
                    <a:pt x="5675" y="7717"/>
                  </a:cubicBezTo>
                  <a:cubicBezTo>
                    <a:pt x="5588" y="6962"/>
                    <a:pt x="4931" y="6383"/>
                    <a:pt x="4148" y="6383"/>
                  </a:cubicBezTo>
                  <a:cubicBezTo>
                    <a:pt x="4113" y="6383"/>
                    <a:pt x="4077" y="6384"/>
                    <a:pt x="4041" y="6387"/>
                  </a:cubicBezTo>
                  <a:cubicBezTo>
                    <a:pt x="3581" y="6402"/>
                    <a:pt x="3171" y="6594"/>
                    <a:pt x="2863" y="6882"/>
                  </a:cubicBezTo>
                  <a:cubicBezTo>
                    <a:pt x="2752" y="6539"/>
                    <a:pt x="1968" y="4061"/>
                    <a:pt x="3025" y="3160"/>
                  </a:cubicBezTo>
                  <a:cubicBezTo>
                    <a:pt x="3025" y="3160"/>
                    <a:pt x="2806" y="3118"/>
                    <a:pt x="2492" y="3118"/>
                  </a:cubicBezTo>
                  <a:cubicBezTo>
                    <a:pt x="1839" y="3118"/>
                    <a:pt x="777" y="3301"/>
                    <a:pt x="436" y="4425"/>
                  </a:cubicBezTo>
                  <a:cubicBezTo>
                    <a:pt x="1" y="5851"/>
                    <a:pt x="2024" y="6928"/>
                    <a:pt x="2595" y="7196"/>
                  </a:cubicBezTo>
                  <a:cubicBezTo>
                    <a:pt x="2580" y="7216"/>
                    <a:pt x="2570" y="7236"/>
                    <a:pt x="2555" y="7257"/>
                  </a:cubicBezTo>
                  <a:cubicBezTo>
                    <a:pt x="1477" y="7176"/>
                    <a:pt x="683" y="6569"/>
                    <a:pt x="248" y="5537"/>
                  </a:cubicBezTo>
                  <a:cubicBezTo>
                    <a:pt x="218" y="5471"/>
                    <a:pt x="188" y="5406"/>
                    <a:pt x="157" y="5340"/>
                  </a:cubicBezTo>
                  <a:lnTo>
                    <a:pt x="147" y="5340"/>
                  </a:lnTo>
                  <a:cubicBezTo>
                    <a:pt x="183" y="5482"/>
                    <a:pt x="218" y="5628"/>
                    <a:pt x="274" y="5765"/>
                  </a:cubicBezTo>
                  <a:cubicBezTo>
                    <a:pt x="613" y="6690"/>
                    <a:pt x="1578" y="7272"/>
                    <a:pt x="2544" y="7277"/>
                  </a:cubicBezTo>
                  <a:cubicBezTo>
                    <a:pt x="2175" y="7874"/>
                    <a:pt x="2155" y="8663"/>
                    <a:pt x="2716" y="9269"/>
                  </a:cubicBezTo>
                  <a:cubicBezTo>
                    <a:pt x="3044" y="9602"/>
                    <a:pt x="3443" y="9747"/>
                    <a:pt x="3841" y="9747"/>
                  </a:cubicBezTo>
                  <a:cubicBezTo>
                    <a:pt x="4231" y="9747"/>
                    <a:pt x="4619" y="9608"/>
                    <a:pt x="4936" y="9371"/>
                  </a:cubicBezTo>
                  <a:cubicBezTo>
                    <a:pt x="5050" y="10243"/>
                    <a:pt x="5791" y="10960"/>
                    <a:pt x="6648" y="10960"/>
                  </a:cubicBezTo>
                  <a:cubicBezTo>
                    <a:pt x="6893" y="10960"/>
                    <a:pt x="7147" y="10902"/>
                    <a:pt x="7399" y="10771"/>
                  </a:cubicBezTo>
                  <a:cubicBezTo>
                    <a:pt x="7951" y="10458"/>
                    <a:pt x="8208" y="9927"/>
                    <a:pt x="8219" y="9381"/>
                  </a:cubicBezTo>
                  <a:cubicBezTo>
                    <a:pt x="8547" y="9924"/>
                    <a:pt x="9141" y="10273"/>
                    <a:pt x="9749" y="10273"/>
                  </a:cubicBezTo>
                  <a:cubicBezTo>
                    <a:pt x="10125" y="10273"/>
                    <a:pt x="10506" y="10139"/>
                    <a:pt x="10833" y="9836"/>
                  </a:cubicBezTo>
                  <a:cubicBezTo>
                    <a:pt x="11238" y="9436"/>
                    <a:pt x="11364" y="8936"/>
                    <a:pt x="11293" y="8455"/>
                  </a:cubicBezTo>
                  <a:lnTo>
                    <a:pt x="11293" y="8455"/>
                  </a:lnTo>
                  <a:cubicBezTo>
                    <a:pt x="11915" y="8788"/>
                    <a:pt x="12544" y="8845"/>
                    <a:pt x="12902" y="8845"/>
                  </a:cubicBezTo>
                  <a:cubicBezTo>
                    <a:pt x="13087" y="8845"/>
                    <a:pt x="13200" y="8829"/>
                    <a:pt x="13200" y="8829"/>
                  </a:cubicBezTo>
                  <a:lnTo>
                    <a:pt x="13200" y="8142"/>
                  </a:lnTo>
                  <a:lnTo>
                    <a:pt x="12922" y="7474"/>
                  </a:lnTo>
                  <a:cubicBezTo>
                    <a:pt x="12710" y="7602"/>
                    <a:pt x="12463" y="7676"/>
                    <a:pt x="12202" y="7676"/>
                  </a:cubicBezTo>
                  <a:cubicBezTo>
                    <a:pt x="12164" y="7676"/>
                    <a:pt x="12126" y="7675"/>
                    <a:pt x="12087" y="7671"/>
                  </a:cubicBezTo>
                  <a:cubicBezTo>
                    <a:pt x="11344" y="7606"/>
                    <a:pt x="10798" y="6948"/>
                    <a:pt x="10868" y="6205"/>
                  </a:cubicBezTo>
                  <a:cubicBezTo>
                    <a:pt x="10931" y="5507"/>
                    <a:pt x="11521" y="4981"/>
                    <a:pt x="12210" y="4981"/>
                  </a:cubicBezTo>
                  <a:cubicBezTo>
                    <a:pt x="12249" y="4981"/>
                    <a:pt x="12290" y="4982"/>
                    <a:pt x="12330" y="4986"/>
                  </a:cubicBezTo>
                  <a:cubicBezTo>
                    <a:pt x="12381" y="4991"/>
                    <a:pt x="12431" y="4996"/>
                    <a:pt x="12482" y="5006"/>
                  </a:cubicBezTo>
                  <a:lnTo>
                    <a:pt x="15491" y="4131"/>
                  </a:lnTo>
                  <a:cubicBezTo>
                    <a:pt x="15491" y="4131"/>
                    <a:pt x="16315" y="3307"/>
                    <a:pt x="16270" y="2356"/>
                  </a:cubicBezTo>
                  <a:lnTo>
                    <a:pt x="16270" y="2356"/>
                  </a:lnTo>
                  <a:cubicBezTo>
                    <a:pt x="16270" y="2356"/>
                    <a:pt x="16917" y="2690"/>
                    <a:pt x="16917" y="3919"/>
                  </a:cubicBezTo>
                  <a:lnTo>
                    <a:pt x="19193" y="3792"/>
                  </a:lnTo>
                  <a:cubicBezTo>
                    <a:pt x="19193" y="3792"/>
                    <a:pt x="19552" y="177"/>
                    <a:pt x="16416" y="10"/>
                  </a:cubicBezTo>
                  <a:cubicBezTo>
                    <a:pt x="16297" y="3"/>
                    <a:pt x="16176" y="0"/>
                    <a:pt x="16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650125" y="1776325"/>
              <a:ext cx="138075" cy="201300"/>
            </a:xfrm>
            <a:custGeom>
              <a:avLst/>
              <a:gdLst/>
              <a:ahLst/>
              <a:cxnLst/>
              <a:rect l="l" t="t" r="r" b="b"/>
              <a:pathLst>
                <a:path w="5523" h="8052" extrusionOk="0">
                  <a:moveTo>
                    <a:pt x="658" y="1"/>
                  </a:moveTo>
                  <a:lnTo>
                    <a:pt x="658" y="1457"/>
                  </a:lnTo>
                  <a:lnTo>
                    <a:pt x="1" y="1392"/>
                  </a:lnTo>
                  <a:lnTo>
                    <a:pt x="4016" y="8052"/>
                  </a:lnTo>
                  <a:lnTo>
                    <a:pt x="5523" y="2201"/>
                  </a:lnTo>
                  <a:lnTo>
                    <a:pt x="3970" y="1614"/>
                  </a:lnTo>
                  <a:lnTo>
                    <a:pt x="3970" y="729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2408525" y="1811100"/>
              <a:ext cx="669600" cy="565025"/>
            </a:xfrm>
            <a:custGeom>
              <a:avLst/>
              <a:gdLst/>
              <a:ahLst/>
              <a:cxnLst/>
              <a:rect l="l" t="t" r="r" b="b"/>
              <a:pathLst>
                <a:path w="26784" h="22601" extrusionOk="0">
                  <a:moveTo>
                    <a:pt x="9665" y="1"/>
                  </a:moveTo>
                  <a:lnTo>
                    <a:pt x="7677" y="71"/>
                  </a:lnTo>
                  <a:cubicBezTo>
                    <a:pt x="3540" y="218"/>
                    <a:pt x="258" y="3267"/>
                    <a:pt x="208" y="7010"/>
                  </a:cubicBezTo>
                  <a:lnTo>
                    <a:pt x="0" y="22601"/>
                  </a:lnTo>
                  <a:lnTo>
                    <a:pt x="22788" y="22601"/>
                  </a:lnTo>
                  <a:cubicBezTo>
                    <a:pt x="22788" y="22601"/>
                    <a:pt x="26783" y="2559"/>
                    <a:pt x="14029" y="334"/>
                  </a:cubicBezTo>
                  <a:lnTo>
                    <a:pt x="13402" y="4233"/>
                  </a:lnTo>
                  <a:lnTo>
                    <a:pt x="96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2395750" y="2376100"/>
              <a:ext cx="580200" cy="269075"/>
            </a:xfrm>
            <a:custGeom>
              <a:avLst/>
              <a:gdLst/>
              <a:ahLst/>
              <a:cxnLst/>
              <a:rect l="l" t="t" r="r" b="b"/>
              <a:pathLst>
                <a:path w="23208" h="10763" extrusionOk="0">
                  <a:moveTo>
                    <a:pt x="870" y="1"/>
                  </a:moveTo>
                  <a:lnTo>
                    <a:pt x="1" y="10763"/>
                  </a:lnTo>
                  <a:lnTo>
                    <a:pt x="23208" y="10763"/>
                  </a:lnTo>
                  <a:lnTo>
                    <a:pt x="22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2494750" y="1925775"/>
              <a:ext cx="672750" cy="459550"/>
            </a:xfrm>
            <a:custGeom>
              <a:avLst/>
              <a:gdLst/>
              <a:ahLst/>
              <a:cxnLst/>
              <a:rect l="l" t="t" r="r" b="b"/>
              <a:pathLst>
                <a:path w="26910" h="18382" extrusionOk="0">
                  <a:moveTo>
                    <a:pt x="21342" y="0"/>
                  </a:moveTo>
                  <a:lnTo>
                    <a:pt x="13731" y="8906"/>
                  </a:lnTo>
                  <a:lnTo>
                    <a:pt x="4643" y="1022"/>
                  </a:lnTo>
                  <a:lnTo>
                    <a:pt x="0" y="9402"/>
                  </a:lnTo>
                  <a:lnTo>
                    <a:pt x="7308" y="16284"/>
                  </a:lnTo>
                  <a:cubicBezTo>
                    <a:pt x="8806" y="17696"/>
                    <a:pt x="10701" y="18382"/>
                    <a:pt x="12585" y="18382"/>
                  </a:cubicBezTo>
                  <a:cubicBezTo>
                    <a:pt x="14973" y="18382"/>
                    <a:pt x="17343" y="17278"/>
                    <a:pt x="18858" y="15152"/>
                  </a:cubicBezTo>
                  <a:lnTo>
                    <a:pt x="26909" y="3864"/>
                  </a:ln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2993000" y="1925775"/>
              <a:ext cx="174500" cy="140875"/>
            </a:xfrm>
            <a:custGeom>
              <a:avLst/>
              <a:gdLst/>
              <a:ahLst/>
              <a:cxnLst/>
              <a:rect l="l" t="t" r="r" b="b"/>
              <a:pathLst>
                <a:path w="6980" h="5635" extrusionOk="0">
                  <a:moveTo>
                    <a:pt x="1412" y="0"/>
                  </a:moveTo>
                  <a:lnTo>
                    <a:pt x="1" y="1654"/>
                  </a:lnTo>
                  <a:lnTo>
                    <a:pt x="5720" y="5634"/>
                  </a:lnTo>
                  <a:lnTo>
                    <a:pt x="6979" y="3864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2650125" y="1811100"/>
              <a:ext cx="161600" cy="125575"/>
            </a:xfrm>
            <a:custGeom>
              <a:avLst/>
              <a:gdLst/>
              <a:ahLst/>
              <a:cxnLst/>
              <a:rect l="l" t="t" r="r" b="b"/>
              <a:pathLst>
                <a:path w="6464" h="5023" extrusionOk="0">
                  <a:moveTo>
                    <a:pt x="4365" y="370"/>
                  </a:moveTo>
                  <a:lnTo>
                    <a:pt x="3738" y="4683"/>
                  </a:lnTo>
                  <a:lnTo>
                    <a:pt x="6464" y="4683"/>
                  </a:lnTo>
                  <a:lnTo>
                    <a:pt x="4365" y="370"/>
                  </a:lnTo>
                  <a:close/>
                  <a:moveTo>
                    <a:pt x="1" y="1"/>
                  </a:moveTo>
                  <a:lnTo>
                    <a:pt x="1184" y="5022"/>
                  </a:lnTo>
                  <a:lnTo>
                    <a:pt x="3738" y="4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010700" y="1946375"/>
              <a:ext cx="133600" cy="96700"/>
            </a:xfrm>
            <a:custGeom>
              <a:avLst/>
              <a:gdLst/>
              <a:ahLst/>
              <a:cxnLst/>
              <a:rect l="l" t="t" r="r" b="b"/>
              <a:pathLst>
                <a:path w="5344" h="3868" extrusionOk="0">
                  <a:moveTo>
                    <a:pt x="4889" y="2969"/>
                  </a:moveTo>
                  <a:cubicBezTo>
                    <a:pt x="5100" y="2969"/>
                    <a:pt x="5311" y="3103"/>
                    <a:pt x="5331" y="3369"/>
                  </a:cubicBezTo>
                  <a:cubicBezTo>
                    <a:pt x="5321" y="3638"/>
                    <a:pt x="5080" y="3782"/>
                    <a:pt x="4852" y="3782"/>
                  </a:cubicBezTo>
                  <a:cubicBezTo>
                    <a:pt x="4635" y="3782"/>
                    <a:pt x="4429" y="3650"/>
                    <a:pt x="4446" y="3369"/>
                  </a:cubicBezTo>
                  <a:cubicBezTo>
                    <a:pt x="4469" y="3101"/>
                    <a:pt x="4679" y="2969"/>
                    <a:pt x="4889" y="2969"/>
                  </a:cubicBezTo>
                  <a:close/>
                  <a:moveTo>
                    <a:pt x="1" y="1"/>
                  </a:moveTo>
                  <a:cubicBezTo>
                    <a:pt x="1265" y="916"/>
                    <a:pt x="3116" y="2266"/>
                    <a:pt x="4456" y="3091"/>
                  </a:cubicBezTo>
                  <a:cubicBezTo>
                    <a:pt x="4410" y="3161"/>
                    <a:pt x="4385" y="3258"/>
                    <a:pt x="4390" y="3369"/>
                  </a:cubicBezTo>
                  <a:cubicBezTo>
                    <a:pt x="4424" y="3694"/>
                    <a:pt x="4667" y="3868"/>
                    <a:pt x="4899" y="3868"/>
                  </a:cubicBezTo>
                  <a:cubicBezTo>
                    <a:pt x="5121" y="3868"/>
                    <a:pt x="5334" y="3708"/>
                    <a:pt x="5341" y="3369"/>
                  </a:cubicBezTo>
                  <a:cubicBezTo>
                    <a:pt x="5344" y="3027"/>
                    <a:pt x="5107" y="2859"/>
                    <a:pt x="4869" y="2859"/>
                  </a:cubicBezTo>
                  <a:cubicBezTo>
                    <a:pt x="4709" y="2859"/>
                    <a:pt x="4548" y="2935"/>
                    <a:pt x="4461" y="3086"/>
                  </a:cubicBezTo>
                  <a:cubicBezTo>
                    <a:pt x="3242" y="2094"/>
                    <a:pt x="1310" y="90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2494750" y="2160800"/>
              <a:ext cx="255925" cy="215325"/>
            </a:xfrm>
            <a:custGeom>
              <a:avLst/>
              <a:gdLst/>
              <a:ahLst/>
              <a:cxnLst/>
              <a:rect l="l" t="t" r="r" b="b"/>
              <a:pathLst>
                <a:path w="10237" h="8613" extrusionOk="0">
                  <a:moveTo>
                    <a:pt x="0" y="1"/>
                  </a:moveTo>
                  <a:lnTo>
                    <a:pt x="8188" y="8613"/>
                  </a:lnTo>
                  <a:lnTo>
                    <a:pt x="10236" y="8613"/>
                  </a:lnTo>
                  <a:cubicBezTo>
                    <a:pt x="9179" y="8279"/>
                    <a:pt x="8178" y="7703"/>
                    <a:pt x="7313" y="688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2868225" y="2269900"/>
              <a:ext cx="122775" cy="106225"/>
            </a:xfrm>
            <a:custGeom>
              <a:avLst/>
              <a:gdLst/>
              <a:ahLst/>
              <a:cxnLst/>
              <a:rect l="l" t="t" r="r" b="b"/>
              <a:pathLst>
                <a:path w="4911" h="4249" extrusionOk="0">
                  <a:moveTo>
                    <a:pt x="4911" y="1"/>
                  </a:moveTo>
                  <a:lnTo>
                    <a:pt x="3919" y="1387"/>
                  </a:lnTo>
                  <a:cubicBezTo>
                    <a:pt x="2908" y="2803"/>
                    <a:pt x="1522" y="3763"/>
                    <a:pt x="0" y="4249"/>
                  </a:cubicBezTo>
                  <a:lnTo>
                    <a:pt x="4400" y="4249"/>
                  </a:lnTo>
                  <a:cubicBezTo>
                    <a:pt x="4400" y="4249"/>
                    <a:pt x="4744" y="2509"/>
                    <a:pt x="4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3047750" y="1766850"/>
              <a:ext cx="198650" cy="242125"/>
            </a:xfrm>
            <a:custGeom>
              <a:avLst/>
              <a:gdLst/>
              <a:ahLst/>
              <a:cxnLst/>
              <a:rect l="l" t="t" r="r" b="b"/>
              <a:pathLst>
                <a:path w="7946" h="9685" extrusionOk="0">
                  <a:moveTo>
                    <a:pt x="6768" y="1"/>
                  </a:moveTo>
                  <a:cubicBezTo>
                    <a:pt x="6633" y="1"/>
                    <a:pt x="6497" y="42"/>
                    <a:pt x="6383" y="127"/>
                  </a:cubicBezTo>
                  <a:lnTo>
                    <a:pt x="3657" y="2489"/>
                  </a:lnTo>
                  <a:lnTo>
                    <a:pt x="3692" y="2059"/>
                  </a:lnTo>
                  <a:cubicBezTo>
                    <a:pt x="3743" y="1745"/>
                    <a:pt x="3540" y="1447"/>
                    <a:pt x="3227" y="1376"/>
                  </a:cubicBezTo>
                  <a:cubicBezTo>
                    <a:pt x="3176" y="1364"/>
                    <a:pt x="3126" y="1358"/>
                    <a:pt x="3076" y="1358"/>
                  </a:cubicBezTo>
                  <a:cubicBezTo>
                    <a:pt x="2797" y="1358"/>
                    <a:pt x="2544" y="1542"/>
                    <a:pt x="2458" y="1821"/>
                  </a:cubicBezTo>
                  <a:lnTo>
                    <a:pt x="1872" y="3945"/>
                  </a:lnTo>
                  <a:cubicBezTo>
                    <a:pt x="1872" y="3955"/>
                    <a:pt x="1872" y="3960"/>
                    <a:pt x="1872" y="3965"/>
                  </a:cubicBezTo>
                  <a:lnTo>
                    <a:pt x="0" y="6899"/>
                  </a:lnTo>
                  <a:lnTo>
                    <a:pt x="4021" y="9685"/>
                  </a:lnTo>
                  <a:lnTo>
                    <a:pt x="6125" y="7318"/>
                  </a:lnTo>
                  <a:lnTo>
                    <a:pt x="7576" y="5963"/>
                  </a:lnTo>
                  <a:cubicBezTo>
                    <a:pt x="7945" y="5619"/>
                    <a:pt x="7930" y="5032"/>
                    <a:pt x="7541" y="4709"/>
                  </a:cubicBezTo>
                  <a:cubicBezTo>
                    <a:pt x="7490" y="4668"/>
                    <a:pt x="7439" y="4633"/>
                    <a:pt x="7379" y="4603"/>
                  </a:cubicBezTo>
                  <a:cubicBezTo>
                    <a:pt x="7450" y="4335"/>
                    <a:pt x="7389" y="4036"/>
                    <a:pt x="7176" y="3814"/>
                  </a:cubicBezTo>
                  <a:cubicBezTo>
                    <a:pt x="7045" y="3677"/>
                    <a:pt x="6883" y="3596"/>
                    <a:pt x="6711" y="3571"/>
                  </a:cubicBezTo>
                  <a:cubicBezTo>
                    <a:pt x="6787" y="3298"/>
                    <a:pt x="6721" y="2994"/>
                    <a:pt x="6509" y="2772"/>
                  </a:cubicBezTo>
                  <a:cubicBezTo>
                    <a:pt x="6345" y="2599"/>
                    <a:pt x="6125" y="2512"/>
                    <a:pt x="5905" y="2512"/>
                  </a:cubicBezTo>
                  <a:cubicBezTo>
                    <a:pt x="5887" y="2512"/>
                    <a:pt x="5869" y="2513"/>
                    <a:pt x="5852" y="2514"/>
                  </a:cubicBezTo>
                  <a:lnTo>
                    <a:pt x="7227" y="1058"/>
                  </a:lnTo>
                  <a:cubicBezTo>
                    <a:pt x="7455" y="835"/>
                    <a:pt x="7470" y="471"/>
                    <a:pt x="7262" y="228"/>
                  </a:cubicBezTo>
                  <a:cubicBezTo>
                    <a:pt x="7137" y="79"/>
                    <a:pt x="6953" y="1"/>
                    <a:pt x="6768" y="1"/>
                  </a:cubicBezTo>
                  <a:close/>
                </a:path>
              </a:pathLst>
            </a:custGeom>
            <a:solidFill>
              <a:srgbClr val="E6B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2610800" y="1921975"/>
              <a:ext cx="347200" cy="227100"/>
            </a:xfrm>
            <a:custGeom>
              <a:avLst/>
              <a:gdLst/>
              <a:ahLst/>
              <a:cxnLst/>
              <a:rect l="l" t="t" r="r" b="b"/>
              <a:pathLst>
                <a:path w="13888" h="9084" extrusionOk="0">
                  <a:moveTo>
                    <a:pt x="6681" y="254"/>
                  </a:moveTo>
                  <a:cubicBezTo>
                    <a:pt x="6428" y="1396"/>
                    <a:pt x="6282" y="2610"/>
                    <a:pt x="6135" y="3794"/>
                  </a:cubicBezTo>
                  <a:cubicBezTo>
                    <a:pt x="5963" y="3536"/>
                    <a:pt x="5786" y="3278"/>
                    <a:pt x="5619" y="3015"/>
                  </a:cubicBezTo>
                  <a:cubicBezTo>
                    <a:pt x="5083" y="2145"/>
                    <a:pt x="4547" y="1255"/>
                    <a:pt x="3945" y="431"/>
                  </a:cubicBezTo>
                  <a:lnTo>
                    <a:pt x="3945" y="431"/>
                  </a:lnTo>
                  <a:cubicBezTo>
                    <a:pt x="4583" y="1649"/>
                    <a:pt x="5488" y="2777"/>
                    <a:pt x="6176" y="3986"/>
                  </a:cubicBezTo>
                  <a:cubicBezTo>
                    <a:pt x="6388" y="2747"/>
                    <a:pt x="6565" y="1503"/>
                    <a:pt x="6681" y="254"/>
                  </a:cubicBezTo>
                  <a:close/>
                  <a:moveTo>
                    <a:pt x="10869" y="1"/>
                  </a:moveTo>
                  <a:cubicBezTo>
                    <a:pt x="10909" y="1852"/>
                    <a:pt x="11197" y="4461"/>
                    <a:pt x="11349" y="6347"/>
                  </a:cubicBezTo>
                  <a:cubicBezTo>
                    <a:pt x="11248" y="4496"/>
                    <a:pt x="11101" y="1821"/>
                    <a:pt x="10879" y="1"/>
                  </a:cubicBezTo>
                  <a:close/>
                  <a:moveTo>
                    <a:pt x="6388" y="4168"/>
                  </a:moveTo>
                  <a:lnTo>
                    <a:pt x="6388" y="4168"/>
                  </a:lnTo>
                  <a:cubicBezTo>
                    <a:pt x="6444" y="4926"/>
                    <a:pt x="6530" y="5690"/>
                    <a:pt x="6671" y="6443"/>
                  </a:cubicBezTo>
                  <a:cubicBezTo>
                    <a:pt x="6666" y="5756"/>
                    <a:pt x="6555" y="5027"/>
                    <a:pt x="6449" y="4335"/>
                  </a:cubicBezTo>
                  <a:lnTo>
                    <a:pt x="6449" y="4335"/>
                  </a:lnTo>
                  <a:cubicBezTo>
                    <a:pt x="6626" y="4593"/>
                    <a:pt x="6793" y="4861"/>
                    <a:pt x="6954" y="5129"/>
                  </a:cubicBezTo>
                  <a:cubicBezTo>
                    <a:pt x="7490" y="5998"/>
                    <a:pt x="8042" y="6909"/>
                    <a:pt x="8664" y="7698"/>
                  </a:cubicBezTo>
                  <a:cubicBezTo>
                    <a:pt x="8001" y="6494"/>
                    <a:pt x="7182" y="5392"/>
                    <a:pt x="6434" y="4239"/>
                  </a:cubicBezTo>
                  <a:lnTo>
                    <a:pt x="6388" y="4168"/>
                  </a:lnTo>
                  <a:close/>
                  <a:moveTo>
                    <a:pt x="1" y="1169"/>
                  </a:moveTo>
                  <a:lnTo>
                    <a:pt x="1" y="1169"/>
                  </a:lnTo>
                  <a:cubicBezTo>
                    <a:pt x="2934" y="3869"/>
                    <a:pt x="6049" y="6454"/>
                    <a:pt x="9078" y="9073"/>
                  </a:cubicBezTo>
                  <a:lnTo>
                    <a:pt x="9094" y="9083"/>
                  </a:lnTo>
                  <a:lnTo>
                    <a:pt x="9104" y="9073"/>
                  </a:lnTo>
                  <a:cubicBezTo>
                    <a:pt x="10697" y="7248"/>
                    <a:pt x="12361" y="5331"/>
                    <a:pt x="13888" y="3450"/>
                  </a:cubicBezTo>
                  <a:lnTo>
                    <a:pt x="13888" y="3450"/>
                  </a:lnTo>
                  <a:cubicBezTo>
                    <a:pt x="13175" y="4208"/>
                    <a:pt x="12158" y="5412"/>
                    <a:pt x="11455" y="6226"/>
                  </a:cubicBezTo>
                  <a:cubicBezTo>
                    <a:pt x="11420" y="6266"/>
                    <a:pt x="11384" y="6307"/>
                    <a:pt x="11349" y="6347"/>
                  </a:cubicBezTo>
                  <a:cubicBezTo>
                    <a:pt x="10985" y="6777"/>
                    <a:pt x="10621" y="7202"/>
                    <a:pt x="10262" y="7632"/>
                  </a:cubicBezTo>
                  <a:cubicBezTo>
                    <a:pt x="9872" y="8102"/>
                    <a:pt x="9483" y="8573"/>
                    <a:pt x="9089" y="9038"/>
                  </a:cubicBezTo>
                  <a:cubicBezTo>
                    <a:pt x="6074" y="6398"/>
                    <a:pt x="3086" y="3728"/>
                    <a:pt x="1" y="1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2646075" y="1706475"/>
              <a:ext cx="30875" cy="62300"/>
            </a:xfrm>
            <a:custGeom>
              <a:avLst/>
              <a:gdLst/>
              <a:ahLst/>
              <a:cxnLst/>
              <a:rect l="l" t="t" r="r" b="b"/>
              <a:pathLst>
                <a:path w="1235" h="2492" extrusionOk="0">
                  <a:moveTo>
                    <a:pt x="622" y="0"/>
                  </a:moveTo>
                  <a:cubicBezTo>
                    <a:pt x="553" y="0"/>
                    <a:pt x="481" y="56"/>
                    <a:pt x="451" y="175"/>
                  </a:cubicBezTo>
                  <a:cubicBezTo>
                    <a:pt x="436" y="241"/>
                    <a:pt x="426" y="549"/>
                    <a:pt x="431" y="914"/>
                  </a:cubicBezTo>
                  <a:cubicBezTo>
                    <a:pt x="423" y="915"/>
                    <a:pt x="415" y="916"/>
                    <a:pt x="407" y="916"/>
                  </a:cubicBezTo>
                  <a:cubicBezTo>
                    <a:pt x="349" y="916"/>
                    <a:pt x="269" y="872"/>
                    <a:pt x="304" y="590"/>
                  </a:cubicBezTo>
                  <a:cubicBezTo>
                    <a:pt x="324" y="403"/>
                    <a:pt x="309" y="201"/>
                    <a:pt x="173" y="201"/>
                  </a:cubicBezTo>
                  <a:cubicBezTo>
                    <a:pt x="36" y="201"/>
                    <a:pt x="1" y="1111"/>
                    <a:pt x="127" y="1247"/>
                  </a:cubicBezTo>
                  <a:cubicBezTo>
                    <a:pt x="181" y="1310"/>
                    <a:pt x="258" y="1327"/>
                    <a:pt x="324" y="1327"/>
                  </a:cubicBezTo>
                  <a:cubicBezTo>
                    <a:pt x="369" y="1327"/>
                    <a:pt x="408" y="1319"/>
                    <a:pt x="431" y="1313"/>
                  </a:cubicBezTo>
                  <a:cubicBezTo>
                    <a:pt x="436" y="1900"/>
                    <a:pt x="451" y="2491"/>
                    <a:pt x="451" y="2491"/>
                  </a:cubicBezTo>
                  <a:lnTo>
                    <a:pt x="830" y="2491"/>
                  </a:lnTo>
                  <a:cubicBezTo>
                    <a:pt x="830" y="2491"/>
                    <a:pt x="830" y="2092"/>
                    <a:pt x="820" y="1617"/>
                  </a:cubicBezTo>
                  <a:cubicBezTo>
                    <a:pt x="866" y="1611"/>
                    <a:pt x="967" y="1591"/>
                    <a:pt x="1058" y="1505"/>
                  </a:cubicBezTo>
                  <a:cubicBezTo>
                    <a:pt x="1235" y="1328"/>
                    <a:pt x="1144" y="575"/>
                    <a:pt x="1007" y="575"/>
                  </a:cubicBezTo>
                  <a:cubicBezTo>
                    <a:pt x="871" y="575"/>
                    <a:pt x="876" y="777"/>
                    <a:pt x="876" y="964"/>
                  </a:cubicBezTo>
                  <a:cubicBezTo>
                    <a:pt x="876" y="1080"/>
                    <a:pt x="840" y="1126"/>
                    <a:pt x="815" y="1141"/>
                  </a:cubicBezTo>
                  <a:cubicBezTo>
                    <a:pt x="805" y="620"/>
                    <a:pt x="785" y="135"/>
                    <a:pt x="749" y="79"/>
                  </a:cubicBezTo>
                  <a:cubicBezTo>
                    <a:pt x="718" y="27"/>
                    <a:pt x="671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2640400" y="1634850"/>
              <a:ext cx="183075" cy="99125"/>
            </a:xfrm>
            <a:custGeom>
              <a:avLst/>
              <a:gdLst/>
              <a:ahLst/>
              <a:cxnLst/>
              <a:rect l="l" t="t" r="r" b="b"/>
              <a:pathLst>
                <a:path w="7323" h="3965" extrusionOk="0">
                  <a:moveTo>
                    <a:pt x="3730" y="0"/>
                  </a:moveTo>
                  <a:cubicBezTo>
                    <a:pt x="3456" y="0"/>
                    <a:pt x="3176" y="90"/>
                    <a:pt x="2949" y="228"/>
                  </a:cubicBezTo>
                  <a:cubicBezTo>
                    <a:pt x="3282" y="160"/>
                    <a:pt x="3608" y="92"/>
                    <a:pt x="3944" y="92"/>
                  </a:cubicBezTo>
                  <a:cubicBezTo>
                    <a:pt x="4031" y="92"/>
                    <a:pt x="4119" y="97"/>
                    <a:pt x="4208" y="107"/>
                  </a:cubicBezTo>
                  <a:cubicBezTo>
                    <a:pt x="4059" y="33"/>
                    <a:pt x="3896" y="0"/>
                    <a:pt x="3730" y="0"/>
                  </a:cubicBezTo>
                  <a:close/>
                  <a:moveTo>
                    <a:pt x="6408" y="126"/>
                  </a:moveTo>
                  <a:cubicBezTo>
                    <a:pt x="6121" y="126"/>
                    <a:pt x="5824" y="319"/>
                    <a:pt x="5684" y="567"/>
                  </a:cubicBezTo>
                  <a:cubicBezTo>
                    <a:pt x="5932" y="375"/>
                    <a:pt x="6210" y="210"/>
                    <a:pt x="6509" y="210"/>
                  </a:cubicBezTo>
                  <a:cubicBezTo>
                    <a:pt x="6595" y="210"/>
                    <a:pt x="6683" y="223"/>
                    <a:pt x="6772" y="254"/>
                  </a:cubicBezTo>
                  <a:cubicBezTo>
                    <a:pt x="6662" y="165"/>
                    <a:pt x="6536" y="126"/>
                    <a:pt x="6408" y="126"/>
                  </a:cubicBezTo>
                  <a:close/>
                  <a:moveTo>
                    <a:pt x="6954" y="714"/>
                  </a:moveTo>
                  <a:cubicBezTo>
                    <a:pt x="6908" y="744"/>
                    <a:pt x="6873" y="780"/>
                    <a:pt x="6843" y="815"/>
                  </a:cubicBezTo>
                  <a:cubicBezTo>
                    <a:pt x="6767" y="931"/>
                    <a:pt x="6716" y="1063"/>
                    <a:pt x="6660" y="1189"/>
                  </a:cubicBezTo>
                  <a:cubicBezTo>
                    <a:pt x="6567" y="1133"/>
                    <a:pt x="6473" y="1108"/>
                    <a:pt x="6382" y="1108"/>
                  </a:cubicBezTo>
                  <a:cubicBezTo>
                    <a:pt x="6048" y="1108"/>
                    <a:pt x="5758" y="1446"/>
                    <a:pt x="5730" y="1811"/>
                  </a:cubicBezTo>
                  <a:cubicBezTo>
                    <a:pt x="5770" y="1700"/>
                    <a:pt x="5826" y="1594"/>
                    <a:pt x="5902" y="1498"/>
                  </a:cubicBezTo>
                  <a:lnTo>
                    <a:pt x="5902" y="1498"/>
                  </a:lnTo>
                  <a:cubicBezTo>
                    <a:pt x="5897" y="1523"/>
                    <a:pt x="5897" y="1543"/>
                    <a:pt x="5897" y="1569"/>
                  </a:cubicBezTo>
                  <a:cubicBezTo>
                    <a:pt x="5907" y="1729"/>
                    <a:pt x="6042" y="1847"/>
                    <a:pt x="6197" y="1847"/>
                  </a:cubicBezTo>
                  <a:cubicBezTo>
                    <a:pt x="6203" y="1847"/>
                    <a:pt x="6209" y="1847"/>
                    <a:pt x="6215" y="1847"/>
                  </a:cubicBezTo>
                  <a:cubicBezTo>
                    <a:pt x="6382" y="1837"/>
                    <a:pt x="6509" y="1695"/>
                    <a:pt x="6499" y="1528"/>
                  </a:cubicBezTo>
                  <a:cubicBezTo>
                    <a:pt x="6489" y="1371"/>
                    <a:pt x="6362" y="1255"/>
                    <a:pt x="6210" y="1245"/>
                  </a:cubicBezTo>
                  <a:cubicBezTo>
                    <a:pt x="6268" y="1222"/>
                    <a:pt x="6329" y="1210"/>
                    <a:pt x="6391" y="1210"/>
                  </a:cubicBezTo>
                  <a:cubicBezTo>
                    <a:pt x="6480" y="1210"/>
                    <a:pt x="6573" y="1236"/>
                    <a:pt x="6666" y="1296"/>
                  </a:cubicBezTo>
                  <a:cubicBezTo>
                    <a:pt x="6772" y="1371"/>
                    <a:pt x="6848" y="1503"/>
                    <a:pt x="6893" y="1644"/>
                  </a:cubicBezTo>
                  <a:cubicBezTo>
                    <a:pt x="6888" y="1498"/>
                    <a:pt x="6837" y="1341"/>
                    <a:pt x="6716" y="1230"/>
                  </a:cubicBezTo>
                  <a:cubicBezTo>
                    <a:pt x="6711" y="1225"/>
                    <a:pt x="6706" y="1220"/>
                    <a:pt x="6696" y="1215"/>
                  </a:cubicBezTo>
                  <a:cubicBezTo>
                    <a:pt x="6797" y="1210"/>
                    <a:pt x="6898" y="1199"/>
                    <a:pt x="6994" y="1189"/>
                  </a:cubicBezTo>
                  <a:cubicBezTo>
                    <a:pt x="7116" y="1184"/>
                    <a:pt x="7222" y="1164"/>
                    <a:pt x="7323" y="1088"/>
                  </a:cubicBezTo>
                  <a:lnTo>
                    <a:pt x="7318" y="1078"/>
                  </a:lnTo>
                  <a:cubicBezTo>
                    <a:pt x="7277" y="1065"/>
                    <a:pt x="7239" y="1060"/>
                    <a:pt x="7202" y="1060"/>
                  </a:cubicBezTo>
                  <a:cubicBezTo>
                    <a:pt x="7183" y="1060"/>
                    <a:pt x="7164" y="1061"/>
                    <a:pt x="7146" y="1063"/>
                  </a:cubicBezTo>
                  <a:cubicBezTo>
                    <a:pt x="6984" y="1093"/>
                    <a:pt x="6832" y="1154"/>
                    <a:pt x="6676" y="1199"/>
                  </a:cubicBezTo>
                  <a:cubicBezTo>
                    <a:pt x="6731" y="1129"/>
                    <a:pt x="6787" y="1058"/>
                    <a:pt x="6843" y="987"/>
                  </a:cubicBezTo>
                  <a:cubicBezTo>
                    <a:pt x="6913" y="911"/>
                    <a:pt x="6964" y="830"/>
                    <a:pt x="6964" y="724"/>
                  </a:cubicBezTo>
                  <a:lnTo>
                    <a:pt x="6954" y="714"/>
                  </a:lnTo>
                  <a:close/>
                  <a:moveTo>
                    <a:pt x="2898" y="881"/>
                  </a:moveTo>
                  <a:lnTo>
                    <a:pt x="2888" y="886"/>
                  </a:lnTo>
                  <a:cubicBezTo>
                    <a:pt x="2903" y="952"/>
                    <a:pt x="2933" y="1002"/>
                    <a:pt x="2964" y="1048"/>
                  </a:cubicBezTo>
                  <a:cubicBezTo>
                    <a:pt x="3065" y="1174"/>
                    <a:pt x="3191" y="1285"/>
                    <a:pt x="3308" y="1402"/>
                  </a:cubicBezTo>
                  <a:cubicBezTo>
                    <a:pt x="3308" y="1407"/>
                    <a:pt x="3303" y="1407"/>
                    <a:pt x="3303" y="1407"/>
                  </a:cubicBezTo>
                  <a:cubicBezTo>
                    <a:pt x="3181" y="1387"/>
                    <a:pt x="3055" y="1366"/>
                    <a:pt x="2928" y="1346"/>
                  </a:cubicBezTo>
                  <a:cubicBezTo>
                    <a:pt x="2863" y="1333"/>
                    <a:pt x="2797" y="1325"/>
                    <a:pt x="2730" y="1325"/>
                  </a:cubicBezTo>
                  <a:cubicBezTo>
                    <a:pt x="2664" y="1325"/>
                    <a:pt x="2597" y="1333"/>
                    <a:pt x="2529" y="1356"/>
                  </a:cubicBezTo>
                  <a:lnTo>
                    <a:pt x="2529" y="1366"/>
                  </a:lnTo>
                  <a:cubicBezTo>
                    <a:pt x="2595" y="1402"/>
                    <a:pt x="2660" y="1417"/>
                    <a:pt x="2726" y="1427"/>
                  </a:cubicBezTo>
                  <a:cubicBezTo>
                    <a:pt x="2785" y="1432"/>
                    <a:pt x="2845" y="1434"/>
                    <a:pt x="2904" y="1434"/>
                  </a:cubicBezTo>
                  <a:cubicBezTo>
                    <a:pt x="3032" y="1434"/>
                    <a:pt x="3160" y="1425"/>
                    <a:pt x="3287" y="1422"/>
                  </a:cubicBezTo>
                  <a:lnTo>
                    <a:pt x="3287" y="1422"/>
                  </a:lnTo>
                  <a:cubicBezTo>
                    <a:pt x="3282" y="1432"/>
                    <a:pt x="3272" y="1437"/>
                    <a:pt x="3262" y="1447"/>
                  </a:cubicBezTo>
                  <a:cubicBezTo>
                    <a:pt x="3141" y="1594"/>
                    <a:pt x="3100" y="1781"/>
                    <a:pt x="3120" y="1953"/>
                  </a:cubicBezTo>
                  <a:cubicBezTo>
                    <a:pt x="3149" y="1624"/>
                    <a:pt x="3375" y="1358"/>
                    <a:pt x="3702" y="1358"/>
                  </a:cubicBezTo>
                  <a:cubicBezTo>
                    <a:pt x="3722" y="1358"/>
                    <a:pt x="3742" y="1359"/>
                    <a:pt x="3763" y="1361"/>
                  </a:cubicBezTo>
                  <a:cubicBezTo>
                    <a:pt x="4102" y="1387"/>
                    <a:pt x="4344" y="1685"/>
                    <a:pt x="4501" y="1968"/>
                  </a:cubicBezTo>
                  <a:cubicBezTo>
                    <a:pt x="4410" y="1629"/>
                    <a:pt x="4147" y="1285"/>
                    <a:pt x="3768" y="1260"/>
                  </a:cubicBezTo>
                  <a:cubicBezTo>
                    <a:pt x="3752" y="1259"/>
                    <a:pt x="3737" y="1259"/>
                    <a:pt x="3721" y="1259"/>
                  </a:cubicBezTo>
                  <a:cubicBezTo>
                    <a:pt x="3577" y="1259"/>
                    <a:pt x="3427" y="1300"/>
                    <a:pt x="3318" y="1392"/>
                  </a:cubicBezTo>
                  <a:cubicBezTo>
                    <a:pt x="3262" y="1301"/>
                    <a:pt x="3201" y="1210"/>
                    <a:pt x="3141" y="1124"/>
                  </a:cubicBezTo>
                  <a:cubicBezTo>
                    <a:pt x="3080" y="1022"/>
                    <a:pt x="3009" y="931"/>
                    <a:pt x="2898" y="881"/>
                  </a:cubicBezTo>
                  <a:close/>
                  <a:moveTo>
                    <a:pt x="302" y="1498"/>
                  </a:moveTo>
                  <a:cubicBezTo>
                    <a:pt x="293" y="1498"/>
                    <a:pt x="283" y="1500"/>
                    <a:pt x="273" y="1503"/>
                  </a:cubicBezTo>
                  <a:cubicBezTo>
                    <a:pt x="51" y="1559"/>
                    <a:pt x="0" y="1832"/>
                    <a:pt x="15" y="2019"/>
                  </a:cubicBezTo>
                  <a:lnTo>
                    <a:pt x="25" y="2019"/>
                  </a:lnTo>
                  <a:cubicBezTo>
                    <a:pt x="66" y="1852"/>
                    <a:pt x="116" y="1639"/>
                    <a:pt x="288" y="1594"/>
                  </a:cubicBezTo>
                  <a:cubicBezTo>
                    <a:pt x="291" y="1593"/>
                    <a:pt x="294" y="1592"/>
                    <a:pt x="297" y="1592"/>
                  </a:cubicBezTo>
                  <a:cubicBezTo>
                    <a:pt x="324" y="1592"/>
                    <a:pt x="368" y="1629"/>
                    <a:pt x="400" y="1670"/>
                  </a:cubicBezTo>
                  <a:cubicBezTo>
                    <a:pt x="481" y="1761"/>
                    <a:pt x="546" y="1872"/>
                    <a:pt x="602" y="1988"/>
                  </a:cubicBezTo>
                  <a:cubicBezTo>
                    <a:pt x="668" y="2125"/>
                    <a:pt x="708" y="2282"/>
                    <a:pt x="749" y="2433"/>
                  </a:cubicBezTo>
                  <a:cubicBezTo>
                    <a:pt x="683" y="2347"/>
                    <a:pt x="612" y="2267"/>
                    <a:pt x="496" y="2216"/>
                  </a:cubicBezTo>
                  <a:cubicBezTo>
                    <a:pt x="465" y="2204"/>
                    <a:pt x="436" y="2199"/>
                    <a:pt x="409" y="2199"/>
                  </a:cubicBezTo>
                  <a:cubicBezTo>
                    <a:pt x="272" y="2199"/>
                    <a:pt x="198" y="2339"/>
                    <a:pt x="202" y="2479"/>
                  </a:cubicBezTo>
                  <a:cubicBezTo>
                    <a:pt x="202" y="2615"/>
                    <a:pt x="228" y="2742"/>
                    <a:pt x="273" y="2863"/>
                  </a:cubicBezTo>
                  <a:lnTo>
                    <a:pt x="283" y="2863"/>
                  </a:lnTo>
                  <a:cubicBezTo>
                    <a:pt x="252" y="2535"/>
                    <a:pt x="286" y="2309"/>
                    <a:pt x="409" y="2309"/>
                  </a:cubicBezTo>
                  <a:cubicBezTo>
                    <a:pt x="486" y="2309"/>
                    <a:pt x="599" y="2399"/>
                    <a:pt x="754" y="2610"/>
                  </a:cubicBezTo>
                  <a:cubicBezTo>
                    <a:pt x="767" y="2636"/>
                    <a:pt x="789" y="2647"/>
                    <a:pt x="811" y="2647"/>
                  </a:cubicBezTo>
                  <a:cubicBezTo>
                    <a:pt x="849" y="2647"/>
                    <a:pt x="886" y="2613"/>
                    <a:pt x="870" y="2565"/>
                  </a:cubicBezTo>
                  <a:cubicBezTo>
                    <a:pt x="799" y="2363"/>
                    <a:pt x="708" y="2170"/>
                    <a:pt x="632" y="1973"/>
                  </a:cubicBezTo>
                  <a:cubicBezTo>
                    <a:pt x="567" y="1827"/>
                    <a:pt x="526" y="1650"/>
                    <a:pt x="395" y="1538"/>
                  </a:cubicBezTo>
                  <a:cubicBezTo>
                    <a:pt x="375" y="1518"/>
                    <a:pt x="339" y="1498"/>
                    <a:pt x="302" y="1498"/>
                  </a:cubicBezTo>
                  <a:close/>
                  <a:moveTo>
                    <a:pt x="5285" y="1058"/>
                  </a:moveTo>
                  <a:cubicBezTo>
                    <a:pt x="5219" y="1412"/>
                    <a:pt x="5295" y="1821"/>
                    <a:pt x="5371" y="2181"/>
                  </a:cubicBezTo>
                  <a:cubicBezTo>
                    <a:pt x="5411" y="2368"/>
                    <a:pt x="5416" y="2560"/>
                    <a:pt x="5497" y="2742"/>
                  </a:cubicBezTo>
                  <a:cubicBezTo>
                    <a:pt x="5553" y="2854"/>
                    <a:pt x="5668" y="2890"/>
                    <a:pt x="5792" y="2890"/>
                  </a:cubicBezTo>
                  <a:cubicBezTo>
                    <a:pt x="5904" y="2890"/>
                    <a:pt x="6024" y="2862"/>
                    <a:pt x="6119" y="2833"/>
                  </a:cubicBezTo>
                  <a:lnTo>
                    <a:pt x="6119" y="2833"/>
                  </a:lnTo>
                  <a:cubicBezTo>
                    <a:pt x="6008" y="2939"/>
                    <a:pt x="5897" y="3050"/>
                    <a:pt x="5791" y="3162"/>
                  </a:cubicBezTo>
                  <a:lnTo>
                    <a:pt x="5801" y="3172"/>
                  </a:lnTo>
                  <a:cubicBezTo>
                    <a:pt x="5907" y="3106"/>
                    <a:pt x="6008" y="3030"/>
                    <a:pt x="6109" y="2954"/>
                  </a:cubicBezTo>
                  <a:cubicBezTo>
                    <a:pt x="6150" y="2924"/>
                    <a:pt x="6205" y="2883"/>
                    <a:pt x="6246" y="2848"/>
                  </a:cubicBezTo>
                  <a:cubicBezTo>
                    <a:pt x="6281" y="2803"/>
                    <a:pt x="6261" y="2727"/>
                    <a:pt x="6195" y="2712"/>
                  </a:cubicBezTo>
                  <a:cubicBezTo>
                    <a:pt x="6191" y="2710"/>
                    <a:pt x="6185" y="2709"/>
                    <a:pt x="6179" y="2709"/>
                  </a:cubicBezTo>
                  <a:cubicBezTo>
                    <a:pt x="6165" y="2709"/>
                    <a:pt x="6150" y="2713"/>
                    <a:pt x="6150" y="2717"/>
                  </a:cubicBezTo>
                  <a:cubicBezTo>
                    <a:pt x="6033" y="2744"/>
                    <a:pt x="5904" y="2783"/>
                    <a:pt x="5781" y="2783"/>
                  </a:cubicBezTo>
                  <a:cubicBezTo>
                    <a:pt x="5724" y="2783"/>
                    <a:pt x="5667" y="2775"/>
                    <a:pt x="5614" y="2752"/>
                  </a:cubicBezTo>
                  <a:cubicBezTo>
                    <a:pt x="5406" y="2504"/>
                    <a:pt x="5396" y="2115"/>
                    <a:pt x="5381" y="1801"/>
                  </a:cubicBezTo>
                  <a:cubicBezTo>
                    <a:pt x="5366" y="1553"/>
                    <a:pt x="5335" y="1306"/>
                    <a:pt x="5285" y="1058"/>
                  </a:cubicBezTo>
                  <a:close/>
                  <a:moveTo>
                    <a:pt x="4223" y="3050"/>
                  </a:moveTo>
                  <a:lnTo>
                    <a:pt x="4223" y="3050"/>
                  </a:lnTo>
                  <a:cubicBezTo>
                    <a:pt x="4223" y="3050"/>
                    <a:pt x="4041" y="3758"/>
                    <a:pt x="4395" y="3935"/>
                  </a:cubicBezTo>
                  <a:cubicBezTo>
                    <a:pt x="4435" y="3955"/>
                    <a:pt x="4475" y="3964"/>
                    <a:pt x="4515" y="3964"/>
                  </a:cubicBezTo>
                  <a:cubicBezTo>
                    <a:pt x="4825" y="3964"/>
                    <a:pt x="5088" y="3414"/>
                    <a:pt x="5088" y="3414"/>
                  </a:cubicBezTo>
                  <a:lnTo>
                    <a:pt x="4223" y="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2733825" y="1973750"/>
              <a:ext cx="61850" cy="54575"/>
            </a:xfrm>
            <a:custGeom>
              <a:avLst/>
              <a:gdLst/>
              <a:ahLst/>
              <a:cxnLst/>
              <a:rect l="l" t="t" r="r" b="b"/>
              <a:pathLst>
                <a:path w="2474" h="2183" extrusionOk="0">
                  <a:moveTo>
                    <a:pt x="1233" y="0"/>
                  </a:moveTo>
                  <a:cubicBezTo>
                    <a:pt x="805" y="0"/>
                    <a:pt x="400" y="256"/>
                    <a:pt x="228" y="676"/>
                  </a:cubicBezTo>
                  <a:cubicBezTo>
                    <a:pt x="0" y="1237"/>
                    <a:pt x="268" y="1874"/>
                    <a:pt x="825" y="2102"/>
                  </a:cubicBezTo>
                  <a:cubicBezTo>
                    <a:pt x="959" y="2157"/>
                    <a:pt x="1099" y="2183"/>
                    <a:pt x="1236" y="2183"/>
                  </a:cubicBezTo>
                  <a:cubicBezTo>
                    <a:pt x="1665" y="2183"/>
                    <a:pt x="2073" y="1927"/>
                    <a:pt x="2246" y="1505"/>
                  </a:cubicBezTo>
                  <a:cubicBezTo>
                    <a:pt x="2473" y="949"/>
                    <a:pt x="2210" y="312"/>
                    <a:pt x="1649" y="84"/>
                  </a:cubicBezTo>
                  <a:cubicBezTo>
                    <a:pt x="1513" y="27"/>
                    <a:pt x="1372" y="0"/>
                    <a:pt x="1233" y="0"/>
                  </a:cubicBezTo>
                  <a:close/>
                </a:path>
              </a:pathLst>
            </a:custGeom>
            <a:solidFill>
              <a:srgbClr val="FFFB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2741925" y="1980750"/>
              <a:ext cx="42500" cy="40375"/>
            </a:xfrm>
            <a:custGeom>
              <a:avLst/>
              <a:gdLst/>
              <a:ahLst/>
              <a:cxnLst/>
              <a:rect l="l" t="t" r="r" b="b"/>
              <a:pathLst>
                <a:path w="1700" h="1615" extrusionOk="0">
                  <a:moveTo>
                    <a:pt x="1699" y="798"/>
                  </a:moveTo>
                  <a:cubicBezTo>
                    <a:pt x="1699" y="800"/>
                    <a:pt x="1699" y="803"/>
                    <a:pt x="1699" y="805"/>
                  </a:cubicBezTo>
                  <a:cubicBezTo>
                    <a:pt x="1699" y="803"/>
                    <a:pt x="1699" y="800"/>
                    <a:pt x="1699" y="798"/>
                  </a:cubicBezTo>
                  <a:close/>
                  <a:moveTo>
                    <a:pt x="1699" y="805"/>
                  </a:moveTo>
                  <a:cubicBezTo>
                    <a:pt x="1699" y="808"/>
                    <a:pt x="1699" y="810"/>
                    <a:pt x="1699" y="813"/>
                  </a:cubicBezTo>
                  <a:lnTo>
                    <a:pt x="1699" y="813"/>
                  </a:lnTo>
                  <a:cubicBezTo>
                    <a:pt x="1699" y="810"/>
                    <a:pt x="1699" y="808"/>
                    <a:pt x="1699" y="805"/>
                  </a:cubicBezTo>
                  <a:close/>
                  <a:moveTo>
                    <a:pt x="878" y="1"/>
                  </a:moveTo>
                  <a:cubicBezTo>
                    <a:pt x="685" y="1"/>
                    <a:pt x="489" y="69"/>
                    <a:pt x="329" y="224"/>
                  </a:cubicBezTo>
                  <a:cubicBezTo>
                    <a:pt x="0" y="522"/>
                    <a:pt x="0" y="1094"/>
                    <a:pt x="329" y="1392"/>
                  </a:cubicBezTo>
                  <a:cubicBezTo>
                    <a:pt x="489" y="1546"/>
                    <a:pt x="685" y="1615"/>
                    <a:pt x="877" y="1615"/>
                  </a:cubicBezTo>
                  <a:cubicBezTo>
                    <a:pt x="1295" y="1615"/>
                    <a:pt x="1698" y="1291"/>
                    <a:pt x="1699" y="813"/>
                  </a:cubicBezTo>
                  <a:lnTo>
                    <a:pt x="1699" y="813"/>
                  </a:lnTo>
                  <a:cubicBezTo>
                    <a:pt x="1698" y="1267"/>
                    <a:pt x="1316" y="1565"/>
                    <a:pt x="928" y="1565"/>
                  </a:cubicBezTo>
                  <a:cubicBezTo>
                    <a:pt x="737" y="1565"/>
                    <a:pt x="544" y="1493"/>
                    <a:pt x="395" y="1331"/>
                  </a:cubicBezTo>
                  <a:cubicBezTo>
                    <a:pt x="116" y="1048"/>
                    <a:pt x="116" y="568"/>
                    <a:pt x="395" y="284"/>
                  </a:cubicBezTo>
                  <a:cubicBezTo>
                    <a:pt x="544" y="123"/>
                    <a:pt x="737" y="51"/>
                    <a:pt x="929" y="51"/>
                  </a:cubicBezTo>
                  <a:cubicBezTo>
                    <a:pt x="1317" y="51"/>
                    <a:pt x="1699" y="348"/>
                    <a:pt x="1699" y="798"/>
                  </a:cubicBezTo>
                  <a:lnTo>
                    <a:pt x="1699" y="798"/>
                  </a:lnTo>
                  <a:cubicBezTo>
                    <a:pt x="1699" y="324"/>
                    <a:pt x="1295" y="1"/>
                    <a:pt x="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4"/>
          <p:cNvGrpSpPr/>
          <p:nvPr/>
        </p:nvGrpSpPr>
        <p:grpSpPr>
          <a:xfrm>
            <a:off x="7599909" y="763659"/>
            <a:ext cx="593427" cy="607983"/>
            <a:chOff x="7982112" y="206576"/>
            <a:chExt cx="893581" cy="915499"/>
          </a:xfrm>
        </p:grpSpPr>
        <p:sp>
          <p:nvSpPr>
            <p:cNvPr id="723" name="Google Shape;723;p44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4"/>
          <p:cNvGrpSpPr/>
          <p:nvPr/>
        </p:nvGrpSpPr>
        <p:grpSpPr>
          <a:xfrm>
            <a:off x="3126797" y="828928"/>
            <a:ext cx="478202" cy="542719"/>
            <a:chOff x="4254072" y="1817078"/>
            <a:chExt cx="478202" cy="542719"/>
          </a:xfrm>
        </p:grpSpPr>
        <p:sp>
          <p:nvSpPr>
            <p:cNvPr id="726" name="Google Shape;726;p44"/>
            <p:cNvSpPr/>
            <p:nvPr/>
          </p:nvSpPr>
          <p:spPr>
            <a:xfrm>
              <a:off x="4254072" y="1817078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573875" y="2201696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4"/>
          <p:cNvGrpSpPr/>
          <p:nvPr/>
        </p:nvGrpSpPr>
        <p:grpSpPr>
          <a:xfrm>
            <a:off x="7472267" y="1857236"/>
            <a:ext cx="1478583" cy="3286274"/>
            <a:chOff x="6142775" y="315950"/>
            <a:chExt cx="591575" cy="1314825"/>
          </a:xfrm>
        </p:grpSpPr>
        <p:sp>
          <p:nvSpPr>
            <p:cNvPr id="729" name="Google Shape;729;p44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5"/>
          <p:cNvSpPr txBox="1">
            <a:spLocks noGrp="1"/>
          </p:cNvSpPr>
          <p:nvPr>
            <p:ph type="title"/>
          </p:nvPr>
        </p:nvSpPr>
        <p:spPr>
          <a:xfrm>
            <a:off x="1440000" y="20245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Sitka Subheading Semibold" pitchFamily="2" charset="0"/>
              </a:rPr>
              <a:t>Tìm kiểu tài liệu</a:t>
            </a:r>
            <a:endParaRPr sz="4200">
              <a:latin typeface="Sitka Subheading Semibold" pitchFamily="2" charset="0"/>
            </a:endParaRPr>
          </a:p>
        </p:txBody>
      </p:sp>
      <p:grpSp>
        <p:nvGrpSpPr>
          <p:cNvPr id="739" name="Google Shape;739;p45"/>
          <p:cNvGrpSpPr/>
          <p:nvPr/>
        </p:nvGrpSpPr>
        <p:grpSpPr>
          <a:xfrm>
            <a:off x="6279054" y="3300171"/>
            <a:ext cx="853549" cy="874484"/>
            <a:chOff x="7982112" y="206576"/>
            <a:chExt cx="893581" cy="915499"/>
          </a:xfrm>
        </p:grpSpPr>
        <p:sp>
          <p:nvSpPr>
            <p:cNvPr id="740" name="Google Shape;740;p45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5"/>
          <p:cNvGrpSpPr/>
          <p:nvPr/>
        </p:nvGrpSpPr>
        <p:grpSpPr>
          <a:xfrm>
            <a:off x="841597" y="3281286"/>
            <a:ext cx="891504" cy="1981441"/>
            <a:chOff x="6142775" y="315950"/>
            <a:chExt cx="591575" cy="1314825"/>
          </a:xfrm>
        </p:grpSpPr>
        <p:sp>
          <p:nvSpPr>
            <p:cNvPr id="743" name="Google Shape;743;p45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5"/>
          <p:cNvGrpSpPr/>
          <p:nvPr/>
        </p:nvGrpSpPr>
        <p:grpSpPr>
          <a:xfrm>
            <a:off x="878799" y="1175783"/>
            <a:ext cx="2294390" cy="1799273"/>
            <a:chOff x="878799" y="1175783"/>
            <a:chExt cx="2294390" cy="1799273"/>
          </a:xfrm>
        </p:grpSpPr>
        <p:grpSp>
          <p:nvGrpSpPr>
            <p:cNvPr id="747" name="Google Shape;747;p45"/>
            <p:cNvGrpSpPr/>
            <p:nvPr/>
          </p:nvGrpSpPr>
          <p:grpSpPr>
            <a:xfrm>
              <a:off x="2208797" y="2368796"/>
              <a:ext cx="478302" cy="499081"/>
              <a:chOff x="5631422" y="645571"/>
              <a:chExt cx="478302" cy="499081"/>
            </a:xfrm>
          </p:grpSpPr>
          <p:sp>
            <p:nvSpPr>
              <p:cNvPr id="748" name="Google Shape;748;p45"/>
              <p:cNvSpPr/>
              <p:nvPr/>
            </p:nvSpPr>
            <p:spPr>
              <a:xfrm>
                <a:off x="5631422" y="666453"/>
                <a:ext cx="478200" cy="478200"/>
              </a:xfrm>
              <a:prstGeom prst="plaqu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5"/>
              <p:cNvSpPr/>
              <p:nvPr/>
            </p:nvSpPr>
            <p:spPr>
              <a:xfrm>
                <a:off x="5951325" y="645571"/>
                <a:ext cx="158400" cy="158100"/>
              </a:xfrm>
              <a:prstGeom prst="plaqu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0" name="Google Shape;750;p45"/>
            <p:cNvSpPr/>
            <p:nvPr/>
          </p:nvSpPr>
          <p:spPr>
            <a:xfrm>
              <a:off x="878799" y="1443800"/>
              <a:ext cx="444600" cy="4446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1" name="Google Shape;751;p45"/>
            <p:cNvGrpSpPr/>
            <p:nvPr/>
          </p:nvGrpSpPr>
          <p:grpSpPr>
            <a:xfrm rot="457116" flipH="1">
              <a:off x="1234454" y="1291022"/>
              <a:ext cx="1842875" cy="1568797"/>
              <a:chOff x="8029772" y="1092448"/>
              <a:chExt cx="1514725" cy="1289450"/>
            </a:xfrm>
          </p:grpSpPr>
          <p:sp>
            <p:nvSpPr>
              <p:cNvPr id="752" name="Google Shape;752;p45"/>
              <p:cNvSpPr/>
              <p:nvPr/>
            </p:nvSpPr>
            <p:spPr>
              <a:xfrm rot="2145145">
                <a:off x="8440569" y="1297768"/>
                <a:ext cx="878302" cy="572511"/>
              </a:xfrm>
              <a:custGeom>
                <a:avLst/>
                <a:gdLst/>
                <a:ahLst/>
                <a:cxnLst/>
                <a:rect l="l" t="t" r="r" b="b"/>
                <a:pathLst>
                  <a:path w="8947" h="5832" extrusionOk="0">
                    <a:moveTo>
                      <a:pt x="4739" y="0"/>
                    </a:moveTo>
                    <a:cubicBezTo>
                      <a:pt x="2403" y="0"/>
                      <a:pt x="790" y="1432"/>
                      <a:pt x="496" y="1781"/>
                    </a:cubicBezTo>
                    <a:cubicBezTo>
                      <a:pt x="203" y="2129"/>
                      <a:pt x="82" y="3935"/>
                      <a:pt x="82" y="3935"/>
                    </a:cubicBezTo>
                    <a:lnTo>
                      <a:pt x="1" y="5007"/>
                    </a:lnTo>
                    <a:lnTo>
                      <a:pt x="532" y="5831"/>
                    </a:lnTo>
                    <a:lnTo>
                      <a:pt x="3065" y="5007"/>
                    </a:lnTo>
                    <a:lnTo>
                      <a:pt x="6909" y="3778"/>
                    </a:lnTo>
                    <a:lnTo>
                      <a:pt x="8947" y="2625"/>
                    </a:lnTo>
                    <a:cubicBezTo>
                      <a:pt x="8694" y="1047"/>
                      <a:pt x="7081" y="0"/>
                      <a:pt x="47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5"/>
              <p:cNvSpPr/>
              <p:nvPr/>
            </p:nvSpPr>
            <p:spPr>
              <a:xfrm rot="2145145">
                <a:off x="8032327" y="1491933"/>
                <a:ext cx="1509615" cy="495646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5049" extrusionOk="0">
                    <a:moveTo>
                      <a:pt x="11673" y="1"/>
                    </a:moveTo>
                    <a:cubicBezTo>
                      <a:pt x="10297" y="1"/>
                      <a:pt x="8833" y="375"/>
                      <a:pt x="7991" y="1042"/>
                    </a:cubicBezTo>
                    <a:cubicBezTo>
                      <a:pt x="6432" y="2282"/>
                      <a:pt x="5232" y="2967"/>
                      <a:pt x="4085" y="2967"/>
                    </a:cubicBezTo>
                    <a:cubicBezTo>
                      <a:pt x="3739" y="2967"/>
                      <a:pt x="3399" y="2905"/>
                      <a:pt x="3055" y="2777"/>
                    </a:cubicBezTo>
                    <a:lnTo>
                      <a:pt x="3136" y="1705"/>
                    </a:lnTo>
                    <a:lnTo>
                      <a:pt x="3136" y="1705"/>
                    </a:lnTo>
                    <a:cubicBezTo>
                      <a:pt x="3135" y="1705"/>
                      <a:pt x="0" y="1922"/>
                      <a:pt x="0" y="3192"/>
                    </a:cubicBezTo>
                    <a:cubicBezTo>
                      <a:pt x="0" y="4047"/>
                      <a:pt x="914" y="4400"/>
                      <a:pt x="2080" y="4400"/>
                    </a:cubicBezTo>
                    <a:cubicBezTo>
                      <a:pt x="3706" y="4400"/>
                      <a:pt x="5823" y="3712"/>
                      <a:pt x="6630" y="2737"/>
                    </a:cubicBezTo>
                    <a:cubicBezTo>
                      <a:pt x="6630" y="2737"/>
                      <a:pt x="8403" y="2150"/>
                      <a:pt x="9934" y="2150"/>
                    </a:cubicBezTo>
                    <a:cubicBezTo>
                      <a:pt x="11456" y="2150"/>
                      <a:pt x="12739" y="2729"/>
                      <a:pt x="11809" y="5038"/>
                    </a:cubicBezTo>
                    <a:cubicBezTo>
                      <a:pt x="11809" y="5038"/>
                      <a:pt x="11892" y="5048"/>
                      <a:pt x="12033" y="5048"/>
                    </a:cubicBezTo>
                    <a:cubicBezTo>
                      <a:pt x="12665" y="5048"/>
                      <a:pt x="14452" y="4832"/>
                      <a:pt x="14990" y="2448"/>
                    </a:cubicBezTo>
                    <a:cubicBezTo>
                      <a:pt x="15377" y="742"/>
                      <a:pt x="13612" y="1"/>
                      <a:pt x="11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5"/>
              <p:cNvGrpSpPr/>
              <p:nvPr/>
            </p:nvGrpSpPr>
            <p:grpSpPr>
              <a:xfrm rot="2145145">
                <a:off x="8391740" y="1178150"/>
                <a:ext cx="438022" cy="448526"/>
                <a:chOff x="4592450" y="563450"/>
                <a:chExt cx="111550" cy="114225"/>
              </a:xfrm>
            </p:grpSpPr>
            <p:sp>
              <p:nvSpPr>
                <p:cNvPr id="755" name="Google Shape;755;p45"/>
                <p:cNvSpPr/>
                <p:nvPr/>
              </p:nvSpPr>
              <p:spPr>
                <a:xfrm>
                  <a:off x="4592450" y="563450"/>
                  <a:ext cx="111550" cy="1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569" extrusionOk="0">
                      <a:moveTo>
                        <a:pt x="1814" y="0"/>
                      </a:moveTo>
                      <a:cubicBezTo>
                        <a:pt x="1805" y="0"/>
                        <a:pt x="1795" y="1"/>
                        <a:pt x="1786" y="3"/>
                      </a:cubicBezTo>
                      <a:cubicBezTo>
                        <a:pt x="1690" y="23"/>
                        <a:pt x="1634" y="114"/>
                        <a:pt x="1649" y="205"/>
                      </a:cubicBezTo>
                      <a:cubicBezTo>
                        <a:pt x="1665" y="276"/>
                        <a:pt x="1720" y="326"/>
                        <a:pt x="1781" y="336"/>
                      </a:cubicBezTo>
                      <a:lnTo>
                        <a:pt x="1548" y="1500"/>
                      </a:lnTo>
                      <a:lnTo>
                        <a:pt x="365" y="1575"/>
                      </a:lnTo>
                      <a:cubicBezTo>
                        <a:pt x="360" y="1510"/>
                        <a:pt x="319" y="1449"/>
                        <a:pt x="249" y="1429"/>
                      </a:cubicBezTo>
                      <a:cubicBezTo>
                        <a:pt x="231" y="1422"/>
                        <a:pt x="212" y="1419"/>
                        <a:pt x="194" y="1419"/>
                      </a:cubicBezTo>
                      <a:cubicBezTo>
                        <a:pt x="125" y="1419"/>
                        <a:pt x="60" y="1463"/>
                        <a:pt x="36" y="1535"/>
                      </a:cubicBezTo>
                      <a:cubicBezTo>
                        <a:pt x="1" y="1621"/>
                        <a:pt x="51" y="1717"/>
                        <a:pt x="137" y="1747"/>
                      </a:cubicBezTo>
                      <a:cubicBezTo>
                        <a:pt x="158" y="1755"/>
                        <a:pt x="179" y="1758"/>
                        <a:pt x="199" y="1758"/>
                      </a:cubicBezTo>
                      <a:cubicBezTo>
                        <a:pt x="247" y="1758"/>
                        <a:pt x="292" y="1738"/>
                        <a:pt x="324" y="1702"/>
                      </a:cubicBezTo>
                      <a:lnTo>
                        <a:pt x="1209" y="2486"/>
                      </a:lnTo>
                      <a:lnTo>
                        <a:pt x="689" y="3548"/>
                      </a:lnTo>
                      <a:cubicBezTo>
                        <a:pt x="665" y="3536"/>
                        <a:pt x="640" y="3530"/>
                        <a:pt x="614" y="3530"/>
                      </a:cubicBezTo>
                      <a:cubicBezTo>
                        <a:pt x="573" y="3530"/>
                        <a:pt x="533" y="3545"/>
                        <a:pt x="501" y="3573"/>
                      </a:cubicBezTo>
                      <a:cubicBezTo>
                        <a:pt x="431" y="3634"/>
                        <a:pt x="421" y="3745"/>
                        <a:pt x="481" y="3816"/>
                      </a:cubicBezTo>
                      <a:cubicBezTo>
                        <a:pt x="517" y="3854"/>
                        <a:pt x="564" y="3873"/>
                        <a:pt x="611" y="3873"/>
                      </a:cubicBezTo>
                      <a:cubicBezTo>
                        <a:pt x="651" y="3873"/>
                        <a:pt x="691" y="3859"/>
                        <a:pt x="724" y="3831"/>
                      </a:cubicBezTo>
                      <a:cubicBezTo>
                        <a:pt x="775" y="3785"/>
                        <a:pt x="795" y="3710"/>
                        <a:pt x="775" y="3649"/>
                      </a:cubicBezTo>
                      <a:lnTo>
                        <a:pt x="1897" y="3270"/>
                      </a:lnTo>
                      <a:lnTo>
                        <a:pt x="2555" y="4256"/>
                      </a:lnTo>
                      <a:cubicBezTo>
                        <a:pt x="2499" y="4291"/>
                        <a:pt x="2469" y="4362"/>
                        <a:pt x="2484" y="4433"/>
                      </a:cubicBezTo>
                      <a:cubicBezTo>
                        <a:pt x="2497" y="4512"/>
                        <a:pt x="2568" y="4568"/>
                        <a:pt x="2646" y="4568"/>
                      </a:cubicBezTo>
                      <a:cubicBezTo>
                        <a:pt x="2657" y="4568"/>
                        <a:pt x="2669" y="4567"/>
                        <a:pt x="2681" y="4564"/>
                      </a:cubicBezTo>
                      <a:cubicBezTo>
                        <a:pt x="2777" y="4549"/>
                        <a:pt x="2833" y="4458"/>
                        <a:pt x="2818" y="4367"/>
                      </a:cubicBezTo>
                      <a:cubicBezTo>
                        <a:pt x="2802" y="4296"/>
                        <a:pt x="2747" y="4246"/>
                        <a:pt x="2681" y="4230"/>
                      </a:cubicBezTo>
                      <a:lnTo>
                        <a:pt x="2919" y="3067"/>
                      </a:lnTo>
                      <a:lnTo>
                        <a:pt x="4102" y="2991"/>
                      </a:lnTo>
                      <a:cubicBezTo>
                        <a:pt x="4107" y="3057"/>
                        <a:pt x="4148" y="3118"/>
                        <a:pt x="4218" y="3143"/>
                      </a:cubicBezTo>
                      <a:cubicBezTo>
                        <a:pt x="4236" y="3149"/>
                        <a:pt x="4253" y="3152"/>
                        <a:pt x="4270" y="3152"/>
                      </a:cubicBezTo>
                      <a:cubicBezTo>
                        <a:pt x="4340" y="3152"/>
                        <a:pt x="4407" y="3106"/>
                        <a:pt x="4431" y="3037"/>
                      </a:cubicBezTo>
                      <a:cubicBezTo>
                        <a:pt x="4461" y="2946"/>
                        <a:pt x="4416" y="2850"/>
                        <a:pt x="4325" y="2820"/>
                      </a:cubicBezTo>
                      <a:cubicBezTo>
                        <a:pt x="4308" y="2814"/>
                        <a:pt x="4290" y="2812"/>
                        <a:pt x="4273" y="2812"/>
                      </a:cubicBezTo>
                      <a:cubicBezTo>
                        <a:pt x="4224" y="2812"/>
                        <a:pt x="4176" y="2833"/>
                        <a:pt x="4143" y="2870"/>
                      </a:cubicBezTo>
                      <a:lnTo>
                        <a:pt x="3258" y="2081"/>
                      </a:lnTo>
                      <a:lnTo>
                        <a:pt x="3778" y="1019"/>
                      </a:lnTo>
                      <a:cubicBezTo>
                        <a:pt x="3803" y="1031"/>
                        <a:pt x="3830" y="1038"/>
                        <a:pt x="3857" y="1038"/>
                      </a:cubicBezTo>
                      <a:cubicBezTo>
                        <a:pt x="3896" y="1038"/>
                        <a:pt x="3936" y="1024"/>
                        <a:pt x="3966" y="994"/>
                      </a:cubicBezTo>
                      <a:cubicBezTo>
                        <a:pt x="4036" y="933"/>
                        <a:pt x="4047" y="827"/>
                        <a:pt x="3986" y="756"/>
                      </a:cubicBezTo>
                      <a:cubicBezTo>
                        <a:pt x="3950" y="718"/>
                        <a:pt x="3902" y="697"/>
                        <a:pt x="3854" y="697"/>
                      </a:cubicBezTo>
                      <a:cubicBezTo>
                        <a:pt x="3815" y="697"/>
                        <a:pt x="3775" y="711"/>
                        <a:pt x="3743" y="741"/>
                      </a:cubicBezTo>
                      <a:cubicBezTo>
                        <a:pt x="3693" y="787"/>
                        <a:pt x="3672" y="857"/>
                        <a:pt x="3693" y="923"/>
                      </a:cubicBezTo>
                      <a:lnTo>
                        <a:pt x="2570" y="1297"/>
                      </a:lnTo>
                      <a:lnTo>
                        <a:pt x="1912" y="311"/>
                      </a:lnTo>
                      <a:cubicBezTo>
                        <a:pt x="1968" y="276"/>
                        <a:pt x="1998" y="210"/>
                        <a:pt x="1983" y="139"/>
                      </a:cubicBezTo>
                      <a:cubicBezTo>
                        <a:pt x="1970" y="58"/>
                        <a:pt x="1895" y="0"/>
                        <a:pt x="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5"/>
                <p:cNvSpPr/>
                <p:nvPr/>
              </p:nvSpPr>
              <p:spPr>
                <a:xfrm>
                  <a:off x="4618325" y="597025"/>
                  <a:ext cx="5470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873" extrusionOk="0">
                      <a:moveTo>
                        <a:pt x="1194" y="166"/>
                      </a:moveTo>
                      <a:cubicBezTo>
                        <a:pt x="958" y="166"/>
                        <a:pt x="714" y="277"/>
                        <a:pt x="554" y="511"/>
                      </a:cubicBezTo>
                      <a:cubicBezTo>
                        <a:pt x="316" y="849"/>
                        <a:pt x="417" y="1360"/>
                        <a:pt x="766" y="1588"/>
                      </a:cubicBezTo>
                      <a:cubicBezTo>
                        <a:pt x="905" y="1679"/>
                        <a:pt x="1054" y="1719"/>
                        <a:pt x="1198" y="1719"/>
                      </a:cubicBezTo>
                      <a:cubicBezTo>
                        <a:pt x="1648" y="1719"/>
                        <a:pt x="2047" y="1321"/>
                        <a:pt x="1909" y="804"/>
                      </a:cubicBezTo>
                      <a:lnTo>
                        <a:pt x="1909" y="804"/>
                      </a:lnTo>
                      <a:cubicBezTo>
                        <a:pt x="1970" y="1158"/>
                        <a:pt x="1671" y="1532"/>
                        <a:pt x="1327" y="1603"/>
                      </a:cubicBezTo>
                      <a:cubicBezTo>
                        <a:pt x="1285" y="1612"/>
                        <a:pt x="1242" y="1616"/>
                        <a:pt x="1199" y="1616"/>
                      </a:cubicBezTo>
                      <a:cubicBezTo>
                        <a:pt x="888" y="1616"/>
                        <a:pt x="592" y="1383"/>
                        <a:pt x="539" y="1072"/>
                      </a:cubicBezTo>
                      <a:cubicBezTo>
                        <a:pt x="463" y="718"/>
                        <a:pt x="711" y="344"/>
                        <a:pt x="1070" y="283"/>
                      </a:cubicBezTo>
                      <a:cubicBezTo>
                        <a:pt x="1109" y="276"/>
                        <a:pt x="1149" y="272"/>
                        <a:pt x="1189" y="272"/>
                      </a:cubicBezTo>
                      <a:cubicBezTo>
                        <a:pt x="1504" y="272"/>
                        <a:pt x="1837" y="490"/>
                        <a:pt x="1909" y="804"/>
                      </a:cubicBezTo>
                      <a:cubicBezTo>
                        <a:pt x="1856" y="391"/>
                        <a:pt x="1531" y="166"/>
                        <a:pt x="1194" y="166"/>
                      </a:cubicBezTo>
                      <a:close/>
                      <a:moveTo>
                        <a:pt x="1206" y="107"/>
                      </a:moveTo>
                      <a:cubicBezTo>
                        <a:pt x="1595" y="107"/>
                        <a:pt x="1986" y="343"/>
                        <a:pt x="2066" y="769"/>
                      </a:cubicBezTo>
                      <a:cubicBezTo>
                        <a:pt x="2167" y="1234"/>
                        <a:pt x="1803" y="1679"/>
                        <a:pt x="1363" y="1775"/>
                      </a:cubicBezTo>
                      <a:cubicBezTo>
                        <a:pt x="1290" y="1793"/>
                        <a:pt x="1220" y="1801"/>
                        <a:pt x="1152" y="1801"/>
                      </a:cubicBezTo>
                      <a:cubicBezTo>
                        <a:pt x="505" y="1801"/>
                        <a:pt x="100" y="1042"/>
                        <a:pt x="498" y="470"/>
                      </a:cubicBezTo>
                      <a:cubicBezTo>
                        <a:pt x="663" y="222"/>
                        <a:pt x="934" y="107"/>
                        <a:pt x="1206" y="107"/>
                      </a:cubicBezTo>
                      <a:close/>
                      <a:moveTo>
                        <a:pt x="1174" y="1"/>
                      </a:moveTo>
                      <a:cubicBezTo>
                        <a:pt x="892" y="1"/>
                        <a:pt x="606" y="132"/>
                        <a:pt x="417" y="420"/>
                      </a:cubicBezTo>
                      <a:cubicBezTo>
                        <a:pt x="1" y="1040"/>
                        <a:pt x="524" y="1873"/>
                        <a:pt x="1231" y="1873"/>
                      </a:cubicBezTo>
                      <a:cubicBezTo>
                        <a:pt x="1279" y="1873"/>
                        <a:pt x="1328" y="1869"/>
                        <a:pt x="1378" y="1861"/>
                      </a:cubicBezTo>
                      <a:cubicBezTo>
                        <a:pt x="1879" y="1785"/>
                        <a:pt x="2187" y="1239"/>
                        <a:pt x="2076" y="769"/>
                      </a:cubicBezTo>
                      <a:cubicBezTo>
                        <a:pt x="1992" y="282"/>
                        <a:pt x="158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692;p44">
            <a:extLst>
              <a:ext uri="{FF2B5EF4-FFF2-40B4-BE49-F238E27FC236}">
                <a16:creationId xmlns:a16="http://schemas.microsoft.com/office/drawing/2014/main" id="{FC10A047-5570-9797-1658-57D125E8A5A7}"/>
              </a:ext>
            </a:extLst>
          </p:cNvPr>
          <p:cNvSpPr txBox="1">
            <a:spLocks/>
          </p:cNvSpPr>
          <p:nvPr/>
        </p:nvSpPr>
        <p:spPr>
          <a:xfrm>
            <a:off x="3217639" y="1034003"/>
            <a:ext cx="1478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0" i="0" u="none" strike="noStrike" cap="none">
                <a:solidFill>
                  <a:schemeClr val="dk1"/>
                </a:solidFill>
                <a:latin typeface="Unlock"/>
                <a:ea typeface="Unlock"/>
                <a:cs typeface="Unlock"/>
                <a:sym typeface="Unlo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" sz="7200">
                <a:solidFill>
                  <a:schemeClr val="bg2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9"/>
          <p:cNvSpPr txBox="1">
            <a:spLocks noGrp="1"/>
          </p:cNvSpPr>
          <p:nvPr>
            <p:ph type="title"/>
          </p:nvPr>
        </p:nvSpPr>
        <p:spPr>
          <a:xfrm>
            <a:off x="2741431" y="2347419"/>
            <a:ext cx="3890472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Thuyết trình</a:t>
            </a:r>
          </a:p>
        </p:txBody>
      </p:sp>
      <p:sp>
        <p:nvSpPr>
          <p:cNvPr id="810" name="Google Shape;810;p49"/>
          <p:cNvSpPr txBox="1">
            <a:spLocks noGrp="1"/>
          </p:cNvSpPr>
          <p:nvPr>
            <p:ph type="title" idx="2"/>
          </p:nvPr>
        </p:nvSpPr>
        <p:spPr>
          <a:xfrm>
            <a:off x="4451238" y="1434363"/>
            <a:ext cx="277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811" name="Google Shape;811;p49"/>
          <p:cNvGrpSpPr/>
          <p:nvPr/>
        </p:nvGrpSpPr>
        <p:grpSpPr>
          <a:xfrm>
            <a:off x="2135085" y="1143331"/>
            <a:ext cx="723979" cy="741737"/>
            <a:chOff x="7982112" y="206576"/>
            <a:chExt cx="893581" cy="915499"/>
          </a:xfrm>
        </p:grpSpPr>
        <p:sp>
          <p:nvSpPr>
            <p:cNvPr id="812" name="Google Shape;812;p49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6454892" y="1109967"/>
            <a:ext cx="2986383" cy="5827898"/>
            <a:chOff x="4248575" y="545175"/>
            <a:chExt cx="1176575" cy="2296075"/>
          </a:xfrm>
        </p:grpSpPr>
        <p:sp>
          <p:nvSpPr>
            <p:cNvPr id="815" name="Google Shape;815;p49"/>
            <p:cNvSpPr/>
            <p:nvPr/>
          </p:nvSpPr>
          <p:spPr>
            <a:xfrm>
              <a:off x="4248575" y="2505075"/>
              <a:ext cx="996525" cy="336175"/>
            </a:xfrm>
            <a:custGeom>
              <a:avLst/>
              <a:gdLst/>
              <a:ahLst/>
              <a:cxnLst/>
              <a:rect l="l" t="t" r="r" b="b"/>
              <a:pathLst>
                <a:path w="39861" h="13447" extrusionOk="0">
                  <a:moveTo>
                    <a:pt x="14170" y="0"/>
                  </a:moveTo>
                  <a:cubicBezTo>
                    <a:pt x="14170" y="0"/>
                    <a:pt x="11713" y="3894"/>
                    <a:pt x="7379" y="3894"/>
                  </a:cubicBezTo>
                  <a:cubicBezTo>
                    <a:pt x="3340" y="3894"/>
                    <a:pt x="1945" y="767"/>
                    <a:pt x="1061" y="767"/>
                  </a:cubicBezTo>
                  <a:cubicBezTo>
                    <a:pt x="997" y="767"/>
                    <a:pt x="935" y="784"/>
                    <a:pt x="875" y="819"/>
                  </a:cubicBezTo>
                  <a:cubicBezTo>
                    <a:pt x="0" y="1345"/>
                    <a:pt x="1401" y="6969"/>
                    <a:pt x="3748" y="6969"/>
                  </a:cubicBezTo>
                  <a:lnTo>
                    <a:pt x="17979" y="6969"/>
                  </a:lnTo>
                  <a:cubicBezTo>
                    <a:pt x="17979" y="6969"/>
                    <a:pt x="19207" y="4395"/>
                    <a:pt x="19556" y="4395"/>
                  </a:cubicBezTo>
                  <a:cubicBezTo>
                    <a:pt x="19910" y="4395"/>
                    <a:pt x="20027" y="6969"/>
                    <a:pt x="20027" y="6969"/>
                  </a:cubicBezTo>
                  <a:lnTo>
                    <a:pt x="21513" y="6969"/>
                  </a:lnTo>
                  <a:lnTo>
                    <a:pt x="21513" y="2321"/>
                  </a:lnTo>
                  <a:lnTo>
                    <a:pt x="14170" y="0"/>
                  </a:lnTo>
                  <a:close/>
                  <a:moveTo>
                    <a:pt x="31097" y="4203"/>
                  </a:moveTo>
                  <a:cubicBezTo>
                    <a:pt x="31097" y="4203"/>
                    <a:pt x="29610" y="8562"/>
                    <a:pt x="25397" y="9568"/>
                  </a:cubicBezTo>
                  <a:cubicBezTo>
                    <a:pt x="24814" y="9708"/>
                    <a:pt x="24271" y="9768"/>
                    <a:pt x="23767" y="9768"/>
                  </a:cubicBezTo>
                  <a:cubicBezTo>
                    <a:pt x="21001" y="9768"/>
                    <a:pt x="19400" y="7986"/>
                    <a:pt x="18626" y="7986"/>
                  </a:cubicBezTo>
                  <a:cubicBezTo>
                    <a:pt x="18522" y="7986"/>
                    <a:pt x="18433" y="8018"/>
                    <a:pt x="18358" y="8092"/>
                  </a:cubicBezTo>
                  <a:cubicBezTo>
                    <a:pt x="17661" y="8774"/>
                    <a:pt x="20042" y="13447"/>
                    <a:pt x="22237" y="13447"/>
                  </a:cubicBezTo>
                  <a:cubicBezTo>
                    <a:pt x="22352" y="13447"/>
                    <a:pt x="22467" y="13434"/>
                    <a:pt x="22581" y="13407"/>
                  </a:cubicBezTo>
                  <a:cubicBezTo>
                    <a:pt x="24856" y="12861"/>
                    <a:pt x="36417" y="10094"/>
                    <a:pt x="36417" y="10094"/>
                  </a:cubicBezTo>
                  <a:cubicBezTo>
                    <a:pt x="36417" y="10094"/>
                    <a:pt x="37019" y="7303"/>
                    <a:pt x="37358" y="7222"/>
                  </a:cubicBezTo>
                  <a:cubicBezTo>
                    <a:pt x="37363" y="7221"/>
                    <a:pt x="37369" y="7220"/>
                    <a:pt x="37374" y="7220"/>
                  </a:cubicBezTo>
                  <a:cubicBezTo>
                    <a:pt x="37724" y="7220"/>
                    <a:pt x="38415" y="9619"/>
                    <a:pt x="38415" y="9619"/>
                  </a:cubicBezTo>
                  <a:lnTo>
                    <a:pt x="39861" y="9275"/>
                  </a:lnTo>
                  <a:lnTo>
                    <a:pt x="38779" y="4749"/>
                  </a:lnTo>
                  <a:lnTo>
                    <a:pt x="31097" y="42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4467175" y="1387075"/>
              <a:ext cx="126950" cy="186250"/>
            </a:xfrm>
            <a:custGeom>
              <a:avLst/>
              <a:gdLst/>
              <a:ahLst/>
              <a:cxnLst/>
              <a:rect l="l" t="t" r="r" b="b"/>
              <a:pathLst>
                <a:path w="5078" h="7450" extrusionOk="0">
                  <a:moveTo>
                    <a:pt x="4094" y="1"/>
                  </a:moveTo>
                  <a:cubicBezTo>
                    <a:pt x="3482" y="1"/>
                    <a:pt x="2900" y="334"/>
                    <a:pt x="2600" y="895"/>
                  </a:cubicBezTo>
                  <a:cubicBezTo>
                    <a:pt x="1639" y="2680"/>
                    <a:pt x="0" y="5831"/>
                    <a:pt x="51" y="6458"/>
                  </a:cubicBezTo>
                  <a:cubicBezTo>
                    <a:pt x="116" y="7343"/>
                    <a:pt x="1659" y="7449"/>
                    <a:pt x="1659" y="7449"/>
                  </a:cubicBezTo>
                  <a:lnTo>
                    <a:pt x="5078" y="233"/>
                  </a:lnTo>
                  <a:lnTo>
                    <a:pt x="4607" y="81"/>
                  </a:lnTo>
                  <a:cubicBezTo>
                    <a:pt x="4437" y="27"/>
                    <a:pt x="4264" y="1"/>
                    <a:pt x="4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5151900" y="1072625"/>
              <a:ext cx="273250" cy="326350"/>
            </a:xfrm>
            <a:custGeom>
              <a:avLst/>
              <a:gdLst/>
              <a:ahLst/>
              <a:cxnLst/>
              <a:rect l="l" t="t" r="r" b="b"/>
              <a:pathLst>
                <a:path w="10930" h="13054" extrusionOk="0">
                  <a:moveTo>
                    <a:pt x="5387" y="1"/>
                  </a:moveTo>
                  <a:lnTo>
                    <a:pt x="3222" y="4122"/>
                  </a:lnTo>
                  <a:lnTo>
                    <a:pt x="1" y="9407"/>
                  </a:lnTo>
                  <a:lnTo>
                    <a:pt x="2519" y="13053"/>
                  </a:lnTo>
                  <a:lnTo>
                    <a:pt x="9473" y="6348"/>
                  </a:lnTo>
                  <a:cubicBezTo>
                    <a:pt x="10681" y="5179"/>
                    <a:pt x="10929" y="3333"/>
                    <a:pt x="10070" y="1892"/>
                  </a:cubicBezTo>
                  <a:lnTo>
                    <a:pt x="9584" y="1078"/>
                  </a:lnTo>
                  <a:lnTo>
                    <a:pt x="5387" y="1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5074400" y="821300"/>
              <a:ext cx="317125" cy="354400"/>
            </a:xfrm>
            <a:custGeom>
              <a:avLst/>
              <a:gdLst/>
              <a:ahLst/>
              <a:cxnLst/>
              <a:rect l="l" t="t" r="r" b="b"/>
              <a:pathLst>
                <a:path w="12685" h="14176" extrusionOk="0">
                  <a:moveTo>
                    <a:pt x="405" y="0"/>
                  </a:moveTo>
                  <a:lnTo>
                    <a:pt x="1" y="8673"/>
                  </a:lnTo>
                  <a:lnTo>
                    <a:pt x="6322" y="14175"/>
                  </a:lnTo>
                  <a:cubicBezTo>
                    <a:pt x="6322" y="14175"/>
                    <a:pt x="7061" y="12613"/>
                    <a:pt x="9169" y="11601"/>
                  </a:cubicBezTo>
                  <a:cubicBezTo>
                    <a:pt x="10186" y="11111"/>
                    <a:pt x="11039" y="10984"/>
                    <a:pt x="11650" y="10984"/>
                  </a:cubicBezTo>
                  <a:cubicBezTo>
                    <a:pt x="12307" y="10984"/>
                    <a:pt x="12684" y="11131"/>
                    <a:pt x="12684" y="11131"/>
                  </a:cubicBezTo>
                  <a:cubicBezTo>
                    <a:pt x="12684" y="11131"/>
                    <a:pt x="4446" y="784"/>
                    <a:pt x="405" y="0"/>
                  </a:cubicBezTo>
                  <a:close/>
                </a:path>
              </a:pathLst>
            </a:custGeom>
            <a:solidFill>
              <a:srgbClr val="312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397125" y="1166200"/>
              <a:ext cx="889450" cy="1513100"/>
            </a:xfrm>
            <a:custGeom>
              <a:avLst/>
              <a:gdLst/>
              <a:ahLst/>
              <a:cxnLst/>
              <a:rect l="l" t="t" r="r" b="b"/>
              <a:pathLst>
                <a:path w="35578" h="60524" extrusionOk="0">
                  <a:moveTo>
                    <a:pt x="17195" y="0"/>
                  </a:moveTo>
                  <a:lnTo>
                    <a:pt x="10454" y="1962"/>
                  </a:lnTo>
                  <a:cubicBezTo>
                    <a:pt x="10454" y="1962"/>
                    <a:pt x="2018" y="20350"/>
                    <a:pt x="1963" y="22691"/>
                  </a:cubicBezTo>
                  <a:cubicBezTo>
                    <a:pt x="1902" y="25033"/>
                    <a:pt x="0" y="54466"/>
                    <a:pt x="0" y="54466"/>
                  </a:cubicBezTo>
                  <a:cubicBezTo>
                    <a:pt x="0" y="54466"/>
                    <a:pt x="1523" y="57975"/>
                    <a:pt x="8051" y="58415"/>
                  </a:cubicBezTo>
                  <a:cubicBezTo>
                    <a:pt x="8326" y="58434"/>
                    <a:pt x="8594" y="58443"/>
                    <a:pt x="8855" y="58443"/>
                  </a:cubicBezTo>
                  <a:cubicBezTo>
                    <a:pt x="14798" y="58443"/>
                    <a:pt x="17220" y="53849"/>
                    <a:pt x="17220" y="53849"/>
                  </a:cubicBezTo>
                  <a:lnTo>
                    <a:pt x="12648" y="26439"/>
                  </a:lnTo>
                  <a:lnTo>
                    <a:pt x="16467" y="18231"/>
                  </a:lnTo>
                  <a:cubicBezTo>
                    <a:pt x="17534" y="23061"/>
                    <a:pt x="18434" y="27283"/>
                    <a:pt x="18535" y="28153"/>
                  </a:cubicBezTo>
                  <a:cubicBezTo>
                    <a:pt x="18798" y="30394"/>
                    <a:pt x="18535" y="57803"/>
                    <a:pt x="18535" y="57803"/>
                  </a:cubicBezTo>
                  <a:cubicBezTo>
                    <a:pt x="18535" y="57803"/>
                    <a:pt x="20118" y="60524"/>
                    <a:pt x="26616" y="60524"/>
                  </a:cubicBezTo>
                  <a:cubicBezTo>
                    <a:pt x="33120" y="60524"/>
                    <a:pt x="35578" y="56397"/>
                    <a:pt x="35578" y="56397"/>
                  </a:cubicBezTo>
                  <a:cubicBezTo>
                    <a:pt x="35578" y="56397"/>
                    <a:pt x="29954" y="35754"/>
                    <a:pt x="29342" y="26879"/>
                  </a:cubicBezTo>
                  <a:cubicBezTo>
                    <a:pt x="28725" y="18009"/>
                    <a:pt x="26530" y="4653"/>
                    <a:pt x="26530" y="4653"/>
                  </a:cubicBezTo>
                  <a:lnTo>
                    <a:pt x="17448" y="2630"/>
                  </a:lnTo>
                  <a:lnTo>
                    <a:pt x="17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4598400" y="806750"/>
              <a:ext cx="486150" cy="539275"/>
            </a:xfrm>
            <a:custGeom>
              <a:avLst/>
              <a:gdLst/>
              <a:ahLst/>
              <a:cxnLst/>
              <a:rect l="l" t="t" r="r" b="b"/>
              <a:pathLst>
                <a:path w="19446" h="21571" extrusionOk="0">
                  <a:moveTo>
                    <a:pt x="15565" y="0"/>
                  </a:moveTo>
                  <a:cubicBezTo>
                    <a:pt x="12684" y="0"/>
                    <a:pt x="10216" y="769"/>
                    <a:pt x="10216" y="769"/>
                  </a:cubicBezTo>
                  <a:lnTo>
                    <a:pt x="6787" y="1462"/>
                  </a:lnTo>
                  <a:cubicBezTo>
                    <a:pt x="6646" y="1458"/>
                    <a:pt x="6508" y="1457"/>
                    <a:pt x="6372" y="1457"/>
                  </a:cubicBezTo>
                  <a:cubicBezTo>
                    <a:pt x="2252" y="1457"/>
                    <a:pt x="238" y="3106"/>
                    <a:pt x="238" y="3106"/>
                  </a:cubicBezTo>
                  <a:lnTo>
                    <a:pt x="1209" y="15111"/>
                  </a:lnTo>
                  <a:lnTo>
                    <a:pt x="0" y="20204"/>
                  </a:lnTo>
                  <a:cubicBezTo>
                    <a:pt x="0" y="20204"/>
                    <a:pt x="2670" y="21416"/>
                    <a:pt x="4647" y="21416"/>
                  </a:cubicBezTo>
                  <a:cubicBezTo>
                    <a:pt x="5241" y="21416"/>
                    <a:pt x="5772" y="21307"/>
                    <a:pt x="6150" y="21023"/>
                  </a:cubicBezTo>
                  <a:cubicBezTo>
                    <a:pt x="7789" y="19794"/>
                    <a:pt x="8051" y="16689"/>
                    <a:pt x="8051" y="16689"/>
                  </a:cubicBezTo>
                  <a:cubicBezTo>
                    <a:pt x="8051" y="16689"/>
                    <a:pt x="9371" y="20143"/>
                    <a:pt x="11657" y="21200"/>
                  </a:cubicBezTo>
                  <a:cubicBezTo>
                    <a:pt x="12243" y="21470"/>
                    <a:pt x="13041" y="21571"/>
                    <a:pt x="13905" y="21571"/>
                  </a:cubicBezTo>
                  <a:cubicBezTo>
                    <a:pt x="16403" y="21571"/>
                    <a:pt x="19445" y="20730"/>
                    <a:pt x="19445" y="20730"/>
                  </a:cubicBezTo>
                  <a:lnTo>
                    <a:pt x="18803" y="14408"/>
                  </a:lnTo>
                  <a:lnTo>
                    <a:pt x="19445" y="582"/>
                  </a:lnTo>
                  <a:cubicBezTo>
                    <a:pt x="18189" y="150"/>
                    <a:pt x="16837" y="0"/>
                    <a:pt x="15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4730400" y="764150"/>
              <a:ext cx="57150" cy="114175"/>
            </a:xfrm>
            <a:custGeom>
              <a:avLst/>
              <a:gdLst/>
              <a:ahLst/>
              <a:cxnLst/>
              <a:rect l="l" t="t" r="r" b="b"/>
              <a:pathLst>
                <a:path w="2286" h="4567" extrusionOk="0">
                  <a:moveTo>
                    <a:pt x="0" y="0"/>
                  </a:moveTo>
                  <a:lnTo>
                    <a:pt x="0" y="4567"/>
                  </a:lnTo>
                  <a:lnTo>
                    <a:pt x="2286" y="4567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730775" y="758575"/>
              <a:ext cx="56775" cy="89900"/>
            </a:xfrm>
            <a:custGeom>
              <a:avLst/>
              <a:gdLst/>
              <a:ahLst/>
              <a:cxnLst/>
              <a:rect l="l" t="t" r="r" b="b"/>
              <a:pathLst>
                <a:path w="2271" h="3596" extrusionOk="0">
                  <a:moveTo>
                    <a:pt x="2271" y="1"/>
                  </a:moveTo>
                  <a:lnTo>
                    <a:pt x="0" y="2691"/>
                  </a:lnTo>
                  <a:lnTo>
                    <a:pt x="0" y="3182"/>
                  </a:lnTo>
                  <a:cubicBezTo>
                    <a:pt x="0" y="3182"/>
                    <a:pt x="682" y="3596"/>
                    <a:pt x="1538" y="3596"/>
                  </a:cubicBezTo>
                  <a:cubicBezTo>
                    <a:pt x="1773" y="3596"/>
                    <a:pt x="2021" y="3565"/>
                    <a:pt x="2271" y="3485"/>
                  </a:cubicBezTo>
                  <a:lnTo>
                    <a:pt x="2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4645675" y="626975"/>
              <a:ext cx="187400" cy="203600"/>
            </a:xfrm>
            <a:custGeom>
              <a:avLst/>
              <a:gdLst/>
              <a:ahLst/>
              <a:cxnLst/>
              <a:rect l="l" t="t" r="r" b="b"/>
              <a:pathLst>
                <a:path w="7496" h="8144" extrusionOk="0">
                  <a:moveTo>
                    <a:pt x="5240" y="0"/>
                  </a:moveTo>
                  <a:lnTo>
                    <a:pt x="1285" y="850"/>
                  </a:lnTo>
                  <a:lnTo>
                    <a:pt x="1" y="2018"/>
                  </a:lnTo>
                  <a:cubicBezTo>
                    <a:pt x="1" y="2018"/>
                    <a:pt x="127" y="2787"/>
                    <a:pt x="451" y="4714"/>
                  </a:cubicBezTo>
                  <a:cubicBezTo>
                    <a:pt x="738" y="6451"/>
                    <a:pt x="841" y="8144"/>
                    <a:pt x="2768" y="8144"/>
                  </a:cubicBezTo>
                  <a:cubicBezTo>
                    <a:pt x="2978" y="8144"/>
                    <a:pt x="3210" y="8124"/>
                    <a:pt x="3465" y="8082"/>
                  </a:cubicBezTo>
                  <a:cubicBezTo>
                    <a:pt x="5018" y="7819"/>
                    <a:pt x="5604" y="6529"/>
                    <a:pt x="5781" y="5245"/>
                  </a:cubicBezTo>
                  <a:cubicBezTo>
                    <a:pt x="5895" y="5278"/>
                    <a:pt x="6013" y="5296"/>
                    <a:pt x="6134" y="5296"/>
                  </a:cubicBezTo>
                  <a:cubicBezTo>
                    <a:pt x="6251" y="5296"/>
                    <a:pt x="6370" y="5279"/>
                    <a:pt x="6489" y="5245"/>
                  </a:cubicBezTo>
                  <a:cubicBezTo>
                    <a:pt x="7131" y="5042"/>
                    <a:pt x="7496" y="4360"/>
                    <a:pt x="7298" y="3712"/>
                  </a:cubicBezTo>
                  <a:cubicBezTo>
                    <a:pt x="7138" y="3185"/>
                    <a:pt x="6652" y="2849"/>
                    <a:pt x="6130" y="2849"/>
                  </a:cubicBezTo>
                  <a:cubicBezTo>
                    <a:pt x="6011" y="2849"/>
                    <a:pt x="5890" y="2867"/>
                    <a:pt x="5771" y="2903"/>
                  </a:cubicBezTo>
                  <a:cubicBezTo>
                    <a:pt x="5756" y="2908"/>
                    <a:pt x="5741" y="2913"/>
                    <a:pt x="5726" y="2918"/>
                  </a:cubicBezTo>
                  <a:cubicBezTo>
                    <a:pt x="5508" y="1598"/>
                    <a:pt x="5240" y="0"/>
                    <a:pt x="5240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4656300" y="690950"/>
              <a:ext cx="154025" cy="87500"/>
            </a:xfrm>
            <a:custGeom>
              <a:avLst/>
              <a:gdLst/>
              <a:ahLst/>
              <a:cxnLst/>
              <a:rect l="l" t="t" r="r" b="b"/>
              <a:pathLst>
                <a:path w="6161" h="3500" extrusionOk="0">
                  <a:moveTo>
                    <a:pt x="2964" y="0"/>
                  </a:moveTo>
                  <a:lnTo>
                    <a:pt x="2964" y="0"/>
                  </a:lnTo>
                  <a:cubicBezTo>
                    <a:pt x="2590" y="86"/>
                    <a:pt x="2201" y="349"/>
                    <a:pt x="2084" y="729"/>
                  </a:cubicBezTo>
                  <a:cubicBezTo>
                    <a:pt x="2332" y="425"/>
                    <a:pt x="2646" y="223"/>
                    <a:pt x="2964" y="0"/>
                  </a:cubicBezTo>
                  <a:close/>
                  <a:moveTo>
                    <a:pt x="506" y="1066"/>
                  </a:moveTo>
                  <a:cubicBezTo>
                    <a:pt x="302" y="1066"/>
                    <a:pt x="106" y="1148"/>
                    <a:pt x="1" y="1340"/>
                  </a:cubicBezTo>
                  <a:cubicBezTo>
                    <a:pt x="160" y="1215"/>
                    <a:pt x="338" y="1170"/>
                    <a:pt x="523" y="1170"/>
                  </a:cubicBezTo>
                  <a:cubicBezTo>
                    <a:pt x="689" y="1170"/>
                    <a:pt x="860" y="1207"/>
                    <a:pt x="1027" y="1254"/>
                  </a:cubicBezTo>
                  <a:cubicBezTo>
                    <a:pt x="889" y="1136"/>
                    <a:pt x="694" y="1066"/>
                    <a:pt x="506" y="1066"/>
                  </a:cubicBezTo>
                  <a:close/>
                  <a:moveTo>
                    <a:pt x="5835" y="807"/>
                  </a:moveTo>
                  <a:cubicBezTo>
                    <a:pt x="5791" y="807"/>
                    <a:pt x="5751" y="822"/>
                    <a:pt x="5725" y="860"/>
                  </a:cubicBezTo>
                  <a:cubicBezTo>
                    <a:pt x="5629" y="986"/>
                    <a:pt x="5629" y="1153"/>
                    <a:pt x="5599" y="1295"/>
                  </a:cubicBezTo>
                  <a:cubicBezTo>
                    <a:pt x="5574" y="1467"/>
                    <a:pt x="5533" y="1639"/>
                    <a:pt x="5503" y="1811"/>
                  </a:cubicBezTo>
                  <a:cubicBezTo>
                    <a:pt x="5503" y="1841"/>
                    <a:pt x="5488" y="1871"/>
                    <a:pt x="5503" y="1902"/>
                  </a:cubicBezTo>
                  <a:cubicBezTo>
                    <a:pt x="5516" y="1923"/>
                    <a:pt x="5536" y="1933"/>
                    <a:pt x="5556" y="1933"/>
                  </a:cubicBezTo>
                  <a:cubicBezTo>
                    <a:pt x="5583" y="1933"/>
                    <a:pt x="5610" y="1916"/>
                    <a:pt x="5619" y="1887"/>
                  </a:cubicBezTo>
                  <a:lnTo>
                    <a:pt x="5624" y="1866"/>
                  </a:lnTo>
                  <a:cubicBezTo>
                    <a:pt x="5728" y="1644"/>
                    <a:pt x="5812" y="1553"/>
                    <a:pt x="5880" y="1553"/>
                  </a:cubicBezTo>
                  <a:cubicBezTo>
                    <a:pt x="5980" y="1553"/>
                    <a:pt x="6043" y="1752"/>
                    <a:pt x="6079" y="2018"/>
                  </a:cubicBezTo>
                  <a:lnTo>
                    <a:pt x="6089" y="2018"/>
                  </a:lnTo>
                  <a:cubicBezTo>
                    <a:pt x="6105" y="1902"/>
                    <a:pt x="6105" y="1785"/>
                    <a:pt x="6079" y="1664"/>
                  </a:cubicBezTo>
                  <a:cubicBezTo>
                    <a:pt x="6060" y="1550"/>
                    <a:pt x="5983" y="1446"/>
                    <a:pt x="5877" y="1446"/>
                  </a:cubicBezTo>
                  <a:cubicBezTo>
                    <a:pt x="5843" y="1446"/>
                    <a:pt x="5805" y="1457"/>
                    <a:pt x="5766" y="1482"/>
                  </a:cubicBezTo>
                  <a:cubicBezTo>
                    <a:pt x="5680" y="1538"/>
                    <a:pt x="5629" y="1624"/>
                    <a:pt x="5589" y="1705"/>
                  </a:cubicBezTo>
                  <a:cubicBezTo>
                    <a:pt x="5599" y="1457"/>
                    <a:pt x="5629" y="1199"/>
                    <a:pt x="5756" y="981"/>
                  </a:cubicBezTo>
                  <a:cubicBezTo>
                    <a:pt x="5785" y="920"/>
                    <a:pt x="5820" y="895"/>
                    <a:pt x="5858" y="895"/>
                  </a:cubicBezTo>
                  <a:cubicBezTo>
                    <a:pt x="5972" y="895"/>
                    <a:pt x="6108" y="1120"/>
                    <a:pt x="6150" y="1219"/>
                  </a:cubicBezTo>
                  <a:lnTo>
                    <a:pt x="6160" y="1219"/>
                  </a:lnTo>
                  <a:cubicBezTo>
                    <a:pt x="6145" y="1103"/>
                    <a:pt x="6105" y="981"/>
                    <a:pt x="6019" y="890"/>
                  </a:cubicBezTo>
                  <a:cubicBezTo>
                    <a:pt x="5979" y="844"/>
                    <a:pt x="5903" y="807"/>
                    <a:pt x="5835" y="807"/>
                  </a:cubicBezTo>
                  <a:close/>
                  <a:moveTo>
                    <a:pt x="3007" y="1171"/>
                  </a:moveTo>
                  <a:cubicBezTo>
                    <a:pt x="2676" y="1171"/>
                    <a:pt x="2445" y="1702"/>
                    <a:pt x="2484" y="2059"/>
                  </a:cubicBezTo>
                  <a:cubicBezTo>
                    <a:pt x="2555" y="1775"/>
                    <a:pt x="2656" y="1502"/>
                    <a:pt x="2873" y="1315"/>
                  </a:cubicBezTo>
                  <a:cubicBezTo>
                    <a:pt x="2924" y="1277"/>
                    <a:pt x="2981" y="1263"/>
                    <a:pt x="3039" y="1263"/>
                  </a:cubicBezTo>
                  <a:cubicBezTo>
                    <a:pt x="3136" y="1263"/>
                    <a:pt x="3239" y="1303"/>
                    <a:pt x="3333" y="1340"/>
                  </a:cubicBezTo>
                  <a:cubicBezTo>
                    <a:pt x="3218" y="1221"/>
                    <a:pt x="3108" y="1171"/>
                    <a:pt x="3007" y="1171"/>
                  </a:cubicBezTo>
                  <a:close/>
                  <a:moveTo>
                    <a:pt x="806" y="2052"/>
                  </a:moveTo>
                  <a:cubicBezTo>
                    <a:pt x="648" y="2052"/>
                    <a:pt x="495" y="2124"/>
                    <a:pt x="390" y="2296"/>
                  </a:cubicBezTo>
                  <a:cubicBezTo>
                    <a:pt x="324" y="2433"/>
                    <a:pt x="334" y="2584"/>
                    <a:pt x="380" y="2706"/>
                  </a:cubicBezTo>
                  <a:cubicBezTo>
                    <a:pt x="355" y="2443"/>
                    <a:pt x="491" y="2195"/>
                    <a:pt x="759" y="2160"/>
                  </a:cubicBezTo>
                  <a:cubicBezTo>
                    <a:pt x="779" y="2160"/>
                    <a:pt x="800" y="2155"/>
                    <a:pt x="815" y="2155"/>
                  </a:cubicBezTo>
                  <a:cubicBezTo>
                    <a:pt x="699" y="2215"/>
                    <a:pt x="638" y="2352"/>
                    <a:pt x="673" y="2483"/>
                  </a:cubicBezTo>
                  <a:cubicBezTo>
                    <a:pt x="711" y="2600"/>
                    <a:pt x="824" y="2676"/>
                    <a:pt x="942" y="2676"/>
                  </a:cubicBezTo>
                  <a:cubicBezTo>
                    <a:pt x="967" y="2676"/>
                    <a:pt x="992" y="2672"/>
                    <a:pt x="1017" y="2665"/>
                  </a:cubicBezTo>
                  <a:cubicBezTo>
                    <a:pt x="1164" y="2620"/>
                    <a:pt x="1245" y="2463"/>
                    <a:pt x="1199" y="2322"/>
                  </a:cubicBezTo>
                  <a:cubicBezTo>
                    <a:pt x="1194" y="2301"/>
                    <a:pt x="1189" y="2286"/>
                    <a:pt x="1179" y="2271"/>
                  </a:cubicBezTo>
                  <a:lnTo>
                    <a:pt x="1179" y="2271"/>
                  </a:lnTo>
                  <a:cubicBezTo>
                    <a:pt x="1265" y="2327"/>
                    <a:pt x="1346" y="2402"/>
                    <a:pt x="1417" y="2473"/>
                  </a:cubicBezTo>
                  <a:cubicBezTo>
                    <a:pt x="1309" y="2227"/>
                    <a:pt x="1051" y="2052"/>
                    <a:pt x="806" y="2052"/>
                  </a:cubicBezTo>
                  <a:close/>
                  <a:moveTo>
                    <a:pt x="3510" y="2539"/>
                  </a:moveTo>
                  <a:cubicBezTo>
                    <a:pt x="3510" y="2645"/>
                    <a:pt x="3510" y="2751"/>
                    <a:pt x="3500" y="2853"/>
                  </a:cubicBezTo>
                  <a:cubicBezTo>
                    <a:pt x="3480" y="3004"/>
                    <a:pt x="3445" y="3151"/>
                    <a:pt x="3338" y="3257"/>
                  </a:cubicBezTo>
                  <a:cubicBezTo>
                    <a:pt x="3276" y="3325"/>
                    <a:pt x="3189" y="3377"/>
                    <a:pt x="3106" y="3377"/>
                  </a:cubicBezTo>
                  <a:cubicBezTo>
                    <a:pt x="3053" y="3377"/>
                    <a:pt x="3002" y="3356"/>
                    <a:pt x="2959" y="3308"/>
                  </a:cubicBezTo>
                  <a:lnTo>
                    <a:pt x="2959" y="3308"/>
                  </a:lnTo>
                  <a:cubicBezTo>
                    <a:pt x="2995" y="3400"/>
                    <a:pt x="3071" y="3436"/>
                    <a:pt x="3154" y="3436"/>
                  </a:cubicBezTo>
                  <a:cubicBezTo>
                    <a:pt x="3244" y="3436"/>
                    <a:pt x="3341" y="3393"/>
                    <a:pt x="3404" y="3333"/>
                  </a:cubicBezTo>
                  <a:cubicBezTo>
                    <a:pt x="3541" y="3217"/>
                    <a:pt x="3586" y="3024"/>
                    <a:pt x="3581" y="2858"/>
                  </a:cubicBezTo>
                  <a:cubicBezTo>
                    <a:pt x="3576" y="2746"/>
                    <a:pt x="3556" y="2640"/>
                    <a:pt x="3510" y="2539"/>
                  </a:cubicBezTo>
                  <a:close/>
                  <a:moveTo>
                    <a:pt x="1533" y="1538"/>
                  </a:moveTo>
                  <a:lnTo>
                    <a:pt x="1533" y="1538"/>
                  </a:lnTo>
                  <a:cubicBezTo>
                    <a:pt x="1523" y="1689"/>
                    <a:pt x="1629" y="2038"/>
                    <a:pt x="1675" y="2205"/>
                  </a:cubicBezTo>
                  <a:cubicBezTo>
                    <a:pt x="1771" y="2478"/>
                    <a:pt x="1887" y="2802"/>
                    <a:pt x="1786" y="3085"/>
                  </a:cubicBezTo>
                  <a:cubicBezTo>
                    <a:pt x="1670" y="3191"/>
                    <a:pt x="1482" y="3201"/>
                    <a:pt x="1326" y="3222"/>
                  </a:cubicBezTo>
                  <a:cubicBezTo>
                    <a:pt x="1326" y="3222"/>
                    <a:pt x="1295" y="3222"/>
                    <a:pt x="1280" y="3237"/>
                  </a:cubicBezTo>
                  <a:cubicBezTo>
                    <a:pt x="1230" y="3267"/>
                    <a:pt x="1235" y="3348"/>
                    <a:pt x="1285" y="3373"/>
                  </a:cubicBezTo>
                  <a:cubicBezTo>
                    <a:pt x="1331" y="3394"/>
                    <a:pt x="1391" y="3404"/>
                    <a:pt x="1437" y="3419"/>
                  </a:cubicBezTo>
                  <a:cubicBezTo>
                    <a:pt x="1548" y="3449"/>
                    <a:pt x="1659" y="3480"/>
                    <a:pt x="1771" y="3500"/>
                  </a:cubicBezTo>
                  <a:lnTo>
                    <a:pt x="1776" y="3490"/>
                  </a:lnTo>
                  <a:cubicBezTo>
                    <a:pt x="1654" y="3429"/>
                    <a:pt x="1533" y="3373"/>
                    <a:pt x="1407" y="3323"/>
                  </a:cubicBezTo>
                  <a:cubicBezTo>
                    <a:pt x="1573" y="3308"/>
                    <a:pt x="1745" y="3272"/>
                    <a:pt x="1862" y="3141"/>
                  </a:cubicBezTo>
                  <a:cubicBezTo>
                    <a:pt x="1912" y="3050"/>
                    <a:pt x="1892" y="2954"/>
                    <a:pt x="1877" y="2858"/>
                  </a:cubicBezTo>
                  <a:cubicBezTo>
                    <a:pt x="1786" y="2413"/>
                    <a:pt x="1756" y="1947"/>
                    <a:pt x="1533" y="1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4594300" y="685500"/>
              <a:ext cx="94400" cy="46675"/>
            </a:xfrm>
            <a:custGeom>
              <a:avLst/>
              <a:gdLst/>
              <a:ahLst/>
              <a:cxnLst/>
              <a:rect l="l" t="t" r="r" b="b"/>
              <a:pathLst>
                <a:path w="3776" h="1867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3043" y="296"/>
                    <a:pt x="2459" y="389"/>
                    <a:pt x="1999" y="389"/>
                  </a:cubicBezTo>
                  <a:cubicBezTo>
                    <a:pt x="1212" y="389"/>
                    <a:pt x="790" y="116"/>
                    <a:pt x="619" y="116"/>
                  </a:cubicBezTo>
                  <a:cubicBezTo>
                    <a:pt x="564" y="116"/>
                    <a:pt x="535" y="144"/>
                    <a:pt x="529" y="218"/>
                  </a:cubicBezTo>
                  <a:cubicBezTo>
                    <a:pt x="493" y="653"/>
                    <a:pt x="1055" y="936"/>
                    <a:pt x="1055" y="936"/>
                  </a:cubicBezTo>
                  <a:cubicBezTo>
                    <a:pt x="947" y="957"/>
                    <a:pt x="848" y="966"/>
                    <a:pt x="759" y="966"/>
                  </a:cubicBezTo>
                  <a:cubicBezTo>
                    <a:pt x="428" y="966"/>
                    <a:pt x="221" y="852"/>
                    <a:pt x="117" y="852"/>
                  </a:cubicBezTo>
                  <a:cubicBezTo>
                    <a:pt x="73" y="852"/>
                    <a:pt x="47" y="873"/>
                    <a:pt x="38" y="931"/>
                  </a:cubicBezTo>
                  <a:cubicBezTo>
                    <a:pt x="0" y="1150"/>
                    <a:pt x="323" y="1866"/>
                    <a:pt x="1465" y="1866"/>
                  </a:cubicBezTo>
                  <a:cubicBezTo>
                    <a:pt x="1541" y="1866"/>
                    <a:pt x="1619" y="1863"/>
                    <a:pt x="1702" y="1857"/>
                  </a:cubicBezTo>
                  <a:cubicBezTo>
                    <a:pt x="3042" y="1756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4691700" y="615725"/>
              <a:ext cx="173500" cy="120500"/>
            </a:xfrm>
            <a:custGeom>
              <a:avLst/>
              <a:gdLst/>
              <a:ahLst/>
              <a:cxnLst/>
              <a:rect l="l" t="t" r="r" b="b"/>
              <a:pathLst>
                <a:path w="6940" h="4820" extrusionOk="0">
                  <a:moveTo>
                    <a:pt x="4057" y="0"/>
                  </a:moveTo>
                  <a:cubicBezTo>
                    <a:pt x="3778" y="15"/>
                    <a:pt x="3510" y="66"/>
                    <a:pt x="3247" y="142"/>
                  </a:cubicBezTo>
                  <a:cubicBezTo>
                    <a:pt x="2115" y="167"/>
                    <a:pt x="1108" y="400"/>
                    <a:pt x="1108" y="400"/>
                  </a:cubicBezTo>
                  <a:lnTo>
                    <a:pt x="1" y="2064"/>
                  </a:lnTo>
                  <a:cubicBezTo>
                    <a:pt x="1" y="2064"/>
                    <a:pt x="6" y="2064"/>
                    <a:pt x="11" y="2069"/>
                  </a:cubicBezTo>
                  <a:cubicBezTo>
                    <a:pt x="11" y="2069"/>
                    <a:pt x="11" y="2069"/>
                    <a:pt x="11" y="2069"/>
                  </a:cubicBezTo>
                  <a:lnTo>
                    <a:pt x="11" y="2069"/>
                  </a:lnTo>
                  <a:cubicBezTo>
                    <a:pt x="137" y="2170"/>
                    <a:pt x="1657" y="3411"/>
                    <a:pt x="3365" y="3411"/>
                  </a:cubicBezTo>
                  <a:cubicBezTo>
                    <a:pt x="3442" y="3411"/>
                    <a:pt x="3519" y="3409"/>
                    <a:pt x="3596" y="3404"/>
                  </a:cubicBezTo>
                  <a:lnTo>
                    <a:pt x="3596" y="3404"/>
                  </a:lnTo>
                  <a:cubicBezTo>
                    <a:pt x="3273" y="3459"/>
                    <a:pt x="2944" y="3505"/>
                    <a:pt x="2615" y="3510"/>
                  </a:cubicBezTo>
                  <a:cubicBezTo>
                    <a:pt x="2548" y="3514"/>
                    <a:pt x="2481" y="3517"/>
                    <a:pt x="2414" y="3517"/>
                  </a:cubicBezTo>
                  <a:cubicBezTo>
                    <a:pt x="1420" y="3517"/>
                    <a:pt x="413" y="3026"/>
                    <a:pt x="11" y="2069"/>
                  </a:cubicBezTo>
                  <a:lnTo>
                    <a:pt x="11" y="2069"/>
                  </a:lnTo>
                  <a:cubicBezTo>
                    <a:pt x="243" y="2797"/>
                    <a:pt x="987" y="3353"/>
                    <a:pt x="1735" y="3525"/>
                  </a:cubicBezTo>
                  <a:cubicBezTo>
                    <a:pt x="1831" y="3545"/>
                    <a:pt x="1927" y="3566"/>
                    <a:pt x="2029" y="3586"/>
                  </a:cubicBezTo>
                  <a:cubicBezTo>
                    <a:pt x="2130" y="3591"/>
                    <a:pt x="2372" y="3621"/>
                    <a:pt x="2469" y="3621"/>
                  </a:cubicBezTo>
                  <a:cubicBezTo>
                    <a:pt x="2565" y="3621"/>
                    <a:pt x="2818" y="3606"/>
                    <a:pt x="2914" y="3601"/>
                  </a:cubicBezTo>
                  <a:cubicBezTo>
                    <a:pt x="3283" y="3545"/>
                    <a:pt x="3692" y="3469"/>
                    <a:pt x="4026" y="3328"/>
                  </a:cubicBezTo>
                  <a:cubicBezTo>
                    <a:pt x="4114" y="3308"/>
                    <a:pt x="4203" y="3299"/>
                    <a:pt x="4290" y="3299"/>
                  </a:cubicBezTo>
                  <a:cubicBezTo>
                    <a:pt x="4813" y="3299"/>
                    <a:pt x="5297" y="3638"/>
                    <a:pt x="5457" y="4162"/>
                  </a:cubicBezTo>
                  <a:cubicBezTo>
                    <a:pt x="5523" y="4385"/>
                    <a:pt x="5528" y="4612"/>
                    <a:pt x="5473" y="4820"/>
                  </a:cubicBezTo>
                  <a:cubicBezTo>
                    <a:pt x="5473" y="4820"/>
                    <a:pt x="6939" y="3753"/>
                    <a:pt x="6347" y="1538"/>
                  </a:cubicBezTo>
                  <a:cubicBezTo>
                    <a:pt x="6054" y="445"/>
                    <a:pt x="4770" y="152"/>
                    <a:pt x="3546" y="137"/>
                  </a:cubicBezTo>
                  <a:cubicBezTo>
                    <a:pt x="3713" y="91"/>
                    <a:pt x="3885" y="46"/>
                    <a:pt x="4057" y="10"/>
                  </a:cubicBezTo>
                  <a:lnTo>
                    <a:pt x="4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619000" y="545175"/>
              <a:ext cx="223675" cy="145800"/>
            </a:xfrm>
            <a:custGeom>
              <a:avLst/>
              <a:gdLst/>
              <a:ahLst/>
              <a:cxnLst/>
              <a:rect l="l" t="t" r="r" b="b"/>
              <a:pathLst>
                <a:path w="8947" h="5832" extrusionOk="0">
                  <a:moveTo>
                    <a:pt x="4739" y="0"/>
                  </a:moveTo>
                  <a:cubicBezTo>
                    <a:pt x="2403" y="0"/>
                    <a:pt x="790" y="1432"/>
                    <a:pt x="496" y="1781"/>
                  </a:cubicBezTo>
                  <a:cubicBezTo>
                    <a:pt x="203" y="2129"/>
                    <a:pt x="82" y="3935"/>
                    <a:pt x="82" y="3935"/>
                  </a:cubicBezTo>
                  <a:lnTo>
                    <a:pt x="1" y="5007"/>
                  </a:lnTo>
                  <a:lnTo>
                    <a:pt x="532" y="5831"/>
                  </a:lnTo>
                  <a:lnTo>
                    <a:pt x="3065" y="5007"/>
                  </a:lnTo>
                  <a:lnTo>
                    <a:pt x="6909" y="3778"/>
                  </a:lnTo>
                  <a:lnTo>
                    <a:pt x="8947" y="2625"/>
                  </a:lnTo>
                  <a:cubicBezTo>
                    <a:pt x="8694" y="1047"/>
                    <a:pt x="7081" y="0"/>
                    <a:pt x="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4542650" y="600925"/>
              <a:ext cx="384450" cy="126225"/>
            </a:xfrm>
            <a:custGeom>
              <a:avLst/>
              <a:gdLst/>
              <a:ahLst/>
              <a:cxnLst/>
              <a:rect l="l" t="t" r="r" b="b"/>
              <a:pathLst>
                <a:path w="15378" h="5049" extrusionOk="0">
                  <a:moveTo>
                    <a:pt x="11673" y="1"/>
                  </a:moveTo>
                  <a:cubicBezTo>
                    <a:pt x="10297" y="1"/>
                    <a:pt x="8833" y="375"/>
                    <a:pt x="7991" y="1042"/>
                  </a:cubicBezTo>
                  <a:cubicBezTo>
                    <a:pt x="6432" y="2282"/>
                    <a:pt x="5232" y="2967"/>
                    <a:pt x="4085" y="2967"/>
                  </a:cubicBezTo>
                  <a:cubicBezTo>
                    <a:pt x="3739" y="2967"/>
                    <a:pt x="3399" y="2905"/>
                    <a:pt x="3055" y="2777"/>
                  </a:cubicBezTo>
                  <a:lnTo>
                    <a:pt x="3136" y="1705"/>
                  </a:lnTo>
                  <a:lnTo>
                    <a:pt x="3136" y="1705"/>
                  </a:lnTo>
                  <a:cubicBezTo>
                    <a:pt x="3135" y="1705"/>
                    <a:pt x="0" y="1922"/>
                    <a:pt x="0" y="3192"/>
                  </a:cubicBezTo>
                  <a:cubicBezTo>
                    <a:pt x="0" y="4047"/>
                    <a:pt x="914" y="4400"/>
                    <a:pt x="2080" y="4400"/>
                  </a:cubicBezTo>
                  <a:cubicBezTo>
                    <a:pt x="3706" y="4400"/>
                    <a:pt x="5823" y="3712"/>
                    <a:pt x="6630" y="2737"/>
                  </a:cubicBezTo>
                  <a:cubicBezTo>
                    <a:pt x="6630" y="2737"/>
                    <a:pt x="8403" y="2150"/>
                    <a:pt x="9934" y="2150"/>
                  </a:cubicBezTo>
                  <a:cubicBezTo>
                    <a:pt x="11456" y="2150"/>
                    <a:pt x="12739" y="2729"/>
                    <a:pt x="11809" y="5038"/>
                  </a:cubicBezTo>
                  <a:cubicBezTo>
                    <a:pt x="11809" y="5038"/>
                    <a:pt x="11892" y="5048"/>
                    <a:pt x="12033" y="5048"/>
                  </a:cubicBezTo>
                  <a:cubicBezTo>
                    <a:pt x="12665" y="5048"/>
                    <a:pt x="14452" y="4832"/>
                    <a:pt x="14990" y="2448"/>
                  </a:cubicBezTo>
                  <a:cubicBezTo>
                    <a:pt x="15377" y="742"/>
                    <a:pt x="13612" y="1"/>
                    <a:pt x="1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4592450" y="563450"/>
              <a:ext cx="111550" cy="114225"/>
            </a:xfrm>
            <a:custGeom>
              <a:avLst/>
              <a:gdLst/>
              <a:ahLst/>
              <a:cxnLst/>
              <a:rect l="l" t="t" r="r" b="b"/>
              <a:pathLst>
                <a:path w="4462" h="4569" extrusionOk="0">
                  <a:moveTo>
                    <a:pt x="1814" y="0"/>
                  </a:moveTo>
                  <a:cubicBezTo>
                    <a:pt x="1805" y="0"/>
                    <a:pt x="1795" y="1"/>
                    <a:pt x="1786" y="3"/>
                  </a:cubicBezTo>
                  <a:cubicBezTo>
                    <a:pt x="1690" y="23"/>
                    <a:pt x="1634" y="114"/>
                    <a:pt x="1649" y="205"/>
                  </a:cubicBezTo>
                  <a:cubicBezTo>
                    <a:pt x="1665" y="276"/>
                    <a:pt x="1720" y="326"/>
                    <a:pt x="1781" y="336"/>
                  </a:cubicBezTo>
                  <a:lnTo>
                    <a:pt x="1548" y="1500"/>
                  </a:lnTo>
                  <a:lnTo>
                    <a:pt x="365" y="1575"/>
                  </a:lnTo>
                  <a:cubicBezTo>
                    <a:pt x="360" y="1510"/>
                    <a:pt x="319" y="1449"/>
                    <a:pt x="249" y="1429"/>
                  </a:cubicBezTo>
                  <a:cubicBezTo>
                    <a:pt x="231" y="1422"/>
                    <a:pt x="212" y="1419"/>
                    <a:pt x="194" y="1419"/>
                  </a:cubicBezTo>
                  <a:cubicBezTo>
                    <a:pt x="125" y="1419"/>
                    <a:pt x="60" y="1463"/>
                    <a:pt x="36" y="1535"/>
                  </a:cubicBezTo>
                  <a:cubicBezTo>
                    <a:pt x="1" y="1621"/>
                    <a:pt x="51" y="1717"/>
                    <a:pt x="137" y="1747"/>
                  </a:cubicBezTo>
                  <a:cubicBezTo>
                    <a:pt x="158" y="1755"/>
                    <a:pt x="179" y="1758"/>
                    <a:pt x="199" y="1758"/>
                  </a:cubicBezTo>
                  <a:cubicBezTo>
                    <a:pt x="247" y="1758"/>
                    <a:pt x="292" y="1738"/>
                    <a:pt x="324" y="1702"/>
                  </a:cubicBezTo>
                  <a:lnTo>
                    <a:pt x="1209" y="2486"/>
                  </a:lnTo>
                  <a:lnTo>
                    <a:pt x="689" y="3548"/>
                  </a:lnTo>
                  <a:cubicBezTo>
                    <a:pt x="665" y="3536"/>
                    <a:pt x="640" y="3530"/>
                    <a:pt x="614" y="3530"/>
                  </a:cubicBezTo>
                  <a:cubicBezTo>
                    <a:pt x="573" y="3530"/>
                    <a:pt x="533" y="3545"/>
                    <a:pt x="501" y="3573"/>
                  </a:cubicBezTo>
                  <a:cubicBezTo>
                    <a:pt x="431" y="3634"/>
                    <a:pt x="421" y="3745"/>
                    <a:pt x="481" y="3816"/>
                  </a:cubicBezTo>
                  <a:cubicBezTo>
                    <a:pt x="517" y="3854"/>
                    <a:pt x="564" y="3873"/>
                    <a:pt x="611" y="3873"/>
                  </a:cubicBezTo>
                  <a:cubicBezTo>
                    <a:pt x="651" y="3873"/>
                    <a:pt x="691" y="3859"/>
                    <a:pt x="724" y="3831"/>
                  </a:cubicBezTo>
                  <a:cubicBezTo>
                    <a:pt x="775" y="3785"/>
                    <a:pt x="795" y="3710"/>
                    <a:pt x="775" y="3649"/>
                  </a:cubicBezTo>
                  <a:lnTo>
                    <a:pt x="1897" y="3270"/>
                  </a:lnTo>
                  <a:lnTo>
                    <a:pt x="2555" y="4256"/>
                  </a:lnTo>
                  <a:cubicBezTo>
                    <a:pt x="2499" y="4291"/>
                    <a:pt x="2469" y="4362"/>
                    <a:pt x="2484" y="4433"/>
                  </a:cubicBezTo>
                  <a:cubicBezTo>
                    <a:pt x="2497" y="4512"/>
                    <a:pt x="2568" y="4568"/>
                    <a:pt x="2646" y="4568"/>
                  </a:cubicBezTo>
                  <a:cubicBezTo>
                    <a:pt x="2657" y="4568"/>
                    <a:pt x="2669" y="4567"/>
                    <a:pt x="2681" y="4564"/>
                  </a:cubicBezTo>
                  <a:cubicBezTo>
                    <a:pt x="2777" y="4549"/>
                    <a:pt x="2833" y="4458"/>
                    <a:pt x="2818" y="4367"/>
                  </a:cubicBezTo>
                  <a:cubicBezTo>
                    <a:pt x="2802" y="4296"/>
                    <a:pt x="2747" y="4246"/>
                    <a:pt x="2681" y="4230"/>
                  </a:cubicBezTo>
                  <a:lnTo>
                    <a:pt x="2919" y="3067"/>
                  </a:lnTo>
                  <a:lnTo>
                    <a:pt x="4102" y="2991"/>
                  </a:lnTo>
                  <a:cubicBezTo>
                    <a:pt x="4107" y="3057"/>
                    <a:pt x="4148" y="3118"/>
                    <a:pt x="4218" y="3143"/>
                  </a:cubicBezTo>
                  <a:cubicBezTo>
                    <a:pt x="4236" y="3149"/>
                    <a:pt x="4253" y="3152"/>
                    <a:pt x="4270" y="3152"/>
                  </a:cubicBezTo>
                  <a:cubicBezTo>
                    <a:pt x="4340" y="3152"/>
                    <a:pt x="4407" y="3106"/>
                    <a:pt x="4431" y="3037"/>
                  </a:cubicBezTo>
                  <a:cubicBezTo>
                    <a:pt x="4461" y="2946"/>
                    <a:pt x="4416" y="2850"/>
                    <a:pt x="4325" y="2820"/>
                  </a:cubicBezTo>
                  <a:cubicBezTo>
                    <a:pt x="4308" y="2814"/>
                    <a:pt x="4290" y="2812"/>
                    <a:pt x="4273" y="2812"/>
                  </a:cubicBezTo>
                  <a:cubicBezTo>
                    <a:pt x="4224" y="2812"/>
                    <a:pt x="4176" y="2833"/>
                    <a:pt x="4143" y="2870"/>
                  </a:cubicBezTo>
                  <a:lnTo>
                    <a:pt x="3258" y="2081"/>
                  </a:lnTo>
                  <a:lnTo>
                    <a:pt x="3778" y="1019"/>
                  </a:lnTo>
                  <a:cubicBezTo>
                    <a:pt x="3803" y="1031"/>
                    <a:pt x="3830" y="1038"/>
                    <a:pt x="3857" y="1038"/>
                  </a:cubicBezTo>
                  <a:cubicBezTo>
                    <a:pt x="3896" y="1038"/>
                    <a:pt x="3936" y="1024"/>
                    <a:pt x="3966" y="994"/>
                  </a:cubicBezTo>
                  <a:cubicBezTo>
                    <a:pt x="4036" y="933"/>
                    <a:pt x="4047" y="827"/>
                    <a:pt x="3986" y="756"/>
                  </a:cubicBezTo>
                  <a:cubicBezTo>
                    <a:pt x="3950" y="718"/>
                    <a:pt x="3902" y="697"/>
                    <a:pt x="3854" y="697"/>
                  </a:cubicBezTo>
                  <a:cubicBezTo>
                    <a:pt x="3815" y="697"/>
                    <a:pt x="3775" y="711"/>
                    <a:pt x="3743" y="741"/>
                  </a:cubicBezTo>
                  <a:cubicBezTo>
                    <a:pt x="3693" y="787"/>
                    <a:pt x="3672" y="857"/>
                    <a:pt x="3693" y="923"/>
                  </a:cubicBezTo>
                  <a:lnTo>
                    <a:pt x="2570" y="1297"/>
                  </a:lnTo>
                  <a:lnTo>
                    <a:pt x="1912" y="311"/>
                  </a:lnTo>
                  <a:cubicBezTo>
                    <a:pt x="1968" y="276"/>
                    <a:pt x="1998" y="210"/>
                    <a:pt x="1983" y="139"/>
                  </a:cubicBezTo>
                  <a:cubicBezTo>
                    <a:pt x="1970" y="58"/>
                    <a:pt x="1895" y="0"/>
                    <a:pt x="1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4618325" y="597025"/>
              <a:ext cx="54700" cy="46825"/>
            </a:xfrm>
            <a:custGeom>
              <a:avLst/>
              <a:gdLst/>
              <a:ahLst/>
              <a:cxnLst/>
              <a:rect l="l" t="t" r="r" b="b"/>
              <a:pathLst>
                <a:path w="2188" h="1873" extrusionOk="0">
                  <a:moveTo>
                    <a:pt x="1194" y="166"/>
                  </a:moveTo>
                  <a:cubicBezTo>
                    <a:pt x="958" y="166"/>
                    <a:pt x="714" y="277"/>
                    <a:pt x="554" y="511"/>
                  </a:cubicBezTo>
                  <a:cubicBezTo>
                    <a:pt x="316" y="849"/>
                    <a:pt x="417" y="1360"/>
                    <a:pt x="766" y="1588"/>
                  </a:cubicBezTo>
                  <a:cubicBezTo>
                    <a:pt x="905" y="1679"/>
                    <a:pt x="1054" y="1719"/>
                    <a:pt x="1198" y="1719"/>
                  </a:cubicBezTo>
                  <a:cubicBezTo>
                    <a:pt x="1648" y="1719"/>
                    <a:pt x="2047" y="1321"/>
                    <a:pt x="1909" y="804"/>
                  </a:cubicBezTo>
                  <a:lnTo>
                    <a:pt x="1909" y="804"/>
                  </a:lnTo>
                  <a:cubicBezTo>
                    <a:pt x="1970" y="1158"/>
                    <a:pt x="1671" y="1532"/>
                    <a:pt x="1327" y="1603"/>
                  </a:cubicBezTo>
                  <a:cubicBezTo>
                    <a:pt x="1285" y="1612"/>
                    <a:pt x="1242" y="1616"/>
                    <a:pt x="1199" y="1616"/>
                  </a:cubicBezTo>
                  <a:cubicBezTo>
                    <a:pt x="888" y="1616"/>
                    <a:pt x="592" y="1383"/>
                    <a:pt x="539" y="1072"/>
                  </a:cubicBezTo>
                  <a:cubicBezTo>
                    <a:pt x="463" y="718"/>
                    <a:pt x="711" y="344"/>
                    <a:pt x="1070" y="283"/>
                  </a:cubicBezTo>
                  <a:cubicBezTo>
                    <a:pt x="1109" y="276"/>
                    <a:pt x="1149" y="272"/>
                    <a:pt x="1189" y="272"/>
                  </a:cubicBezTo>
                  <a:cubicBezTo>
                    <a:pt x="1504" y="272"/>
                    <a:pt x="1837" y="490"/>
                    <a:pt x="1909" y="804"/>
                  </a:cubicBezTo>
                  <a:cubicBezTo>
                    <a:pt x="1856" y="391"/>
                    <a:pt x="1531" y="166"/>
                    <a:pt x="1194" y="166"/>
                  </a:cubicBezTo>
                  <a:close/>
                  <a:moveTo>
                    <a:pt x="1206" y="107"/>
                  </a:moveTo>
                  <a:cubicBezTo>
                    <a:pt x="1595" y="107"/>
                    <a:pt x="1986" y="343"/>
                    <a:pt x="2066" y="769"/>
                  </a:cubicBezTo>
                  <a:cubicBezTo>
                    <a:pt x="2167" y="1234"/>
                    <a:pt x="1803" y="1679"/>
                    <a:pt x="1363" y="1775"/>
                  </a:cubicBezTo>
                  <a:cubicBezTo>
                    <a:pt x="1290" y="1793"/>
                    <a:pt x="1220" y="1801"/>
                    <a:pt x="1152" y="1801"/>
                  </a:cubicBezTo>
                  <a:cubicBezTo>
                    <a:pt x="505" y="1801"/>
                    <a:pt x="100" y="1042"/>
                    <a:pt x="498" y="470"/>
                  </a:cubicBezTo>
                  <a:cubicBezTo>
                    <a:pt x="663" y="222"/>
                    <a:pt x="934" y="107"/>
                    <a:pt x="1206" y="107"/>
                  </a:cubicBezTo>
                  <a:close/>
                  <a:moveTo>
                    <a:pt x="1174" y="1"/>
                  </a:moveTo>
                  <a:cubicBezTo>
                    <a:pt x="892" y="1"/>
                    <a:pt x="606" y="132"/>
                    <a:pt x="417" y="420"/>
                  </a:cubicBezTo>
                  <a:cubicBezTo>
                    <a:pt x="1" y="1040"/>
                    <a:pt x="524" y="1873"/>
                    <a:pt x="1231" y="1873"/>
                  </a:cubicBezTo>
                  <a:cubicBezTo>
                    <a:pt x="1279" y="1873"/>
                    <a:pt x="1328" y="1869"/>
                    <a:pt x="1378" y="1861"/>
                  </a:cubicBezTo>
                  <a:cubicBezTo>
                    <a:pt x="1879" y="1785"/>
                    <a:pt x="2187" y="1239"/>
                    <a:pt x="2076" y="769"/>
                  </a:cubicBezTo>
                  <a:cubicBezTo>
                    <a:pt x="1992" y="282"/>
                    <a:pt x="1587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4593475" y="806750"/>
              <a:ext cx="491075" cy="513650"/>
            </a:xfrm>
            <a:custGeom>
              <a:avLst/>
              <a:gdLst/>
              <a:ahLst/>
              <a:cxnLst/>
              <a:rect l="l" t="t" r="r" b="b"/>
              <a:pathLst>
                <a:path w="19643" h="20546" extrusionOk="0">
                  <a:moveTo>
                    <a:pt x="5776" y="1477"/>
                  </a:moveTo>
                  <a:cubicBezTo>
                    <a:pt x="2190" y="1669"/>
                    <a:pt x="435" y="3106"/>
                    <a:pt x="435" y="3106"/>
                  </a:cubicBezTo>
                  <a:lnTo>
                    <a:pt x="597" y="5134"/>
                  </a:lnTo>
                  <a:cubicBezTo>
                    <a:pt x="644" y="5118"/>
                    <a:pt x="700" y="5110"/>
                    <a:pt x="764" y="5110"/>
                  </a:cubicBezTo>
                  <a:cubicBezTo>
                    <a:pt x="803" y="5110"/>
                    <a:pt x="845" y="5113"/>
                    <a:pt x="890" y="5118"/>
                  </a:cubicBezTo>
                  <a:cubicBezTo>
                    <a:pt x="1699" y="5230"/>
                    <a:pt x="0" y="6277"/>
                    <a:pt x="1573" y="7728"/>
                  </a:cubicBezTo>
                  <a:cubicBezTo>
                    <a:pt x="1573" y="7728"/>
                    <a:pt x="1124" y="6252"/>
                    <a:pt x="1993" y="6252"/>
                  </a:cubicBezTo>
                  <a:cubicBezTo>
                    <a:pt x="2041" y="6252"/>
                    <a:pt x="2093" y="6257"/>
                    <a:pt x="2150" y="6266"/>
                  </a:cubicBezTo>
                  <a:cubicBezTo>
                    <a:pt x="3227" y="6448"/>
                    <a:pt x="2873" y="7779"/>
                    <a:pt x="2155" y="8487"/>
                  </a:cubicBezTo>
                  <a:cubicBezTo>
                    <a:pt x="1436" y="9189"/>
                    <a:pt x="1801" y="10525"/>
                    <a:pt x="2529" y="10944"/>
                  </a:cubicBezTo>
                  <a:cubicBezTo>
                    <a:pt x="2529" y="10944"/>
                    <a:pt x="1875" y="8865"/>
                    <a:pt x="2905" y="8865"/>
                  </a:cubicBezTo>
                  <a:cubicBezTo>
                    <a:pt x="2916" y="8865"/>
                    <a:pt x="2927" y="8865"/>
                    <a:pt x="2938" y="8866"/>
                  </a:cubicBezTo>
                  <a:cubicBezTo>
                    <a:pt x="4021" y="8916"/>
                    <a:pt x="3566" y="10054"/>
                    <a:pt x="3566" y="10054"/>
                  </a:cubicBezTo>
                  <a:cubicBezTo>
                    <a:pt x="3566" y="10054"/>
                    <a:pt x="4446" y="9806"/>
                    <a:pt x="4602" y="8648"/>
                  </a:cubicBezTo>
                  <a:cubicBezTo>
                    <a:pt x="4764" y="7490"/>
                    <a:pt x="3394" y="6423"/>
                    <a:pt x="4228" y="5948"/>
                  </a:cubicBezTo>
                  <a:cubicBezTo>
                    <a:pt x="4359" y="5873"/>
                    <a:pt x="4484" y="5839"/>
                    <a:pt x="4600" y="5839"/>
                  </a:cubicBezTo>
                  <a:cubicBezTo>
                    <a:pt x="5216" y="5839"/>
                    <a:pt x="5585" y="6779"/>
                    <a:pt x="5376" y="7328"/>
                  </a:cubicBezTo>
                  <a:cubicBezTo>
                    <a:pt x="5376" y="7328"/>
                    <a:pt x="5937" y="7045"/>
                    <a:pt x="6003" y="6469"/>
                  </a:cubicBezTo>
                  <a:cubicBezTo>
                    <a:pt x="6074" y="5892"/>
                    <a:pt x="5118" y="5164"/>
                    <a:pt x="5715" y="4850"/>
                  </a:cubicBezTo>
                  <a:cubicBezTo>
                    <a:pt x="5791" y="4810"/>
                    <a:pt x="5866" y="4792"/>
                    <a:pt x="5940" y="4792"/>
                  </a:cubicBezTo>
                  <a:cubicBezTo>
                    <a:pt x="6440" y="4792"/>
                    <a:pt x="6842" y="5637"/>
                    <a:pt x="6559" y="6170"/>
                  </a:cubicBezTo>
                  <a:cubicBezTo>
                    <a:pt x="6559" y="6170"/>
                    <a:pt x="7055" y="6130"/>
                    <a:pt x="7197" y="5422"/>
                  </a:cubicBezTo>
                  <a:cubicBezTo>
                    <a:pt x="7321" y="4777"/>
                    <a:pt x="6883" y="4191"/>
                    <a:pt x="7412" y="4191"/>
                  </a:cubicBezTo>
                  <a:cubicBezTo>
                    <a:pt x="7463" y="4191"/>
                    <a:pt x="7524" y="4196"/>
                    <a:pt x="7596" y="4208"/>
                  </a:cubicBezTo>
                  <a:lnTo>
                    <a:pt x="7657" y="2484"/>
                  </a:lnTo>
                  <a:cubicBezTo>
                    <a:pt x="7090" y="1993"/>
                    <a:pt x="6443" y="1675"/>
                    <a:pt x="5776" y="1477"/>
                  </a:cubicBezTo>
                  <a:close/>
                  <a:moveTo>
                    <a:pt x="15762" y="0"/>
                  </a:moveTo>
                  <a:cubicBezTo>
                    <a:pt x="12881" y="0"/>
                    <a:pt x="10413" y="769"/>
                    <a:pt x="10413" y="769"/>
                  </a:cubicBezTo>
                  <a:lnTo>
                    <a:pt x="9356" y="982"/>
                  </a:lnTo>
                  <a:lnTo>
                    <a:pt x="9417" y="2873"/>
                  </a:lnTo>
                  <a:cubicBezTo>
                    <a:pt x="9515" y="2856"/>
                    <a:pt x="9599" y="2848"/>
                    <a:pt x="9670" y="2848"/>
                  </a:cubicBezTo>
                  <a:cubicBezTo>
                    <a:pt x="10369" y="2848"/>
                    <a:pt x="9788" y="3632"/>
                    <a:pt x="9958" y="4491"/>
                  </a:cubicBezTo>
                  <a:cubicBezTo>
                    <a:pt x="10140" y="5437"/>
                    <a:pt x="10807" y="5493"/>
                    <a:pt x="10807" y="5493"/>
                  </a:cubicBezTo>
                  <a:cubicBezTo>
                    <a:pt x="10428" y="4783"/>
                    <a:pt x="10968" y="3654"/>
                    <a:pt x="11635" y="3654"/>
                  </a:cubicBezTo>
                  <a:cubicBezTo>
                    <a:pt x="11733" y="3654"/>
                    <a:pt x="11834" y="3679"/>
                    <a:pt x="11935" y="3733"/>
                  </a:cubicBezTo>
                  <a:cubicBezTo>
                    <a:pt x="12729" y="4147"/>
                    <a:pt x="11455" y="5124"/>
                    <a:pt x="11546" y="5892"/>
                  </a:cubicBezTo>
                  <a:cubicBezTo>
                    <a:pt x="11637" y="6666"/>
                    <a:pt x="12385" y="7040"/>
                    <a:pt x="12385" y="7040"/>
                  </a:cubicBezTo>
                  <a:cubicBezTo>
                    <a:pt x="12108" y="6307"/>
                    <a:pt x="12599" y="5051"/>
                    <a:pt x="13426" y="5051"/>
                  </a:cubicBezTo>
                  <a:cubicBezTo>
                    <a:pt x="13581" y="5051"/>
                    <a:pt x="13747" y="5095"/>
                    <a:pt x="13923" y="5194"/>
                  </a:cubicBezTo>
                  <a:cubicBezTo>
                    <a:pt x="15035" y="5832"/>
                    <a:pt x="13205" y="7258"/>
                    <a:pt x="13417" y="8805"/>
                  </a:cubicBezTo>
                  <a:cubicBezTo>
                    <a:pt x="13629" y="10353"/>
                    <a:pt x="14803" y="10681"/>
                    <a:pt x="14803" y="10681"/>
                  </a:cubicBezTo>
                  <a:cubicBezTo>
                    <a:pt x="14803" y="10681"/>
                    <a:pt x="14201" y="9164"/>
                    <a:pt x="15642" y="9098"/>
                  </a:cubicBezTo>
                  <a:cubicBezTo>
                    <a:pt x="15659" y="9098"/>
                    <a:pt x="15675" y="9097"/>
                    <a:pt x="15691" y="9097"/>
                  </a:cubicBezTo>
                  <a:cubicBezTo>
                    <a:pt x="17063" y="9097"/>
                    <a:pt x="16193" y="11875"/>
                    <a:pt x="16193" y="11875"/>
                  </a:cubicBezTo>
                  <a:cubicBezTo>
                    <a:pt x="17164" y="11308"/>
                    <a:pt x="17645" y="9528"/>
                    <a:pt x="16689" y="8583"/>
                  </a:cubicBezTo>
                  <a:cubicBezTo>
                    <a:pt x="15728" y="7642"/>
                    <a:pt x="15258" y="5867"/>
                    <a:pt x="16699" y="5624"/>
                  </a:cubicBezTo>
                  <a:cubicBezTo>
                    <a:pt x="16775" y="5611"/>
                    <a:pt x="16846" y="5605"/>
                    <a:pt x="16911" y="5605"/>
                  </a:cubicBezTo>
                  <a:cubicBezTo>
                    <a:pt x="18049" y="5605"/>
                    <a:pt x="17487" y="7514"/>
                    <a:pt x="17468" y="7576"/>
                  </a:cubicBezTo>
                  <a:cubicBezTo>
                    <a:pt x="19571" y="5634"/>
                    <a:pt x="17301" y="4233"/>
                    <a:pt x="18383" y="4087"/>
                  </a:cubicBezTo>
                  <a:cubicBezTo>
                    <a:pt x="18444" y="4079"/>
                    <a:pt x="18500" y="4075"/>
                    <a:pt x="18552" y="4075"/>
                  </a:cubicBezTo>
                  <a:cubicBezTo>
                    <a:pt x="19426" y="4075"/>
                    <a:pt x="19101" y="5139"/>
                    <a:pt x="19101" y="5139"/>
                  </a:cubicBezTo>
                  <a:cubicBezTo>
                    <a:pt x="19228" y="5073"/>
                    <a:pt x="19344" y="4972"/>
                    <a:pt x="19445" y="4845"/>
                  </a:cubicBezTo>
                  <a:lnTo>
                    <a:pt x="19642" y="582"/>
                  </a:lnTo>
                  <a:cubicBezTo>
                    <a:pt x="18386" y="150"/>
                    <a:pt x="17034" y="0"/>
                    <a:pt x="15762" y="0"/>
                  </a:cubicBezTo>
                  <a:close/>
                  <a:moveTo>
                    <a:pt x="6798" y="12826"/>
                  </a:moveTo>
                  <a:cubicBezTo>
                    <a:pt x="7035" y="12826"/>
                    <a:pt x="7272" y="12979"/>
                    <a:pt x="7293" y="13281"/>
                  </a:cubicBezTo>
                  <a:cubicBezTo>
                    <a:pt x="7282" y="13585"/>
                    <a:pt x="7017" y="13747"/>
                    <a:pt x="6763" y="13747"/>
                  </a:cubicBezTo>
                  <a:cubicBezTo>
                    <a:pt x="6519" y="13747"/>
                    <a:pt x="6287" y="13598"/>
                    <a:pt x="6301" y="13281"/>
                  </a:cubicBezTo>
                  <a:cubicBezTo>
                    <a:pt x="6327" y="12976"/>
                    <a:pt x="6562" y="12826"/>
                    <a:pt x="6798" y="12826"/>
                  </a:cubicBezTo>
                  <a:close/>
                  <a:moveTo>
                    <a:pt x="6795" y="12709"/>
                  </a:moveTo>
                  <a:cubicBezTo>
                    <a:pt x="6792" y="12709"/>
                    <a:pt x="6790" y="12709"/>
                    <a:pt x="6787" y="12709"/>
                  </a:cubicBezTo>
                  <a:cubicBezTo>
                    <a:pt x="6286" y="12709"/>
                    <a:pt x="6069" y="13311"/>
                    <a:pt x="6413" y="13655"/>
                  </a:cubicBezTo>
                  <a:cubicBezTo>
                    <a:pt x="6529" y="13780"/>
                    <a:pt x="6668" y="13835"/>
                    <a:pt x="6802" y="13835"/>
                  </a:cubicBezTo>
                  <a:cubicBezTo>
                    <a:pt x="7067" y="13835"/>
                    <a:pt x="7310" y="13614"/>
                    <a:pt x="7303" y="13281"/>
                  </a:cubicBezTo>
                  <a:cubicBezTo>
                    <a:pt x="7318" y="12995"/>
                    <a:pt x="7094" y="12709"/>
                    <a:pt x="6795" y="12709"/>
                  </a:cubicBezTo>
                  <a:close/>
                  <a:moveTo>
                    <a:pt x="2064" y="15956"/>
                  </a:moveTo>
                  <a:lnTo>
                    <a:pt x="2064" y="17063"/>
                  </a:lnTo>
                  <a:lnTo>
                    <a:pt x="6084" y="17063"/>
                  </a:lnTo>
                  <a:lnTo>
                    <a:pt x="6084" y="15956"/>
                  </a:lnTo>
                  <a:close/>
                  <a:moveTo>
                    <a:pt x="10914" y="15956"/>
                  </a:moveTo>
                  <a:lnTo>
                    <a:pt x="10914" y="17063"/>
                  </a:lnTo>
                  <a:lnTo>
                    <a:pt x="16861" y="17063"/>
                  </a:lnTo>
                  <a:lnTo>
                    <a:pt x="16861" y="15956"/>
                  </a:lnTo>
                  <a:close/>
                  <a:moveTo>
                    <a:pt x="9486" y="17910"/>
                  </a:moveTo>
                  <a:cubicBezTo>
                    <a:pt x="9866" y="17910"/>
                    <a:pt x="10223" y="18211"/>
                    <a:pt x="10271" y="18596"/>
                  </a:cubicBezTo>
                  <a:cubicBezTo>
                    <a:pt x="10332" y="19031"/>
                    <a:pt x="10008" y="19461"/>
                    <a:pt x="9594" y="19562"/>
                  </a:cubicBezTo>
                  <a:cubicBezTo>
                    <a:pt x="9541" y="19573"/>
                    <a:pt x="9487" y="19576"/>
                    <a:pt x="9434" y="19576"/>
                  </a:cubicBezTo>
                  <a:cubicBezTo>
                    <a:pt x="9391" y="19576"/>
                    <a:pt x="9348" y="19574"/>
                    <a:pt x="9305" y="19572"/>
                  </a:cubicBezTo>
                  <a:cubicBezTo>
                    <a:pt x="9255" y="19567"/>
                    <a:pt x="9098" y="19557"/>
                    <a:pt x="9042" y="19557"/>
                  </a:cubicBezTo>
                  <a:cubicBezTo>
                    <a:pt x="8873" y="19547"/>
                    <a:pt x="8703" y="19542"/>
                    <a:pt x="8534" y="19542"/>
                  </a:cubicBezTo>
                  <a:cubicBezTo>
                    <a:pt x="8168" y="19542"/>
                    <a:pt x="7804" y="19565"/>
                    <a:pt x="7444" y="19617"/>
                  </a:cubicBezTo>
                  <a:cubicBezTo>
                    <a:pt x="7414" y="19622"/>
                    <a:pt x="7333" y="19632"/>
                    <a:pt x="7308" y="19638"/>
                  </a:cubicBezTo>
                  <a:cubicBezTo>
                    <a:pt x="7215" y="19670"/>
                    <a:pt x="7120" y="19685"/>
                    <a:pt x="7027" y="19685"/>
                  </a:cubicBezTo>
                  <a:cubicBezTo>
                    <a:pt x="6595" y="19685"/>
                    <a:pt x="6195" y="19359"/>
                    <a:pt x="6195" y="18889"/>
                  </a:cubicBezTo>
                  <a:cubicBezTo>
                    <a:pt x="6187" y="18391"/>
                    <a:pt x="6608" y="18076"/>
                    <a:pt x="7055" y="18076"/>
                  </a:cubicBezTo>
                  <a:cubicBezTo>
                    <a:pt x="7139" y="18076"/>
                    <a:pt x="7225" y="18087"/>
                    <a:pt x="7308" y="18110"/>
                  </a:cubicBezTo>
                  <a:cubicBezTo>
                    <a:pt x="7333" y="18115"/>
                    <a:pt x="7419" y="18125"/>
                    <a:pt x="7444" y="18130"/>
                  </a:cubicBezTo>
                  <a:cubicBezTo>
                    <a:pt x="7569" y="18146"/>
                    <a:pt x="7693" y="18153"/>
                    <a:pt x="7818" y="18153"/>
                  </a:cubicBezTo>
                  <a:cubicBezTo>
                    <a:pt x="8229" y="18153"/>
                    <a:pt x="8639" y="18078"/>
                    <a:pt x="9042" y="17989"/>
                  </a:cubicBezTo>
                  <a:cubicBezTo>
                    <a:pt x="9098" y="17974"/>
                    <a:pt x="9255" y="17943"/>
                    <a:pt x="9305" y="17933"/>
                  </a:cubicBezTo>
                  <a:cubicBezTo>
                    <a:pt x="9365" y="17917"/>
                    <a:pt x="9426" y="17910"/>
                    <a:pt x="9486" y="17910"/>
                  </a:cubicBezTo>
                  <a:close/>
                  <a:moveTo>
                    <a:pt x="7819" y="17309"/>
                  </a:moveTo>
                  <a:cubicBezTo>
                    <a:pt x="7694" y="17309"/>
                    <a:pt x="7569" y="17316"/>
                    <a:pt x="7444" y="17331"/>
                  </a:cubicBezTo>
                  <a:cubicBezTo>
                    <a:pt x="7227" y="17357"/>
                    <a:pt x="6999" y="17402"/>
                    <a:pt x="6817" y="17519"/>
                  </a:cubicBezTo>
                  <a:cubicBezTo>
                    <a:pt x="6327" y="17817"/>
                    <a:pt x="6114" y="18363"/>
                    <a:pt x="6099" y="18889"/>
                  </a:cubicBezTo>
                  <a:cubicBezTo>
                    <a:pt x="6089" y="19572"/>
                    <a:pt x="6524" y="20305"/>
                    <a:pt x="7252" y="20437"/>
                  </a:cubicBezTo>
                  <a:cubicBezTo>
                    <a:pt x="7673" y="20515"/>
                    <a:pt x="8101" y="20545"/>
                    <a:pt x="8529" y="20545"/>
                  </a:cubicBezTo>
                  <a:cubicBezTo>
                    <a:pt x="8759" y="20545"/>
                    <a:pt x="8990" y="20537"/>
                    <a:pt x="9219" y="20523"/>
                  </a:cubicBezTo>
                  <a:cubicBezTo>
                    <a:pt x="11359" y="20437"/>
                    <a:pt x="11237" y="17736"/>
                    <a:pt x="9219" y="17508"/>
                  </a:cubicBezTo>
                  <a:cubicBezTo>
                    <a:pt x="8756" y="17409"/>
                    <a:pt x="8289" y="17309"/>
                    <a:pt x="7819" y="173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4593975" y="1317650"/>
              <a:ext cx="585525" cy="341775"/>
            </a:xfrm>
            <a:custGeom>
              <a:avLst/>
              <a:gdLst/>
              <a:ahLst/>
              <a:cxnLst/>
              <a:rect l="l" t="t" r="r" b="b"/>
              <a:pathLst>
                <a:path w="23421" h="13671" extrusionOk="0">
                  <a:moveTo>
                    <a:pt x="729" y="1"/>
                  </a:moveTo>
                  <a:lnTo>
                    <a:pt x="0" y="880"/>
                  </a:lnTo>
                  <a:cubicBezTo>
                    <a:pt x="0" y="880"/>
                    <a:pt x="7389" y="5553"/>
                    <a:pt x="19814" y="6499"/>
                  </a:cubicBezTo>
                  <a:lnTo>
                    <a:pt x="20765" y="13564"/>
                  </a:lnTo>
                  <a:cubicBezTo>
                    <a:pt x="20765" y="13564"/>
                    <a:pt x="21196" y="13670"/>
                    <a:pt x="21696" y="13670"/>
                  </a:cubicBezTo>
                  <a:cubicBezTo>
                    <a:pt x="22251" y="13670"/>
                    <a:pt x="22890" y="13539"/>
                    <a:pt x="23117" y="12982"/>
                  </a:cubicBezTo>
                  <a:cubicBezTo>
                    <a:pt x="23420" y="12239"/>
                    <a:pt x="22646" y="7743"/>
                    <a:pt x="22171" y="5189"/>
                  </a:cubicBezTo>
                  <a:cubicBezTo>
                    <a:pt x="21979" y="4158"/>
                    <a:pt x="21079" y="3414"/>
                    <a:pt x="20032" y="3414"/>
                  </a:cubicBezTo>
                  <a:lnTo>
                    <a:pt x="19400" y="3414"/>
                  </a:lnTo>
                  <a:lnTo>
                    <a:pt x="19602" y="4916"/>
                  </a:lnTo>
                  <a:cubicBezTo>
                    <a:pt x="19036" y="4835"/>
                    <a:pt x="5568" y="2919"/>
                    <a:pt x="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5138625" y="1247725"/>
              <a:ext cx="143525" cy="163250"/>
            </a:xfrm>
            <a:custGeom>
              <a:avLst/>
              <a:gdLst/>
              <a:ahLst/>
              <a:cxnLst/>
              <a:rect l="l" t="t" r="r" b="b"/>
              <a:pathLst>
                <a:path w="5741" h="6530" extrusionOk="0">
                  <a:moveTo>
                    <a:pt x="1993" y="1"/>
                  </a:moveTo>
                  <a:lnTo>
                    <a:pt x="1" y="2798"/>
                  </a:lnTo>
                  <a:lnTo>
                    <a:pt x="1680" y="6530"/>
                  </a:lnTo>
                  <a:lnTo>
                    <a:pt x="5508" y="5554"/>
                  </a:lnTo>
                  <a:cubicBezTo>
                    <a:pt x="5741" y="1842"/>
                    <a:pt x="1993" y="1"/>
                    <a:pt x="1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5047850" y="1294525"/>
              <a:ext cx="167050" cy="145400"/>
            </a:xfrm>
            <a:custGeom>
              <a:avLst/>
              <a:gdLst/>
              <a:ahLst/>
              <a:cxnLst/>
              <a:rect l="l" t="t" r="r" b="b"/>
              <a:pathLst>
                <a:path w="6682" h="5816" extrusionOk="0">
                  <a:moveTo>
                    <a:pt x="4294" y="0"/>
                  </a:moveTo>
                  <a:lnTo>
                    <a:pt x="1" y="2058"/>
                  </a:lnTo>
                  <a:lnTo>
                    <a:pt x="2929" y="5816"/>
                  </a:lnTo>
                  <a:lnTo>
                    <a:pt x="6681" y="4177"/>
                  </a:lnTo>
                  <a:lnTo>
                    <a:pt x="4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4996525" y="1343600"/>
              <a:ext cx="79550" cy="59425"/>
            </a:xfrm>
            <a:custGeom>
              <a:avLst/>
              <a:gdLst/>
              <a:ahLst/>
              <a:cxnLst/>
              <a:rect l="l" t="t" r="r" b="b"/>
              <a:pathLst>
                <a:path w="3182" h="2377" extrusionOk="0">
                  <a:moveTo>
                    <a:pt x="2312" y="0"/>
                  </a:moveTo>
                  <a:cubicBezTo>
                    <a:pt x="2151" y="0"/>
                    <a:pt x="1989" y="52"/>
                    <a:pt x="1851" y="161"/>
                  </a:cubicBezTo>
                  <a:lnTo>
                    <a:pt x="314" y="1365"/>
                  </a:lnTo>
                  <a:cubicBezTo>
                    <a:pt x="76" y="1521"/>
                    <a:pt x="0" y="1835"/>
                    <a:pt x="142" y="2083"/>
                  </a:cubicBezTo>
                  <a:cubicBezTo>
                    <a:pt x="248" y="2270"/>
                    <a:pt x="443" y="2376"/>
                    <a:pt x="644" y="2376"/>
                  </a:cubicBezTo>
                  <a:cubicBezTo>
                    <a:pt x="731" y="2376"/>
                    <a:pt x="819" y="2356"/>
                    <a:pt x="901" y="2315"/>
                  </a:cubicBezTo>
                  <a:lnTo>
                    <a:pt x="2656" y="1410"/>
                  </a:lnTo>
                  <a:cubicBezTo>
                    <a:pt x="3055" y="1203"/>
                    <a:pt x="3181" y="692"/>
                    <a:pt x="2924" y="323"/>
                  </a:cubicBezTo>
                  <a:cubicBezTo>
                    <a:pt x="2779" y="112"/>
                    <a:pt x="2547" y="0"/>
                    <a:pt x="2312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5013225" y="1373300"/>
              <a:ext cx="79525" cy="59400"/>
            </a:xfrm>
            <a:custGeom>
              <a:avLst/>
              <a:gdLst/>
              <a:ahLst/>
              <a:cxnLst/>
              <a:rect l="l" t="t" r="r" b="b"/>
              <a:pathLst>
                <a:path w="3181" h="2376" extrusionOk="0">
                  <a:moveTo>
                    <a:pt x="2311" y="1"/>
                  </a:moveTo>
                  <a:cubicBezTo>
                    <a:pt x="2151" y="1"/>
                    <a:pt x="1988" y="53"/>
                    <a:pt x="1851" y="162"/>
                  </a:cubicBezTo>
                  <a:lnTo>
                    <a:pt x="314" y="1360"/>
                  </a:lnTo>
                  <a:cubicBezTo>
                    <a:pt x="76" y="1522"/>
                    <a:pt x="0" y="1835"/>
                    <a:pt x="142" y="2083"/>
                  </a:cubicBezTo>
                  <a:cubicBezTo>
                    <a:pt x="248" y="2268"/>
                    <a:pt x="445" y="2376"/>
                    <a:pt x="647" y="2376"/>
                  </a:cubicBezTo>
                  <a:cubicBezTo>
                    <a:pt x="733" y="2376"/>
                    <a:pt x="819" y="2356"/>
                    <a:pt x="900" y="2316"/>
                  </a:cubicBezTo>
                  <a:lnTo>
                    <a:pt x="2650" y="1411"/>
                  </a:lnTo>
                  <a:cubicBezTo>
                    <a:pt x="3055" y="1203"/>
                    <a:pt x="3181" y="693"/>
                    <a:pt x="2923" y="323"/>
                  </a:cubicBezTo>
                  <a:cubicBezTo>
                    <a:pt x="2779" y="113"/>
                    <a:pt x="2547" y="1"/>
                    <a:pt x="2311" y="1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5033825" y="1398900"/>
              <a:ext cx="79550" cy="59375"/>
            </a:xfrm>
            <a:custGeom>
              <a:avLst/>
              <a:gdLst/>
              <a:ahLst/>
              <a:cxnLst/>
              <a:rect l="l" t="t" r="r" b="b"/>
              <a:pathLst>
                <a:path w="3182" h="2375" extrusionOk="0">
                  <a:moveTo>
                    <a:pt x="2313" y="0"/>
                  </a:moveTo>
                  <a:cubicBezTo>
                    <a:pt x="2152" y="0"/>
                    <a:pt x="1989" y="52"/>
                    <a:pt x="1851" y="159"/>
                  </a:cubicBezTo>
                  <a:lnTo>
                    <a:pt x="314" y="1363"/>
                  </a:lnTo>
                  <a:cubicBezTo>
                    <a:pt x="76" y="1519"/>
                    <a:pt x="0" y="1833"/>
                    <a:pt x="142" y="2081"/>
                  </a:cubicBezTo>
                  <a:cubicBezTo>
                    <a:pt x="248" y="2268"/>
                    <a:pt x="443" y="2374"/>
                    <a:pt x="644" y="2374"/>
                  </a:cubicBezTo>
                  <a:cubicBezTo>
                    <a:pt x="731" y="2374"/>
                    <a:pt x="818" y="2354"/>
                    <a:pt x="901" y="2313"/>
                  </a:cubicBezTo>
                  <a:lnTo>
                    <a:pt x="2655" y="1408"/>
                  </a:lnTo>
                  <a:cubicBezTo>
                    <a:pt x="3055" y="1201"/>
                    <a:pt x="3181" y="690"/>
                    <a:pt x="2923" y="321"/>
                  </a:cubicBezTo>
                  <a:cubicBezTo>
                    <a:pt x="2779" y="111"/>
                    <a:pt x="2548" y="0"/>
                    <a:pt x="2313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054925" y="1423850"/>
              <a:ext cx="79550" cy="59375"/>
            </a:xfrm>
            <a:custGeom>
              <a:avLst/>
              <a:gdLst/>
              <a:ahLst/>
              <a:cxnLst/>
              <a:rect l="l" t="t" r="r" b="b"/>
              <a:pathLst>
                <a:path w="3182" h="2375" extrusionOk="0">
                  <a:moveTo>
                    <a:pt x="2310" y="0"/>
                  </a:moveTo>
                  <a:cubicBezTo>
                    <a:pt x="2150" y="0"/>
                    <a:pt x="1989" y="51"/>
                    <a:pt x="1852" y="157"/>
                  </a:cubicBezTo>
                  <a:lnTo>
                    <a:pt x="314" y="1361"/>
                  </a:lnTo>
                  <a:cubicBezTo>
                    <a:pt x="77" y="1518"/>
                    <a:pt x="1" y="1836"/>
                    <a:pt x="143" y="2084"/>
                  </a:cubicBezTo>
                  <a:cubicBezTo>
                    <a:pt x="249" y="2269"/>
                    <a:pt x="446" y="2374"/>
                    <a:pt x="649" y="2374"/>
                  </a:cubicBezTo>
                  <a:cubicBezTo>
                    <a:pt x="734" y="2374"/>
                    <a:pt x="820" y="2356"/>
                    <a:pt x="901" y="2317"/>
                  </a:cubicBezTo>
                  <a:lnTo>
                    <a:pt x="2656" y="1411"/>
                  </a:lnTo>
                  <a:cubicBezTo>
                    <a:pt x="3055" y="1204"/>
                    <a:pt x="3182" y="693"/>
                    <a:pt x="2924" y="319"/>
                  </a:cubicBezTo>
                  <a:cubicBezTo>
                    <a:pt x="2779" y="111"/>
                    <a:pt x="2546" y="0"/>
                    <a:pt x="2310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4367800" y="590400"/>
              <a:ext cx="174225" cy="192550"/>
            </a:xfrm>
            <a:custGeom>
              <a:avLst/>
              <a:gdLst/>
              <a:ahLst/>
              <a:cxnLst/>
              <a:rect l="l" t="t" r="r" b="b"/>
              <a:pathLst>
                <a:path w="6969" h="7702" extrusionOk="0">
                  <a:moveTo>
                    <a:pt x="3959" y="0"/>
                  </a:moveTo>
                  <a:cubicBezTo>
                    <a:pt x="3703" y="0"/>
                    <a:pt x="3468" y="167"/>
                    <a:pt x="3394" y="422"/>
                  </a:cubicBezTo>
                  <a:lnTo>
                    <a:pt x="2741" y="3238"/>
                  </a:lnTo>
                  <a:cubicBezTo>
                    <a:pt x="2691" y="2905"/>
                    <a:pt x="2418" y="2632"/>
                    <a:pt x="2058" y="2606"/>
                  </a:cubicBezTo>
                  <a:cubicBezTo>
                    <a:pt x="2040" y="2605"/>
                    <a:pt x="2022" y="2604"/>
                    <a:pt x="2004" y="2604"/>
                  </a:cubicBezTo>
                  <a:cubicBezTo>
                    <a:pt x="1748" y="2604"/>
                    <a:pt x="1518" y="2737"/>
                    <a:pt x="1381" y="2940"/>
                  </a:cubicBezTo>
                  <a:cubicBezTo>
                    <a:pt x="1259" y="2788"/>
                    <a:pt x="1072" y="2682"/>
                    <a:pt x="855" y="2667"/>
                  </a:cubicBezTo>
                  <a:cubicBezTo>
                    <a:pt x="834" y="2665"/>
                    <a:pt x="814" y="2664"/>
                    <a:pt x="794" y="2664"/>
                  </a:cubicBezTo>
                  <a:cubicBezTo>
                    <a:pt x="395" y="2664"/>
                    <a:pt x="61" y="2991"/>
                    <a:pt x="56" y="3400"/>
                  </a:cubicBezTo>
                  <a:lnTo>
                    <a:pt x="26" y="5347"/>
                  </a:lnTo>
                  <a:cubicBezTo>
                    <a:pt x="0" y="5636"/>
                    <a:pt x="197" y="5888"/>
                    <a:pt x="481" y="5934"/>
                  </a:cubicBezTo>
                  <a:cubicBezTo>
                    <a:pt x="513" y="5939"/>
                    <a:pt x="544" y="5942"/>
                    <a:pt x="576" y="5942"/>
                  </a:cubicBezTo>
                  <a:cubicBezTo>
                    <a:pt x="842" y="5942"/>
                    <a:pt x="1079" y="5756"/>
                    <a:pt x="1138" y="5489"/>
                  </a:cubicBezTo>
                  <a:lnTo>
                    <a:pt x="1234" y="5029"/>
                  </a:lnTo>
                  <a:lnTo>
                    <a:pt x="1229" y="5292"/>
                  </a:lnTo>
                  <a:cubicBezTo>
                    <a:pt x="1204" y="5575"/>
                    <a:pt x="1401" y="5833"/>
                    <a:pt x="1684" y="5878"/>
                  </a:cubicBezTo>
                  <a:cubicBezTo>
                    <a:pt x="1712" y="5882"/>
                    <a:pt x="1741" y="5884"/>
                    <a:pt x="1769" y="5884"/>
                  </a:cubicBezTo>
                  <a:cubicBezTo>
                    <a:pt x="1916" y="5884"/>
                    <a:pt x="2058" y="5829"/>
                    <a:pt x="2165" y="5732"/>
                  </a:cubicBezTo>
                  <a:lnTo>
                    <a:pt x="2165" y="5732"/>
                  </a:lnTo>
                  <a:lnTo>
                    <a:pt x="2155" y="5782"/>
                  </a:lnTo>
                  <a:lnTo>
                    <a:pt x="3889" y="5888"/>
                  </a:lnTo>
                  <a:lnTo>
                    <a:pt x="3894" y="5853"/>
                  </a:lnTo>
                  <a:lnTo>
                    <a:pt x="5103" y="6086"/>
                  </a:lnTo>
                  <a:lnTo>
                    <a:pt x="4314" y="6217"/>
                  </a:lnTo>
                  <a:cubicBezTo>
                    <a:pt x="3869" y="6293"/>
                    <a:pt x="3591" y="6743"/>
                    <a:pt x="3722" y="7173"/>
                  </a:cubicBezTo>
                  <a:cubicBezTo>
                    <a:pt x="3822" y="7495"/>
                    <a:pt x="4118" y="7701"/>
                    <a:pt x="4436" y="7701"/>
                  </a:cubicBezTo>
                  <a:cubicBezTo>
                    <a:pt x="4523" y="7701"/>
                    <a:pt x="4612" y="7686"/>
                    <a:pt x="4698" y="7653"/>
                  </a:cubicBezTo>
                  <a:lnTo>
                    <a:pt x="6529" y="6976"/>
                  </a:lnTo>
                  <a:cubicBezTo>
                    <a:pt x="6802" y="6895"/>
                    <a:pt x="6969" y="6617"/>
                    <a:pt x="6908" y="6338"/>
                  </a:cubicBezTo>
                  <a:cubicBezTo>
                    <a:pt x="6849" y="6069"/>
                    <a:pt x="6612" y="5882"/>
                    <a:pt x="6343" y="5882"/>
                  </a:cubicBezTo>
                  <a:cubicBezTo>
                    <a:pt x="6314" y="5882"/>
                    <a:pt x="6285" y="5884"/>
                    <a:pt x="6256" y="5888"/>
                  </a:cubicBezTo>
                  <a:lnTo>
                    <a:pt x="5108" y="6086"/>
                  </a:lnTo>
                  <a:lnTo>
                    <a:pt x="5978" y="1286"/>
                  </a:lnTo>
                  <a:cubicBezTo>
                    <a:pt x="6038" y="1008"/>
                    <a:pt x="5877" y="730"/>
                    <a:pt x="5604" y="649"/>
                  </a:cubicBezTo>
                  <a:cubicBezTo>
                    <a:pt x="5547" y="632"/>
                    <a:pt x="5490" y="623"/>
                    <a:pt x="5434" y="623"/>
                  </a:cubicBezTo>
                  <a:cubicBezTo>
                    <a:pt x="5199" y="623"/>
                    <a:pt x="4981" y="770"/>
                    <a:pt x="4896" y="1003"/>
                  </a:cubicBezTo>
                  <a:lnTo>
                    <a:pt x="4162" y="3527"/>
                  </a:lnTo>
                  <a:lnTo>
                    <a:pt x="4501" y="619"/>
                  </a:lnTo>
                  <a:cubicBezTo>
                    <a:pt x="4542" y="341"/>
                    <a:pt x="4354" y="73"/>
                    <a:pt x="4076" y="12"/>
                  </a:cubicBezTo>
                  <a:cubicBezTo>
                    <a:pt x="4037" y="4"/>
                    <a:pt x="3997" y="0"/>
                    <a:pt x="3959" y="0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4278275" y="815850"/>
              <a:ext cx="191325" cy="443800"/>
            </a:xfrm>
            <a:custGeom>
              <a:avLst/>
              <a:gdLst/>
              <a:ahLst/>
              <a:cxnLst/>
              <a:rect l="l" t="t" r="r" b="b"/>
              <a:pathLst>
                <a:path w="7653" h="17752" extrusionOk="0">
                  <a:moveTo>
                    <a:pt x="2833" y="1"/>
                  </a:moveTo>
                  <a:lnTo>
                    <a:pt x="299" y="14211"/>
                  </a:lnTo>
                  <a:cubicBezTo>
                    <a:pt x="1" y="15895"/>
                    <a:pt x="1144" y="17493"/>
                    <a:pt x="2833" y="17751"/>
                  </a:cubicBezTo>
                  <a:lnTo>
                    <a:pt x="6342" y="16148"/>
                  </a:lnTo>
                  <a:lnTo>
                    <a:pt x="7010" y="10059"/>
                  </a:lnTo>
                  <a:lnTo>
                    <a:pt x="7652" y="896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4349075" y="884375"/>
              <a:ext cx="273625" cy="376575"/>
            </a:xfrm>
            <a:custGeom>
              <a:avLst/>
              <a:gdLst/>
              <a:ahLst/>
              <a:cxnLst/>
              <a:rect l="l" t="t" r="r" b="b"/>
              <a:pathLst>
                <a:path w="10945" h="15063" extrusionOk="0">
                  <a:moveTo>
                    <a:pt x="10211" y="1"/>
                  </a:moveTo>
                  <a:cubicBezTo>
                    <a:pt x="8001" y="1422"/>
                    <a:pt x="4178" y="7318"/>
                    <a:pt x="4178" y="7318"/>
                  </a:cubicBezTo>
                  <a:cubicBezTo>
                    <a:pt x="4178" y="7318"/>
                    <a:pt x="3278" y="14267"/>
                    <a:pt x="1" y="15010"/>
                  </a:cubicBezTo>
                  <a:cubicBezTo>
                    <a:pt x="1" y="15010"/>
                    <a:pt x="280" y="15062"/>
                    <a:pt x="776" y="15062"/>
                  </a:cubicBezTo>
                  <a:cubicBezTo>
                    <a:pt x="2471" y="15062"/>
                    <a:pt x="6696" y="14454"/>
                    <a:pt x="10944" y="9078"/>
                  </a:cubicBezTo>
                  <a:lnTo>
                    <a:pt x="10211" y="1"/>
                  </a:lnTo>
                  <a:close/>
                </a:path>
              </a:pathLst>
            </a:custGeom>
            <a:solidFill>
              <a:srgbClr val="312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320900" y="717625"/>
              <a:ext cx="179550" cy="189150"/>
            </a:xfrm>
            <a:custGeom>
              <a:avLst/>
              <a:gdLst/>
              <a:ahLst/>
              <a:cxnLst/>
              <a:rect l="l" t="t" r="r" b="b"/>
              <a:pathLst>
                <a:path w="7182" h="7566" extrusionOk="0">
                  <a:moveTo>
                    <a:pt x="2422" y="0"/>
                  </a:moveTo>
                  <a:lnTo>
                    <a:pt x="1456" y="3156"/>
                  </a:lnTo>
                  <a:lnTo>
                    <a:pt x="0" y="6099"/>
                  </a:lnTo>
                  <a:cubicBezTo>
                    <a:pt x="1173" y="7246"/>
                    <a:pt x="2578" y="7565"/>
                    <a:pt x="3781" y="7565"/>
                  </a:cubicBezTo>
                  <a:cubicBezTo>
                    <a:pt x="5301" y="7565"/>
                    <a:pt x="6498" y="7055"/>
                    <a:pt x="6498" y="7055"/>
                  </a:cubicBezTo>
                  <a:lnTo>
                    <a:pt x="5947" y="4825"/>
                  </a:lnTo>
                  <a:lnTo>
                    <a:pt x="7181" y="228"/>
                  </a:lnTo>
                  <a:lnTo>
                    <a:pt x="2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4648075" y="760100"/>
              <a:ext cx="241775" cy="351250"/>
            </a:xfrm>
            <a:custGeom>
              <a:avLst/>
              <a:gdLst/>
              <a:ahLst/>
              <a:cxnLst/>
              <a:rect l="l" t="t" r="r" b="b"/>
              <a:pathLst>
                <a:path w="9671" h="14050" extrusionOk="0">
                  <a:moveTo>
                    <a:pt x="8730" y="1"/>
                  </a:moveTo>
                  <a:lnTo>
                    <a:pt x="8730" y="1"/>
                  </a:lnTo>
                  <a:cubicBezTo>
                    <a:pt x="5716" y="102"/>
                    <a:pt x="5579" y="1816"/>
                    <a:pt x="5579" y="1816"/>
                  </a:cubicBezTo>
                  <a:lnTo>
                    <a:pt x="5579" y="2772"/>
                  </a:lnTo>
                  <a:cubicBezTo>
                    <a:pt x="5579" y="2772"/>
                    <a:pt x="5392" y="4122"/>
                    <a:pt x="4436" y="4122"/>
                  </a:cubicBezTo>
                  <a:cubicBezTo>
                    <a:pt x="3480" y="4122"/>
                    <a:pt x="3308" y="3267"/>
                    <a:pt x="3308" y="3267"/>
                  </a:cubicBezTo>
                  <a:lnTo>
                    <a:pt x="3308" y="2949"/>
                  </a:lnTo>
                  <a:lnTo>
                    <a:pt x="3303" y="2949"/>
                  </a:lnTo>
                  <a:cubicBezTo>
                    <a:pt x="3227" y="2969"/>
                    <a:pt x="3152" y="2984"/>
                    <a:pt x="3071" y="2999"/>
                  </a:cubicBezTo>
                  <a:cubicBezTo>
                    <a:pt x="2796" y="3046"/>
                    <a:pt x="2552" y="3066"/>
                    <a:pt x="2327" y="3066"/>
                  </a:cubicBezTo>
                  <a:cubicBezTo>
                    <a:pt x="2258" y="3066"/>
                    <a:pt x="2191" y="3064"/>
                    <a:pt x="2125" y="3060"/>
                  </a:cubicBezTo>
                  <a:lnTo>
                    <a:pt x="2054" y="3065"/>
                  </a:lnTo>
                  <a:cubicBezTo>
                    <a:pt x="1" y="6843"/>
                    <a:pt x="3081" y="14019"/>
                    <a:pt x="3860" y="14049"/>
                  </a:cubicBezTo>
                  <a:cubicBezTo>
                    <a:pt x="3862" y="14049"/>
                    <a:pt x="3864" y="14049"/>
                    <a:pt x="3866" y="14049"/>
                  </a:cubicBezTo>
                  <a:cubicBezTo>
                    <a:pt x="4666" y="14049"/>
                    <a:pt x="9670" y="9412"/>
                    <a:pt x="9670" y="5614"/>
                  </a:cubicBezTo>
                  <a:cubicBezTo>
                    <a:pt x="9670" y="4092"/>
                    <a:pt x="9013" y="3181"/>
                    <a:pt x="8229" y="2635"/>
                  </a:cubicBezTo>
                  <a:cubicBezTo>
                    <a:pt x="8775" y="2489"/>
                    <a:pt x="9185" y="2302"/>
                    <a:pt x="9185" y="2302"/>
                  </a:cubicBezTo>
                  <a:cubicBezTo>
                    <a:pt x="8578" y="1867"/>
                    <a:pt x="8052" y="1614"/>
                    <a:pt x="7602" y="1487"/>
                  </a:cubicBezTo>
                  <a:cubicBezTo>
                    <a:pt x="8274" y="870"/>
                    <a:pt x="8730" y="1"/>
                    <a:pt x="8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4704100" y="805400"/>
              <a:ext cx="149975" cy="418600"/>
            </a:xfrm>
            <a:custGeom>
              <a:avLst/>
              <a:gdLst/>
              <a:ahLst/>
              <a:cxnLst/>
              <a:rect l="l" t="t" r="r" b="b"/>
              <a:pathLst>
                <a:path w="5999" h="16744" extrusionOk="0">
                  <a:moveTo>
                    <a:pt x="3508" y="1"/>
                  </a:moveTo>
                  <a:cubicBezTo>
                    <a:pt x="3453" y="1"/>
                    <a:pt x="3398" y="2"/>
                    <a:pt x="3343" y="4"/>
                  </a:cubicBezTo>
                  <a:cubicBezTo>
                    <a:pt x="3343" y="4"/>
                    <a:pt x="3343" y="4"/>
                    <a:pt x="3343" y="4"/>
                  </a:cubicBezTo>
                  <a:lnTo>
                    <a:pt x="3343" y="4"/>
                  </a:lnTo>
                  <a:cubicBezTo>
                    <a:pt x="3343" y="4"/>
                    <a:pt x="3343" y="4"/>
                    <a:pt x="3343" y="4"/>
                  </a:cubicBezTo>
                  <a:lnTo>
                    <a:pt x="3343" y="4"/>
                  </a:lnTo>
                  <a:cubicBezTo>
                    <a:pt x="3459" y="19"/>
                    <a:pt x="3576" y="34"/>
                    <a:pt x="3687" y="55"/>
                  </a:cubicBezTo>
                  <a:cubicBezTo>
                    <a:pt x="4496" y="176"/>
                    <a:pt x="5290" y="419"/>
                    <a:pt x="5998" y="828"/>
                  </a:cubicBezTo>
                  <a:cubicBezTo>
                    <a:pt x="5307" y="271"/>
                    <a:pt x="4397" y="1"/>
                    <a:pt x="3508" y="1"/>
                  </a:cubicBezTo>
                  <a:close/>
                  <a:moveTo>
                    <a:pt x="3343" y="4"/>
                  </a:moveTo>
                  <a:lnTo>
                    <a:pt x="3343" y="4"/>
                  </a:lnTo>
                  <a:cubicBezTo>
                    <a:pt x="4289" y="1749"/>
                    <a:pt x="5250" y="4611"/>
                    <a:pt x="2782" y="5557"/>
                  </a:cubicBezTo>
                  <a:cubicBezTo>
                    <a:pt x="2493" y="5678"/>
                    <a:pt x="2195" y="5749"/>
                    <a:pt x="1892" y="5815"/>
                  </a:cubicBezTo>
                  <a:cubicBezTo>
                    <a:pt x="2180" y="5805"/>
                    <a:pt x="2519" y="5724"/>
                    <a:pt x="2807" y="5628"/>
                  </a:cubicBezTo>
                  <a:cubicBezTo>
                    <a:pt x="5351" y="4778"/>
                    <a:pt x="4390" y="1713"/>
                    <a:pt x="3343" y="4"/>
                  </a:cubicBezTo>
                  <a:close/>
                  <a:moveTo>
                    <a:pt x="405" y="1253"/>
                  </a:moveTo>
                  <a:cubicBezTo>
                    <a:pt x="157" y="3225"/>
                    <a:pt x="0" y="6154"/>
                    <a:pt x="723" y="8025"/>
                  </a:cubicBezTo>
                  <a:cubicBezTo>
                    <a:pt x="974" y="8727"/>
                    <a:pt x="1636" y="9365"/>
                    <a:pt x="2396" y="9365"/>
                  </a:cubicBezTo>
                  <a:cubicBezTo>
                    <a:pt x="2511" y="9365"/>
                    <a:pt x="2628" y="9351"/>
                    <a:pt x="2746" y="9319"/>
                  </a:cubicBezTo>
                  <a:cubicBezTo>
                    <a:pt x="4026" y="8955"/>
                    <a:pt x="4941" y="7266"/>
                    <a:pt x="5442" y="6123"/>
                  </a:cubicBezTo>
                  <a:lnTo>
                    <a:pt x="5442" y="6123"/>
                  </a:lnTo>
                  <a:cubicBezTo>
                    <a:pt x="4870" y="7200"/>
                    <a:pt x="3985" y="8854"/>
                    <a:pt x="2721" y="9218"/>
                  </a:cubicBezTo>
                  <a:cubicBezTo>
                    <a:pt x="2611" y="9247"/>
                    <a:pt x="2501" y="9261"/>
                    <a:pt x="2394" y="9261"/>
                  </a:cubicBezTo>
                  <a:cubicBezTo>
                    <a:pt x="1676" y="9261"/>
                    <a:pt x="1051" y="8654"/>
                    <a:pt x="804" y="7994"/>
                  </a:cubicBezTo>
                  <a:cubicBezTo>
                    <a:pt x="56" y="6078"/>
                    <a:pt x="218" y="3291"/>
                    <a:pt x="405" y="1253"/>
                  </a:cubicBezTo>
                  <a:close/>
                  <a:moveTo>
                    <a:pt x="3500" y="10882"/>
                  </a:moveTo>
                  <a:lnTo>
                    <a:pt x="3490" y="10887"/>
                  </a:lnTo>
                  <a:cubicBezTo>
                    <a:pt x="3464" y="12111"/>
                    <a:pt x="3601" y="13330"/>
                    <a:pt x="3682" y="14548"/>
                  </a:cubicBezTo>
                  <a:cubicBezTo>
                    <a:pt x="3692" y="15282"/>
                    <a:pt x="3717" y="16015"/>
                    <a:pt x="3818" y="16743"/>
                  </a:cubicBezTo>
                  <a:cubicBezTo>
                    <a:pt x="3864" y="16035"/>
                    <a:pt x="3778" y="15272"/>
                    <a:pt x="3717" y="14548"/>
                  </a:cubicBezTo>
                  <a:cubicBezTo>
                    <a:pt x="3662" y="13325"/>
                    <a:pt x="3657" y="12101"/>
                    <a:pt x="3500" y="10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6454897" y="3268203"/>
            <a:ext cx="478200" cy="604069"/>
            <a:chOff x="5799547" y="1836828"/>
            <a:chExt cx="478200" cy="604069"/>
          </a:xfrm>
        </p:grpSpPr>
        <p:sp>
          <p:nvSpPr>
            <p:cNvPr id="846" name="Google Shape;846;p49"/>
            <p:cNvSpPr/>
            <p:nvPr/>
          </p:nvSpPr>
          <p:spPr>
            <a:xfrm>
              <a:off x="5799547" y="1836828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5799550" y="2282796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243623" y="1646962"/>
            <a:ext cx="1616479" cy="3592759"/>
            <a:chOff x="6142775" y="315950"/>
            <a:chExt cx="591575" cy="1314825"/>
          </a:xfrm>
        </p:grpSpPr>
        <p:sp>
          <p:nvSpPr>
            <p:cNvPr id="849" name="Google Shape;849;p49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9"/>
          <p:cNvSpPr txBox="1">
            <a:spLocks noGrp="1"/>
          </p:cNvSpPr>
          <p:nvPr>
            <p:ph type="title"/>
          </p:nvPr>
        </p:nvSpPr>
        <p:spPr>
          <a:xfrm>
            <a:off x="4146688" y="2584756"/>
            <a:ext cx="4102196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effectLst/>
                <a:latin typeface="Sitka Subheading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Giao tiếp về vấn đề kỹ thuật</a:t>
            </a:r>
            <a:endParaRPr lang="en-US" sz="4200">
              <a:latin typeface="Sitka Subheading Semibold" pitchFamily="2" charset="0"/>
            </a:endParaRPr>
          </a:p>
        </p:txBody>
      </p:sp>
      <p:sp>
        <p:nvSpPr>
          <p:cNvPr id="1099" name="Google Shape;1099;p59"/>
          <p:cNvSpPr txBox="1">
            <a:spLocks noGrp="1"/>
          </p:cNvSpPr>
          <p:nvPr>
            <p:ph type="title" idx="2"/>
          </p:nvPr>
        </p:nvSpPr>
        <p:spPr>
          <a:xfrm>
            <a:off x="4094493" y="1411920"/>
            <a:ext cx="135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100" name="Google Shape;1100;p59"/>
          <p:cNvGrpSpPr/>
          <p:nvPr/>
        </p:nvGrpSpPr>
        <p:grpSpPr>
          <a:xfrm>
            <a:off x="3723409" y="911859"/>
            <a:ext cx="593427" cy="607983"/>
            <a:chOff x="7982112" y="206576"/>
            <a:chExt cx="893581" cy="915499"/>
          </a:xfrm>
        </p:grpSpPr>
        <p:sp>
          <p:nvSpPr>
            <p:cNvPr id="1101" name="Google Shape;1101;p59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59"/>
          <p:cNvGrpSpPr/>
          <p:nvPr/>
        </p:nvGrpSpPr>
        <p:grpSpPr>
          <a:xfrm flipH="1">
            <a:off x="764662" y="713178"/>
            <a:ext cx="3187368" cy="4430327"/>
            <a:chOff x="6705678" y="2666210"/>
            <a:chExt cx="1665291" cy="2314696"/>
          </a:xfrm>
        </p:grpSpPr>
        <p:sp>
          <p:nvSpPr>
            <p:cNvPr id="1104" name="Google Shape;1104;p59"/>
            <p:cNvSpPr/>
            <p:nvPr/>
          </p:nvSpPr>
          <p:spPr>
            <a:xfrm>
              <a:off x="7330558" y="3071887"/>
              <a:ext cx="197185" cy="231822"/>
            </a:xfrm>
            <a:custGeom>
              <a:avLst/>
              <a:gdLst/>
              <a:ahLst/>
              <a:cxnLst/>
              <a:rect l="l" t="t" r="r" b="b"/>
              <a:pathLst>
                <a:path w="5266" h="6191" extrusionOk="0">
                  <a:moveTo>
                    <a:pt x="1002" y="0"/>
                  </a:moveTo>
                  <a:lnTo>
                    <a:pt x="1002" y="0"/>
                  </a:lnTo>
                  <a:cubicBezTo>
                    <a:pt x="1002" y="0"/>
                    <a:pt x="1" y="4587"/>
                    <a:pt x="1397" y="6190"/>
                  </a:cubicBezTo>
                  <a:lnTo>
                    <a:pt x="5265" y="6190"/>
                  </a:lnTo>
                  <a:lnTo>
                    <a:pt x="5265" y="2655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7206353" y="2666210"/>
              <a:ext cx="794246" cy="585415"/>
            </a:xfrm>
            <a:custGeom>
              <a:avLst/>
              <a:gdLst/>
              <a:ahLst/>
              <a:cxnLst/>
              <a:rect l="l" t="t" r="r" b="b"/>
              <a:pathLst>
                <a:path w="21211" h="15634" extrusionOk="0">
                  <a:moveTo>
                    <a:pt x="10393" y="1"/>
                  </a:moveTo>
                  <a:cubicBezTo>
                    <a:pt x="8884" y="1"/>
                    <a:pt x="9059" y="1659"/>
                    <a:pt x="7859" y="1762"/>
                  </a:cubicBezTo>
                  <a:cubicBezTo>
                    <a:pt x="7834" y="1764"/>
                    <a:pt x="7808" y="1765"/>
                    <a:pt x="7783" y="1765"/>
                  </a:cubicBezTo>
                  <a:cubicBezTo>
                    <a:pt x="6751" y="1765"/>
                    <a:pt x="5699" y="36"/>
                    <a:pt x="3765" y="36"/>
                  </a:cubicBezTo>
                  <a:cubicBezTo>
                    <a:pt x="3299" y="36"/>
                    <a:pt x="2781" y="137"/>
                    <a:pt x="2200" y="386"/>
                  </a:cubicBezTo>
                  <a:cubicBezTo>
                    <a:pt x="112" y="1276"/>
                    <a:pt x="0" y="5186"/>
                    <a:pt x="3095" y="9949"/>
                  </a:cubicBezTo>
                  <a:cubicBezTo>
                    <a:pt x="5127" y="13084"/>
                    <a:pt x="9140" y="15633"/>
                    <a:pt x="12694" y="15633"/>
                  </a:cubicBezTo>
                  <a:cubicBezTo>
                    <a:pt x="14547" y="15633"/>
                    <a:pt x="16276" y="14941"/>
                    <a:pt x="17534" y="13277"/>
                  </a:cubicBezTo>
                  <a:cubicBezTo>
                    <a:pt x="21210" y="8417"/>
                    <a:pt x="13852" y="533"/>
                    <a:pt x="10808" y="37"/>
                  </a:cubicBezTo>
                  <a:cubicBezTo>
                    <a:pt x="10657" y="12"/>
                    <a:pt x="10519" y="1"/>
                    <a:pt x="10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7314494" y="3135693"/>
              <a:ext cx="85599" cy="97432"/>
            </a:xfrm>
            <a:custGeom>
              <a:avLst/>
              <a:gdLst/>
              <a:ahLst/>
              <a:cxnLst/>
              <a:rect l="l" t="t" r="r" b="b"/>
              <a:pathLst>
                <a:path w="2286" h="2602" extrusionOk="0">
                  <a:moveTo>
                    <a:pt x="759" y="1"/>
                  </a:moveTo>
                  <a:lnTo>
                    <a:pt x="759" y="1"/>
                  </a:lnTo>
                  <a:cubicBezTo>
                    <a:pt x="121" y="390"/>
                    <a:pt x="0" y="1315"/>
                    <a:pt x="298" y="1958"/>
                  </a:cubicBezTo>
                  <a:cubicBezTo>
                    <a:pt x="482" y="2381"/>
                    <a:pt x="833" y="2601"/>
                    <a:pt x="1188" y="2601"/>
                  </a:cubicBezTo>
                  <a:cubicBezTo>
                    <a:pt x="1500" y="2601"/>
                    <a:pt x="1815" y="2431"/>
                    <a:pt x="2023" y="2079"/>
                  </a:cubicBezTo>
                  <a:cubicBezTo>
                    <a:pt x="2266" y="1654"/>
                    <a:pt x="2286" y="1118"/>
                    <a:pt x="2104" y="678"/>
                  </a:cubicBezTo>
                  <a:lnTo>
                    <a:pt x="2104" y="678"/>
                  </a:lnTo>
                  <a:lnTo>
                    <a:pt x="2094" y="683"/>
                  </a:lnTo>
                  <a:cubicBezTo>
                    <a:pt x="2195" y="1144"/>
                    <a:pt x="2144" y="1624"/>
                    <a:pt x="1937" y="2029"/>
                  </a:cubicBezTo>
                  <a:cubicBezTo>
                    <a:pt x="1836" y="2231"/>
                    <a:pt x="1679" y="2423"/>
                    <a:pt x="1467" y="2514"/>
                  </a:cubicBezTo>
                  <a:cubicBezTo>
                    <a:pt x="1380" y="2552"/>
                    <a:pt x="1294" y="2569"/>
                    <a:pt x="1210" y="2569"/>
                  </a:cubicBezTo>
                  <a:cubicBezTo>
                    <a:pt x="848" y="2569"/>
                    <a:pt x="528" y="2249"/>
                    <a:pt x="405" y="1912"/>
                  </a:cubicBezTo>
                  <a:cubicBezTo>
                    <a:pt x="142" y="1280"/>
                    <a:pt x="258" y="466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7475806" y="3101244"/>
              <a:ext cx="134315" cy="240135"/>
            </a:xfrm>
            <a:custGeom>
              <a:avLst/>
              <a:gdLst/>
              <a:ahLst/>
              <a:cxnLst/>
              <a:rect l="l" t="t" r="r" b="b"/>
              <a:pathLst>
                <a:path w="3587" h="6413" extrusionOk="0">
                  <a:moveTo>
                    <a:pt x="506" y="0"/>
                  </a:moveTo>
                  <a:lnTo>
                    <a:pt x="1" y="6160"/>
                  </a:lnTo>
                  <a:lnTo>
                    <a:pt x="3081" y="6413"/>
                  </a:lnTo>
                  <a:lnTo>
                    <a:pt x="3586" y="25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D39C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7482434" y="3099147"/>
              <a:ext cx="128624" cy="187262"/>
            </a:xfrm>
            <a:custGeom>
              <a:avLst/>
              <a:gdLst/>
              <a:ahLst/>
              <a:cxnLst/>
              <a:rect l="l" t="t" r="r" b="b"/>
              <a:pathLst>
                <a:path w="3435" h="5001" extrusionOk="0">
                  <a:moveTo>
                    <a:pt x="3435" y="1"/>
                  </a:moveTo>
                  <a:lnTo>
                    <a:pt x="56" y="3546"/>
                  </a:lnTo>
                  <a:lnTo>
                    <a:pt x="1" y="4244"/>
                  </a:lnTo>
                  <a:cubicBezTo>
                    <a:pt x="1" y="4244"/>
                    <a:pt x="1009" y="5001"/>
                    <a:pt x="2288" y="5001"/>
                  </a:cubicBezTo>
                  <a:cubicBezTo>
                    <a:pt x="2527" y="5001"/>
                    <a:pt x="2776" y="4974"/>
                    <a:pt x="3030" y="4911"/>
                  </a:cubicBezTo>
                  <a:lnTo>
                    <a:pt x="3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7301238" y="2826474"/>
              <a:ext cx="424027" cy="409611"/>
            </a:xfrm>
            <a:custGeom>
              <a:avLst/>
              <a:gdLst/>
              <a:ahLst/>
              <a:cxnLst/>
              <a:rect l="l" t="t" r="r" b="b"/>
              <a:pathLst>
                <a:path w="11324" h="10939" extrusionOk="0">
                  <a:moveTo>
                    <a:pt x="4663" y="0"/>
                  </a:moveTo>
                  <a:lnTo>
                    <a:pt x="2321" y="885"/>
                  </a:lnTo>
                  <a:cubicBezTo>
                    <a:pt x="2321" y="885"/>
                    <a:pt x="2084" y="1978"/>
                    <a:pt x="1482" y="4729"/>
                  </a:cubicBezTo>
                  <a:cubicBezTo>
                    <a:pt x="885" y="7480"/>
                    <a:pt x="0" y="10034"/>
                    <a:pt x="3717" y="10843"/>
                  </a:cubicBezTo>
                  <a:cubicBezTo>
                    <a:pt x="4018" y="10908"/>
                    <a:pt x="4305" y="10939"/>
                    <a:pt x="4579" y="10939"/>
                  </a:cubicBezTo>
                  <a:cubicBezTo>
                    <a:pt x="6216" y="10939"/>
                    <a:pt x="7380" y="9848"/>
                    <a:pt x="8172" y="8557"/>
                  </a:cubicBezTo>
                  <a:cubicBezTo>
                    <a:pt x="8466" y="8886"/>
                    <a:pt x="8875" y="9103"/>
                    <a:pt x="9346" y="9144"/>
                  </a:cubicBezTo>
                  <a:cubicBezTo>
                    <a:pt x="9393" y="9147"/>
                    <a:pt x="9439" y="9149"/>
                    <a:pt x="9485" y="9149"/>
                  </a:cubicBezTo>
                  <a:cubicBezTo>
                    <a:pt x="10397" y="9149"/>
                    <a:pt x="11170" y="8449"/>
                    <a:pt x="11247" y="7525"/>
                  </a:cubicBezTo>
                  <a:cubicBezTo>
                    <a:pt x="11323" y="6554"/>
                    <a:pt x="10605" y="5705"/>
                    <a:pt x="9634" y="5624"/>
                  </a:cubicBezTo>
                  <a:cubicBezTo>
                    <a:pt x="9593" y="5621"/>
                    <a:pt x="9553" y="5620"/>
                    <a:pt x="9513" y="5620"/>
                  </a:cubicBezTo>
                  <a:cubicBezTo>
                    <a:pt x="9472" y="5620"/>
                    <a:pt x="9432" y="5621"/>
                    <a:pt x="9391" y="5624"/>
                  </a:cubicBezTo>
                  <a:cubicBezTo>
                    <a:pt x="9427" y="5487"/>
                    <a:pt x="9457" y="5356"/>
                    <a:pt x="9482" y="5240"/>
                  </a:cubicBezTo>
                  <a:cubicBezTo>
                    <a:pt x="9897" y="3338"/>
                    <a:pt x="10413" y="981"/>
                    <a:pt x="10413" y="981"/>
                  </a:cubicBezTo>
                  <a:lnTo>
                    <a:pt x="4663" y="0"/>
                  </a:lnTo>
                  <a:close/>
                </a:path>
              </a:pathLst>
            </a:custGeom>
            <a:solidFill>
              <a:srgbClr val="D39C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7342877" y="2953712"/>
              <a:ext cx="344120" cy="210066"/>
            </a:xfrm>
            <a:custGeom>
              <a:avLst/>
              <a:gdLst/>
              <a:ahLst/>
              <a:cxnLst/>
              <a:rect l="l" t="t" r="r" b="b"/>
              <a:pathLst>
                <a:path w="9190" h="5610" extrusionOk="0">
                  <a:moveTo>
                    <a:pt x="5201" y="1"/>
                  </a:moveTo>
                  <a:cubicBezTo>
                    <a:pt x="4716" y="1"/>
                    <a:pt x="4210" y="158"/>
                    <a:pt x="3890" y="522"/>
                  </a:cubicBezTo>
                  <a:cubicBezTo>
                    <a:pt x="4365" y="228"/>
                    <a:pt x="4916" y="122"/>
                    <a:pt x="5462" y="16"/>
                  </a:cubicBezTo>
                  <a:cubicBezTo>
                    <a:pt x="5377" y="6"/>
                    <a:pt x="5289" y="1"/>
                    <a:pt x="5201" y="1"/>
                  </a:cubicBezTo>
                  <a:close/>
                  <a:moveTo>
                    <a:pt x="1234" y="73"/>
                  </a:moveTo>
                  <a:cubicBezTo>
                    <a:pt x="1073" y="73"/>
                    <a:pt x="915" y="120"/>
                    <a:pt x="774" y="228"/>
                  </a:cubicBezTo>
                  <a:cubicBezTo>
                    <a:pt x="890" y="188"/>
                    <a:pt x="1004" y="170"/>
                    <a:pt x="1116" y="170"/>
                  </a:cubicBezTo>
                  <a:cubicBezTo>
                    <a:pt x="1511" y="170"/>
                    <a:pt x="1875" y="395"/>
                    <a:pt x="2190" y="663"/>
                  </a:cubicBezTo>
                  <a:cubicBezTo>
                    <a:pt x="2002" y="333"/>
                    <a:pt x="1612" y="73"/>
                    <a:pt x="1234" y="73"/>
                  </a:cubicBezTo>
                  <a:close/>
                  <a:moveTo>
                    <a:pt x="486" y="1048"/>
                  </a:moveTo>
                  <a:lnTo>
                    <a:pt x="476" y="1053"/>
                  </a:lnTo>
                  <a:cubicBezTo>
                    <a:pt x="481" y="1123"/>
                    <a:pt x="501" y="1184"/>
                    <a:pt x="527" y="1240"/>
                  </a:cubicBezTo>
                  <a:cubicBezTo>
                    <a:pt x="618" y="1396"/>
                    <a:pt x="739" y="1538"/>
                    <a:pt x="850" y="1685"/>
                  </a:cubicBezTo>
                  <a:cubicBezTo>
                    <a:pt x="845" y="1685"/>
                    <a:pt x="845" y="1685"/>
                    <a:pt x="845" y="1690"/>
                  </a:cubicBezTo>
                  <a:cubicBezTo>
                    <a:pt x="714" y="1644"/>
                    <a:pt x="577" y="1599"/>
                    <a:pt x="446" y="1563"/>
                  </a:cubicBezTo>
                  <a:cubicBezTo>
                    <a:pt x="340" y="1526"/>
                    <a:pt x="232" y="1497"/>
                    <a:pt x="121" y="1497"/>
                  </a:cubicBezTo>
                  <a:cubicBezTo>
                    <a:pt x="83" y="1497"/>
                    <a:pt x="45" y="1500"/>
                    <a:pt x="6" y="1508"/>
                  </a:cubicBezTo>
                  <a:lnTo>
                    <a:pt x="1" y="1523"/>
                  </a:lnTo>
                  <a:cubicBezTo>
                    <a:pt x="66" y="1568"/>
                    <a:pt x="137" y="1599"/>
                    <a:pt x="208" y="1619"/>
                  </a:cubicBezTo>
                  <a:cubicBezTo>
                    <a:pt x="410" y="1665"/>
                    <a:pt x="618" y="1680"/>
                    <a:pt x="825" y="1705"/>
                  </a:cubicBezTo>
                  <a:cubicBezTo>
                    <a:pt x="815" y="1710"/>
                    <a:pt x="800" y="1720"/>
                    <a:pt x="790" y="1725"/>
                  </a:cubicBezTo>
                  <a:cubicBezTo>
                    <a:pt x="633" y="1867"/>
                    <a:pt x="562" y="2069"/>
                    <a:pt x="552" y="2261"/>
                  </a:cubicBezTo>
                  <a:cubicBezTo>
                    <a:pt x="607" y="2074"/>
                    <a:pt x="709" y="1902"/>
                    <a:pt x="850" y="1801"/>
                  </a:cubicBezTo>
                  <a:cubicBezTo>
                    <a:pt x="975" y="1727"/>
                    <a:pt x="1095" y="1695"/>
                    <a:pt x="1209" y="1695"/>
                  </a:cubicBezTo>
                  <a:cubicBezTo>
                    <a:pt x="1299" y="1695"/>
                    <a:pt x="1385" y="1715"/>
                    <a:pt x="1467" y="1750"/>
                  </a:cubicBezTo>
                  <a:cubicBezTo>
                    <a:pt x="1260" y="1750"/>
                    <a:pt x="1083" y="1907"/>
                    <a:pt x="1068" y="2115"/>
                  </a:cubicBezTo>
                  <a:cubicBezTo>
                    <a:pt x="1053" y="2332"/>
                    <a:pt x="1214" y="2524"/>
                    <a:pt x="1432" y="2539"/>
                  </a:cubicBezTo>
                  <a:cubicBezTo>
                    <a:pt x="1444" y="2541"/>
                    <a:pt x="1456" y="2541"/>
                    <a:pt x="1468" y="2541"/>
                  </a:cubicBezTo>
                  <a:cubicBezTo>
                    <a:pt x="1670" y="2541"/>
                    <a:pt x="1838" y="2385"/>
                    <a:pt x="1857" y="2180"/>
                  </a:cubicBezTo>
                  <a:cubicBezTo>
                    <a:pt x="1857" y="2145"/>
                    <a:pt x="1857" y="2110"/>
                    <a:pt x="1852" y="2079"/>
                  </a:cubicBezTo>
                  <a:lnTo>
                    <a:pt x="1852" y="2079"/>
                  </a:lnTo>
                  <a:cubicBezTo>
                    <a:pt x="1948" y="2206"/>
                    <a:pt x="2018" y="2352"/>
                    <a:pt x="2069" y="2504"/>
                  </a:cubicBezTo>
                  <a:cubicBezTo>
                    <a:pt x="2023" y="2115"/>
                    <a:pt x="1796" y="1695"/>
                    <a:pt x="1381" y="1599"/>
                  </a:cubicBezTo>
                  <a:cubicBezTo>
                    <a:pt x="1329" y="1588"/>
                    <a:pt x="1274" y="1582"/>
                    <a:pt x="1220" y="1582"/>
                  </a:cubicBezTo>
                  <a:cubicBezTo>
                    <a:pt x="1096" y="1582"/>
                    <a:pt x="971" y="1611"/>
                    <a:pt x="865" y="1675"/>
                  </a:cubicBezTo>
                  <a:cubicBezTo>
                    <a:pt x="815" y="1563"/>
                    <a:pt x="769" y="1457"/>
                    <a:pt x="714" y="1351"/>
                  </a:cubicBezTo>
                  <a:cubicBezTo>
                    <a:pt x="668" y="1230"/>
                    <a:pt x="602" y="1118"/>
                    <a:pt x="486" y="1048"/>
                  </a:cubicBezTo>
                  <a:close/>
                  <a:moveTo>
                    <a:pt x="5832" y="1123"/>
                  </a:moveTo>
                  <a:cubicBezTo>
                    <a:pt x="5756" y="1164"/>
                    <a:pt x="5700" y="1209"/>
                    <a:pt x="5644" y="1265"/>
                  </a:cubicBezTo>
                  <a:cubicBezTo>
                    <a:pt x="5508" y="1427"/>
                    <a:pt x="5392" y="1614"/>
                    <a:pt x="5265" y="1796"/>
                  </a:cubicBezTo>
                  <a:cubicBezTo>
                    <a:pt x="5120" y="1669"/>
                    <a:pt x="4922" y="1608"/>
                    <a:pt x="4728" y="1608"/>
                  </a:cubicBezTo>
                  <a:cubicBezTo>
                    <a:pt x="4713" y="1608"/>
                    <a:pt x="4698" y="1608"/>
                    <a:pt x="4684" y="1609"/>
                  </a:cubicBezTo>
                  <a:cubicBezTo>
                    <a:pt x="4188" y="1639"/>
                    <a:pt x="3844" y="2079"/>
                    <a:pt x="3713" y="2514"/>
                  </a:cubicBezTo>
                  <a:cubicBezTo>
                    <a:pt x="3920" y="2145"/>
                    <a:pt x="4239" y="1756"/>
                    <a:pt x="4689" y="1730"/>
                  </a:cubicBezTo>
                  <a:lnTo>
                    <a:pt x="4734" y="1730"/>
                  </a:lnTo>
                  <a:cubicBezTo>
                    <a:pt x="4587" y="1796"/>
                    <a:pt x="4486" y="1938"/>
                    <a:pt x="4471" y="2110"/>
                  </a:cubicBezTo>
                  <a:cubicBezTo>
                    <a:pt x="4451" y="2367"/>
                    <a:pt x="4638" y="2595"/>
                    <a:pt x="4896" y="2615"/>
                  </a:cubicBezTo>
                  <a:cubicBezTo>
                    <a:pt x="4908" y="2616"/>
                    <a:pt x="4921" y="2617"/>
                    <a:pt x="4933" y="2617"/>
                  </a:cubicBezTo>
                  <a:cubicBezTo>
                    <a:pt x="5175" y="2617"/>
                    <a:pt x="5377" y="2431"/>
                    <a:pt x="5397" y="2185"/>
                  </a:cubicBezTo>
                  <a:cubicBezTo>
                    <a:pt x="5402" y="2160"/>
                    <a:pt x="5402" y="2135"/>
                    <a:pt x="5397" y="2110"/>
                  </a:cubicBezTo>
                  <a:lnTo>
                    <a:pt x="5397" y="2110"/>
                  </a:lnTo>
                  <a:cubicBezTo>
                    <a:pt x="5462" y="2236"/>
                    <a:pt x="5503" y="2378"/>
                    <a:pt x="5518" y="2524"/>
                  </a:cubicBezTo>
                  <a:cubicBezTo>
                    <a:pt x="5543" y="2302"/>
                    <a:pt x="5498" y="2054"/>
                    <a:pt x="5336" y="1867"/>
                  </a:cubicBezTo>
                  <a:cubicBezTo>
                    <a:pt x="5326" y="1852"/>
                    <a:pt x="5311" y="1836"/>
                    <a:pt x="5295" y="1821"/>
                  </a:cubicBezTo>
                  <a:lnTo>
                    <a:pt x="5295" y="1821"/>
                  </a:lnTo>
                  <a:cubicBezTo>
                    <a:pt x="5457" y="1831"/>
                    <a:pt x="5619" y="1836"/>
                    <a:pt x="5781" y="1836"/>
                  </a:cubicBezTo>
                  <a:cubicBezTo>
                    <a:pt x="5827" y="1840"/>
                    <a:pt x="5873" y="1843"/>
                    <a:pt x="5918" y="1843"/>
                  </a:cubicBezTo>
                  <a:cubicBezTo>
                    <a:pt x="6050" y="1843"/>
                    <a:pt x="6177" y="1823"/>
                    <a:pt x="6302" y="1771"/>
                  </a:cubicBezTo>
                  <a:lnTo>
                    <a:pt x="6302" y="1761"/>
                  </a:lnTo>
                  <a:cubicBezTo>
                    <a:pt x="6211" y="1732"/>
                    <a:pt x="6121" y="1721"/>
                    <a:pt x="6032" y="1721"/>
                  </a:cubicBezTo>
                  <a:cubicBezTo>
                    <a:pt x="5948" y="1721"/>
                    <a:pt x="5864" y="1731"/>
                    <a:pt x="5781" y="1745"/>
                  </a:cubicBezTo>
                  <a:cubicBezTo>
                    <a:pt x="5614" y="1761"/>
                    <a:pt x="5447" y="1781"/>
                    <a:pt x="5280" y="1806"/>
                  </a:cubicBezTo>
                  <a:cubicBezTo>
                    <a:pt x="5381" y="1705"/>
                    <a:pt x="5483" y="1604"/>
                    <a:pt x="5584" y="1503"/>
                  </a:cubicBezTo>
                  <a:cubicBezTo>
                    <a:pt x="5700" y="1402"/>
                    <a:pt x="5796" y="1285"/>
                    <a:pt x="5842" y="1134"/>
                  </a:cubicBezTo>
                  <a:lnTo>
                    <a:pt x="5832" y="1123"/>
                  </a:lnTo>
                  <a:close/>
                  <a:moveTo>
                    <a:pt x="2716" y="1311"/>
                  </a:moveTo>
                  <a:cubicBezTo>
                    <a:pt x="2625" y="1589"/>
                    <a:pt x="2605" y="1973"/>
                    <a:pt x="2565" y="2281"/>
                  </a:cubicBezTo>
                  <a:cubicBezTo>
                    <a:pt x="2544" y="2681"/>
                    <a:pt x="2509" y="3101"/>
                    <a:pt x="2307" y="3455"/>
                  </a:cubicBezTo>
                  <a:cubicBezTo>
                    <a:pt x="2286" y="3485"/>
                    <a:pt x="2261" y="3515"/>
                    <a:pt x="2241" y="3526"/>
                  </a:cubicBezTo>
                  <a:cubicBezTo>
                    <a:pt x="2175" y="3553"/>
                    <a:pt x="2105" y="3564"/>
                    <a:pt x="2033" y="3564"/>
                  </a:cubicBezTo>
                  <a:cubicBezTo>
                    <a:pt x="1870" y="3564"/>
                    <a:pt x="1696" y="3507"/>
                    <a:pt x="1538" y="3465"/>
                  </a:cubicBezTo>
                  <a:cubicBezTo>
                    <a:pt x="1534" y="3465"/>
                    <a:pt x="1514" y="3458"/>
                    <a:pt x="1493" y="3458"/>
                  </a:cubicBezTo>
                  <a:cubicBezTo>
                    <a:pt x="1488" y="3458"/>
                    <a:pt x="1482" y="3459"/>
                    <a:pt x="1477" y="3460"/>
                  </a:cubicBezTo>
                  <a:cubicBezTo>
                    <a:pt x="1401" y="3475"/>
                    <a:pt x="1371" y="3571"/>
                    <a:pt x="1422" y="3627"/>
                  </a:cubicBezTo>
                  <a:cubicBezTo>
                    <a:pt x="1467" y="3672"/>
                    <a:pt x="1543" y="3728"/>
                    <a:pt x="1594" y="3768"/>
                  </a:cubicBezTo>
                  <a:cubicBezTo>
                    <a:pt x="1725" y="3869"/>
                    <a:pt x="1852" y="3971"/>
                    <a:pt x="1988" y="4062"/>
                  </a:cubicBezTo>
                  <a:lnTo>
                    <a:pt x="1998" y="4057"/>
                  </a:lnTo>
                  <a:cubicBezTo>
                    <a:pt x="1862" y="3905"/>
                    <a:pt x="1715" y="3758"/>
                    <a:pt x="1568" y="3617"/>
                  </a:cubicBezTo>
                  <a:lnTo>
                    <a:pt x="1548" y="3596"/>
                  </a:lnTo>
                  <a:lnTo>
                    <a:pt x="1548" y="3596"/>
                  </a:lnTo>
                  <a:cubicBezTo>
                    <a:pt x="1679" y="3637"/>
                    <a:pt x="1854" y="3685"/>
                    <a:pt x="2014" y="3685"/>
                  </a:cubicBezTo>
                  <a:cubicBezTo>
                    <a:pt x="2170" y="3685"/>
                    <a:pt x="2313" y="3640"/>
                    <a:pt x="2388" y="3500"/>
                  </a:cubicBezTo>
                  <a:cubicBezTo>
                    <a:pt x="2494" y="3273"/>
                    <a:pt x="2509" y="3020"/>
                    <a:pt x="2565" y="2777"/>
                  </a:cubicBezTo>
                  <a:cubicBezTo>
                    <a:pt x="2681" y="2297"/>
                    <a:pt x="2747" y="1806"/>
                    <a:pt x="2716" y="1311"/>
                  </a:cubicBezTo>
                  <a:close/>
                  <a:moveTo>
                    <a:pt x="3642" y="4011"/>
                  </a:moveTo>
                  <a:lnTo>
                    <a:pt x="3642" y="4011"/>
                  </a:lnTo>
                  <a:cubicBezTo>
                    <a:pt x="3419" y="4524"/>
                    <a:pt x="2848" y="4675"/>
                    <a:pt x="2332" y="4675"/>
                  </a:cubicBezTo>
                  <a:cubicBezTo>
                    <a:pt x="2298" y="4675"/>
                    <a:pt x="2264" y="4675"/>
                    <a:pt x="2231" y="4674"/>
                  </a:cubicBezTo>
                  <a:cubicBezTo>
                    <a:pt x="2049" y="4663"/>
                    <a:pt x="1841" y="4648"/>
                    <a:pt x="1720" y="4502"/>
                  </a:cubicBezTo>
                  <a:lnTo>
                    <a:pt x="1720" y="4502"/>
                  </a:lnTo>
                  <a:cubicBezTo>
                    <a:pt x="1806" y="4684"/>
                    <a:pt x="2039" y="4744"/>
                    <a:pt x="2221" y="4770"/>
                  </a:cubicBezTo>
                  <a:cubicBezTo>
                    <a:pt x="2296" y="4780"/>
                    <a:pt x="2375" y="4786"/>
                    <a:pt x="2455" y="4786"/>
                  </a:cubicBezTo>
                  <a:cubicBezTo>
                    <a:pt x="2970" y="4786"/>
                    <a:pt x="3541" y="4554"/>
                    <a:pt x="3642" y="4011"/>
                  </a:cubicBezTo>
                  <a:close/>
                  <a:moveTo>
                    <a:pt x="8852" y="3108"/>
                  </a:moveTo>
                  <a:cubicBezTo>
                    <a:pt x="8821" y="3108"/>
                    <a:pt x="8789" y="3116"/>
                    <a:pt x="8760" y="3136"/>
                  </a:cubicBezTo>
                  <a:cubicBezTo>
                    <a:pt x="8573" y="3252"/>
                    <a:pt x="8476" y="3465"/>
                    <a:pt x="8360" y="3637"/>
                  </a:cubicBezTo>
                  <a:cubicBezTo>
                    <a:pt x="8254" y="3819"/>
                    <a:pt x="8026" y="4158"/>
                    <a:pt x="7930" y="4335"/>
                  </a:cubicBezTo>
                  <a:cubicBezTo>
                    <a:pt x="7886" y="4391"/>
                    <a:pt x="7935" y="4461"/>
                    <a:pt x="7992" y="4461"/>
                  </a:cubicBezTo>
                  <a:cubicBezTo>
                    <a:pt x="8007" y="4461"/>
                    <a:pt x="8022" y="4456"/>
                    <a:pt x="8036" y="4446"/>
                  </a:cubicBezTo>
                  <a:cubicBezTo>
                    <a:pt x="8057" y="4421"/>
                    <a:pt x="8097" y="4385"/>
                    <a:pt x="8117" y="4365"/>
                  </a:cubicBezTo>
                  <a:cubicBezTo>
                    <a:pt x="8211" y="4283"/>
                    <a:pt x="8400" y="4109"/>
                    <a:pt x="8547" y="4109"/>
                  </a:cubicBezTo>
                  <a:cubicBezTo>
                    <a:pt x="8591" y="4109"/>
                    <a:pt x="8631" y="4124"/>
                    <a:pt x="8664" y="4163"/>
                  </a:cubicBezTo>
                  <a:cubicBezTo>
                    <a:pt x="8755" y="4375"/>
                    <a:pt x="8658" y="4643"/>
                    <a:pt x="8608" y="4861"/>
                  </a:cubicBezTo>
                  <a:lnTo>
                    <a:pt x="8623" y="4866"/>
                  </a:lnTo>
                  <a:cubicBezTo>
                    <a:pt x="8699" y="4719"/>
                    <a:pt x="8765" y="4557"/>
                    <a:pt x="8790" y="4385"/>
                  </a:cubicBezTo>
                  <a:cubicBezTo>
                    <a:pt x="8827" y="4191"/>
                    <a:pt x="8759" y="3985"/>
                    <a:pt x="8546" y="3985"/>
                  </a:cubicBezTo>
                  <a:cubicBezTo>
                    <a:pt x="8526" y="3985"/>
                    <a:pt x="8504" y="3987"/>
                    <a:pt x="8481" y="3991"/>
                  </a:cubicBezTo>
                  <a:cubicBezTo>
                    <a:pt x="8320" y="4026"/>
                    <a:pt x="8198" y="4127"/>
                    <a:pt x="8087" y="4239"/>
                  </a:cubicBezTo>
                  <a:cubicBezTo>
                    <a:pt x="8178" y="4036"/>
                    <a:pt x="8274" y="3834"/>
                    <a:pt x="8390" y="3662"/>
                  </a:cubicBezTo>
                  <a:cubicBezTo>
                    <a:pt x="8487" y="3526"/>
                    <a:pt x="8598" y="3394"/>
                    <a:pt x="8719" y="3293"/>
                  </a:cubicBezTo>
                  <a:cubicBezTo>
                    <a:pt x="8766" y="3251"/>
                    <a:pt x="8826" y="3212"/>
                    <a:pt x="8865" y="3212"/>
                  </a:cubicBezTo>
                  <a:cubicBezTo>
                    <a:pt x="8873" y="3212"/>
                    <a:pt x="8880" y="3214"/>
                    <a:pt x="8886" y="3217"/>
                  </a:cubicBezTo>
                  <a:cubicBezTo>
                    <a:pt x="9104" y="3318"/>
                    <a:pt x="9119" y="3606"/>
                    <a:pt x="9134" y="3834"/>
                  </a:cubicBezTo>
                  <a:lnTo>
                    <a:pt x="9144" y="3834"/>
                  </a:lnTo>
                  <a:cubicBezTo>
                    <a:pt x="9179" y="3672"/>
                    <a:pt x="9189" y="3490"/>
                    <a:pt x="9119" y="3323"/>
                  </a:cubicBezTo>
                  <a:cubicBezTo>
                    <a:pt x="9083" y="3220"/>
                    <a:pt x="8967" y="3108"/>
                    <a:pt x="8852" y="3108"/>
                  </a:cubicBezTo>
                  <a:close/>
                  <a:moveTo>
                    <a:pt x="2803" y="5486"/>
                  </a:moveTo>
                  <a:cubicBezTo>
                    <a:pt x="2731" y="5486"/>
                    <a:pt x="2657" y="5504"/>
                    <a:pt x="2580" y="5533"/>
                  </a:cubicBezTo>
                  <a:lnTo>
                    <a:pt x="2570" y="5548"/>
                  </a:lnTo>
                  <a:cubicBezTo>
                    <a:pt x="2646" y="5584"/>
                    <a:pt x="2731" y="5599"/>
                    <a:pt x="2812" y="5609"/>
                  </a:cubicBezTo>
                  <a:cubicBezTo>
                    <a:pt x="2898" y="5609"/>
                    <a:pt x="2979" y="5599"/>
                    <a:pt x="3065" y="5589"/>
                  </a:cubicBezTo>
                  <a:lnTo>
                    <a:pt x="3060" y="5574"/>
                  </a:lnTo>
                  <a:cubicBezTo>
                    <a:pt x="2977" y="5512"/>
                    <a:pt x="2892" y="5486"/>
                    <a:pt x="2803" y="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6865493" y="3286334"/>
              <a:ext cx="1378051" cy="672175"/>
            </a:xfrm>
            <a:custGeom>
              <a:avLst/>
              <a:gdLst/>
              <a:ahLst/>
              <a:cxnLst/>
              <a:rect l="l" t="t" r="r" b="b"/>
              <a:pathLst>
                <a:path w="36802" h="17951" extrusionOk="0">
                  <a:moveTo>
                    <a:pt x="14374" y="0"/>
                  </a:moveTo>
                  <a:cubicBezTo>
                    <a:pt x="12298" y="0"/>
                    <a:pt x="9006" y="257"/>
                    <a:pt x="6367" y="1647"/>
                  </a:cubicBezTo>
                  <a:cubicBezTo>
                    <a:pt x="2180" y="3857"/>
                    <a:pt x="1" y="13091"/>
                    <a:pt x="1" y="13091"/>
                  </a:cubicBezTo>
                  <a:lnTo>
                    <a:pt x="1983" y="17951"/>
                  </a:lnTo>
                  <a:lnTo>
                    <a:pt x="36270" y="17951"/>
                  </a:lnTo>
                  <a:cubicBezTo>
                    <a:pt x="36270" y="17951"/>
                    <a:pt x="36801" y="6921"/>
                    <a:pt x="33787" y="4969"/>
                  </a:cubicBezTo>
                  <a:cubicBezTo>
                    <a:pt x="30768" y="3012"/>
                    <a:pt x="19435" y="772"/>
                    <a:pt x="19435" y="772"/>
                  </a:cubicBezTo>
                  <a:lnTo>
                    <a:pt x="16391" y="89"/>
                  </a:lnTo>
                  <a:cubicBezTo>
                    <a:pt x="16391" y="89"/>
                    <a:pt x="15592" y="0"/>
                    <a:pt x="14374" y="0"/>
                  </a:cubicBezTo>
                  <a:close/>
                </a:path>
              </a:pathLst>
            </a:custGeom>
            <a:solidFill>
              <a:srgbClr val="D39C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7364745" y="2799027"/>
              <a:ext cx="524305" cy="569801"/>
            </a:xfrm>
            <a:custGeom>
              <a:avLst/>
              <a:gdLst/>
              <a:ahLst/>
              <a:cxnLst/>
              <a:rect l="l" t="t" r="r" b="b"/>
              <a:pathLst>
                <a:path w="14002" h="15217" extrusionOk="0">
                  <a:moveTo>
                    <a:pt x="3980" y="0"/>
                  </a:moveTo>
                  <a:cubicBezTo>
                    <a:pt x="0" y="0"/>
                    <a:pt x="286" y="3181"/>
                    <a:pt x="286" y="3181"/>
                  </a:cubicBezTo>
                  <a:cubicBezTo>
                    <a:pt x="286" y="3181"/>
                    <a:pt x="2095" y="1851"/>
                    <a:pt x="3096" y="1851"/>
                  </a:cubicBezTo>
                  <a:cubicBezTo>
                    <a:pt x="3104" y="1851"/>
                    <a:pt x="3111" y="1851"/>
                    <a:pt x="3118" y="1851"/>
                  </a:cubicBezTo>
                  <a:cubicBezTo>
                    <a:pt x="2340" y="2013"/>
                    <a:pt x="1500" y="2594"/>
                    <a:pt x="1611" y="3449"/>
                  </a:cubicBezTo>
                  <a:lnTo>
                    <a:pt x="1637" y="3292"/>
                  </a:lnTo>
                  <a:cubicBezTo>
                    <a:pt x="1642" y="3237"/>
                    <a:pt x="1652" y="3196"/>
                    <a:pt x="1672" y="3141"/>
                  </a:cubicBezTo>
                  <a:cubicBezTo>
                    <a:pt x="1687" y="3055"/>
                    <a:pt x="1743" y="2938"/>
                    <a:pt x="1783" y="2857"/>
                  </a:cubicBezTo>
                  <a:cubicBezTo>
                    <a:pt x="2072" y="2357"/>
                    <a:pt x="2638" y="2089"/>
                    <a:pt x="3184" y="1952"/>
                  </a:cubicBezTo>
                  <a:lnTo>
                    <a:pt x="3184" y="1952"/>
                  </a:lnTo>
                  <a:cubicBezTo>
                    <a:pt x="2861" y="2438"/>
                    <a:pt x="2694" y="3024"/>
                    <a:pt x="2749" y="3606"/>
                  </a:cubicBezTo>
                  <a:cubicBezTo>
                    <a:pt x="2825" y="4248"/>
                    <a:pt x="3336" y="4749"/>
                    <a:pt x="3882" y="5032"/>
                  </a:cubicBezTo>
                  <a:cubicBezTo>
                    <a:pt x="2775" y="4177"/>
                    <a:pt x="2375" y="3120"/>
                    <a:pt x="3316" y="1942"/>
                  </a:cubicBezTo>
                  <a:lnTo>
                    <a:pt x="3316" y="1942"/>
                  </a:lnTo>
                  <a:cubicBezTo>
                    <a:pt x="3412" y="2478"/>
                    <a:pt x="4175" y="5907"/>
                    <a:pt x="7695" y="6357"/>
                  </a:cubicBezTo>
                  <a:cubicBezTo>
                    <a:pt x="7736" y="6354"/>
                    <a:pt x="7776" y="6353"/>
                    <a:pt x="7817" y="6353"/>
                  </a:cubicBezTo>
                  <a:cubicBezTo>
                    <a:pt x="7857" y="6353"/>
                    <a:pt x="7897" y="6354"/>
                    <a:pt x="7938" y="6357"/>
                  </a:cubicBezTo>
                  <a:cubicBezTo>
                    <a:pt x="8909" y="6438"/>
                    <a:pt x="9627" y="7287"/>
                    <a:pt x="9551" y="8258"/>
                  </a:cubicBezTo>
                  <a:cubicBezTo>
                    <a:pt x="9474" y="9182"/>
                    <a:pt x="8701" y="9882"/>
                    <a:pt x="7789" y="9882"/>
                  </a:cubicBezTo>
                  <a:cubicBezTo>
                    <a:pt x="7743" y="9882"/>
                    <a:pt x="7697" y="9880"/>
                    <a:pt x="7650" y="9877"/>
                  </a:cubicBezTo>
                  <a:cubicBezTo>
                    <a:pt x="7179" y="9836"/>
                    <a:pt x="6770" y="9614"/>
                    <a:pt x="6476" y="9290"/>
                  </a:cubicBezTo>
                  <a:lnTo>
                    <a:pt x="6102" y="13786"/>
                  </a:lnTo>
                  <a:lnTo>
                    <a:pt x="12419" y="15217"/>
                  </a:lnTo>
                  <a:cubicBezTo>
                    <a:pt x="12419" y="15217"/>
                    <a:pt x="13976" y="14463"/>
                    <a:pt x="14001" y="13209"/>
                  </a:cubicBezTo>
                  <a:lnTo>
                    <a:pt x="14001" y="13209"/>
                  </a:lnTo>
                  <a:cubicBezTo>
                    <a:pt x="14001" y="13209"/>
                    <a:pt x="13867" y="13234"/>
                    <a:pt x="13656" y="13234"/>
                  </a:cubicBezTo>
                  <a:cubicBezTo>
                    <a:pt x="12830" y="13234"/>
                    <a:pt x="10833" y="12862"/>
                    <a:pt x="11099" y="9214"/>
                  </a:cubicBezTo>
                  <a:cubicBezTo>
                    <a:pt x="11250" y="7151"/>
                    <a:pt x="10982" y="5163"/>
                    <a:pt x="10178" y="3565"/>
                  </a:cubicBezTo>
                  <a:lnTo>
                    <a:pt x="10178" y="3565"/>
                  </a:lnTo>
                  <a:cubicBezTo>
                    <a:pt x="10826" y="4728"/>
                    <a:pt x="11276" y="6018"/>
                    <a:pt x="11422" y="7338"/>
                  </a:cubicBezTo>
                  <a:cubicBezTo>
                    <a:pt x="11549" y="8279"/>
                    <a:pt x="11463" y="9209"/>
                    <a:pt x="11508" y="10160"/>
                  </a:cubicBezTo>
                  <a:cubicBezTo>
                    <a:pt x="11566" y="11125"/>
                    <a:pt x="11861" y="12100"/>
                    <a:pt x="12943" y="12100"/>
                  </a:cubicBezTo>
                  <a:cubicBezTo>
                    <a:pt x="13001" y="12100"/>
                    <a:pt x="13060" y="12097"/>
                    <a:pt x="13122" y="12092"/>
                  </a:cubicBezTo>
                  <a:lnTo>
                    <a:pt x="13122" y="12082"/>
                  </a:lnTo>
                  <a:cubicBezTo>
                    <a:pt x="12884" y="12076"/>
                    <a:pt x="12646" y="12041"/>
                    <a:pt x="12439" y="11945"/>
                  </a:cubicBezTo>
                  <a:cubicBezTo>
                    <a:pt x="12226" y="11854"/>
                    <a:pt x="12060" y="11687"/>
                    <a:pt x="11943" y="11490"/>
                  </a:cubicBezTo>
                  <a:cubicBezTo>
                    <a:pt x="11518" y="10650"/>
                    <a:pt x="11635" y="9659"/>
                    <a:pt x="11615" y="8739"/>
                  </a:cubicBezTo>
                  <a:cubicBezTo>
                    <a:pt x="11604" y="8268"/>
                    <a:pt x="11559" y="7793"/>
                    <a:pt x="11488" y="7328"/>
                  </a:cubicBezTo>
                  <a:cubicBezTo>
                    <a:pt x="11185" y="5477"/>
                    <a:pt x="10628" y="3565"/>
                    <a:pt x="9278" y="2200"/>
                  </a:cubicBezTo>
                  <a:lnTo>
                    <a:pt x="9278" y="2200"/>
                  </a:lnTo>
                  <a:cubicBezTo>
                    <a:pt x="9298" y="2225"/>
                    <a:pt x="9313" y="2250"/>
                    <a:pt x="9334" y="2276"/>
                  </a:cubicBezTo>
                  <a:cubicBezTo>
                    <a:pt x="8292" y="1032"/>
                    <a:pt x="6770" y="202"/>
                    <a:pt x="4676" y="30"/>
                  </a:cubicBezTo>
                  <a:cubicBezTo>
                    <a:pt x="4431" y="10"/>
                    <a:pt x="4199" y="0"/>
                    <a:pt x="39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7035904" y="3270907"/>
              <a:ext cx="983605" cy="819596"/>
            </a:xfrm>
            <a:custGeom>
              <a:avLst/>
              <a:gdLst/>
              <a:ahLst/>
              <a:cxnLst/>
              <a:rect l="l" t="t" r="r" b="b"/>
              <a:pathLst>
                <a:path w="26268" h="21888" extrusionOk="0">
                  <a:moveTo>
                    <a:pt x="6656" y="0"/>
                  </a:moveTo>
                  <a:lnTo>
                    <a:pt x="6464" y="5755"/>
                  </a:lnTo>
                  <a:cubicBezTo>
                    <a:pt x="2863" y="8709"/>
                    <a:pt x="1" y="19738"/>
                    <a:pt x="1" y="19738"/>
                  </a:cubicBezTo>
                  <a:lnTo>
                    <a:pt x="13134" y="20811"/>
                  </a:lnTo>
                  <a:lnTo>
                    <a:pt x="26268" y="21888"/>
                  </a:lnTo>
                  <a:cubicBezTo>
                    <a:pt x="26268" y="21888"/>
                    <a:pt x="25236" y="10545"/>
                    <a:pt x="22161" y="7040"/>
                  </a:cubicBezTo>
                  <a:lnTo>
                    <a:pt x="23092" y="2615"/>
                  </a:lnTo>
                  <a:lnTo>
                    <a:pt x="21160" y="2150"/>
                  </a:lnTo>
                  <a:lnTo>
                    <a:pt x="20776" y="6817"/>
                  </a:lnTo>
                  <a:cubicBezTo>
                    <a:pt x="20776" y="6817"/>
                    <a:pt x="17848" y="7753"/>
                    <a:pt x="16968" y="9923"/>
                  </a:cubicBezTo>
                  <a:cubicBezTo>
                    <a:pt x="16327" y="11503"/>
                    <a:pt x="14980" y="11717"/>
                    <a:pt x="14296" y="11717"/>
                  </a:cubicBezTo>
                  <a:cubicBezTo>
                    <a:pt x="14041" y="11717"/>
                    <a:pt x="13878" y="11687"/>
                    <a:pt x="13878" y="11687"/>
                  </a:cubicBezTo>
                  <a:cubicBezTo>
                    <a:pt x="13878" y="11687"/>
                    <a:pt x="13875" y="11688"/>
                    <a:pt x="13870" y="11688"/>
                  </a:cubicBezTo>
                  <a:cubicBezTo>
                    <a:pt x="13727" y="11688"/>
                    <a:pt x="11620" y="11650"/>
                    <a:pt x="11122" y="9442"/>
                  </a:cubicBezTo>
                  <a:cubicBezTo>
                    <a:pt x="10606" y="7161"/>
                    <a:pt x="7865" y="5761"/>
                    <a:pt x="7865" y="5761"/>
                  </a:cubicBezTo>
                  <a:lnTo>
                    <a:pt x="8325" y="137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6705678" y="3680703"/>
              <a:ext cx="1665291" cy="1300203"/>
            </a:xfrm>
            <a:custGeom>
              <a:avLst/>
              <a:gdLst/>
              <a:ahLst/>
              <a:cxnLst/>
              <a:rect l="l" t="t" r="r" b="b"/>
              <a:pathLst>
                <a:path w="44473" h="34723" extrusionOk="0">
                  <a:moveTo>
                    <a:pt x="40250" y="0"/>
                  </a:moveTo>
                  <a:cubicBezTo>
                    <a:pt x="40250" y="0"/>
                    <a:pt x="37064" y="2008"/>
                    <a:pt x="33630" y="2342"/>
                  </a:cubicBezTo>
                  <a:lnTo>
                    <a:pt x="33504" y="6347"/>
                  </a:lnTo>
                  <a:cubicBezTo>
                    <a:pt x="33164" y="6327"/>
                    <a:pt x="32770" y="6319"/>
                    <a:pt x="32332" y="6319"/>
                  </a:cubicBezTo>
                  <a:cubicBezTo>
                    <a:pt x="27404" y="6319"/>
                    <a:pt x="17023" y="7449"/>
                    <a:pt x="17023" y="7449"/>
                  </a:cubicBezTo>
                  <a:cubicBezTo>
                    <a:pt x="17023" y="7449"/>
                    <a:pt x="14909" y="2220"/>
                    <a:pt x="13316" y="1472"/>
                  </a:cubicBezTo>
                  <a:cubicBezTo>
                    <a:pt x="11723" y="718"/>
                    <a:pt x="9462" y="1138"/>
                    <a:pt x="4759" y="804"/>
                  </a:cubicBezTo>
                  <a:cubicBezTo>
                    <a:pt x="4759" y="804"/>
                    <a:pt x="0" y="10767"/>
                    <a:pt x="86" y="14034"/>
                  </a:cubicBezTo>
                  <a:cubicBezTo>
                    <a:pt x="167" y="17301"/>
                    <a:pt x="3267" y="18388"/>
                    <a:pt x="3267" y="18388"/>
                  </a:cubicBezTo>
                  <a:cubicBezTo>
                    <a:pt x="3267" y="18388"/>
                    <a:pt x="2761" y="21655"/>
                    <a:pt x="2428" y="25539"/>
                  </a:cubicBezTo>
                  <a:cubicBezTo>
                    <a:pt x="2094" y="29417"/>
                    <a:pt x="2933" y="34722"/>
                    <a:pt x="2933" y="34722"/>
                  </a:cubicBezTo>
                  <a:lnTo>
                    <a:pt x="42799" y="34722"/>
                  </a:lnTo>
                  <a:cubicBezTo>
                    <a:pt x="42799" y="34722"/>
                    <a:pt x="44473" y="30788"/>
                    <a:pt x="44139" y="25539"/>
                  </a:cubicBezTo>
                  <a:cubicBezTo>
                    <a:pt x="43805" y="20289"/>
                    <a:pt x="40250" y="0"/>
                    <a:pt x="40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6999358" y="3788731"/>
              <a:ext cx="268556" cy="216170"/>
            </a:xfrm>
            <a:custGeom>
              <a:avLst/>
              <a:gdLst/>
              <a:ahLst/>
              <a:cxnLst/>
              <a:rect l="l" t="t" r="r" b="b"/>
              <a:pathLst>
                <a:path w="7172" h="5773" extrusionOk="0">
                  <a:moveTo>
                    <a:pt x="1812" y="1"/>
                  </a:moveTo>
                  <a:cubicBezTo>
                    <a:pt x="1706" y="1"/>
                    <a:pt x="1599" y="27"/>
                    <a:pt x="1503" y="84"/>
                  </a:cubicBezTo>
                  <a:cubicBezTo>
                    <a:pt x="1199" y="261"/>
                    <a:pt x="1083" y="640"/>
                    <a:pt x="1240" y="953"/>
                  </a:cubicBezTo>
                  <a:lnTo>
                    <a:pt x="2287" y="2830"/>
                  </a:lnTo>
                  <a:lnTo>
                    <a:pt x="2287" y="2830"/>
                  </a:lnTo>
                  <a:lnTo>
                    <a:pt x="1129" y="1899"/>
                  </a:lnTo>
                  <a:cubicBezTo>
                    <a:pt x="1013" y="1800"/>
                    <a:pt x="871" y="1752"/>
                    <a:pt x="730" y="1752"/>
                  </a:cubicBezTo>
                  <a:cubicBezTo>
                    <a:pt x="568" y="1752"/>
                    <a:pt x="406" y="1815"/>
                    <a:pt x="284" y="1940"/>
                  </a:cubicBezTo>
                  <a:cubicBezTo>
                    <a:pt x="41" y="2192"/>
                    <a:pt x="36" y="2587"/>
                    <a:pt x="269" y="2850"/>
                  </a:cubicBezTo>
                  <a:lnTo>
                    <a:pt x="1761" y="4352"/>
                  </a:lnTo>
                  <a:lnTo>
                    <a:pt x="896" y="4094"/>
                  </a:lnTo>
                  <a:cubicBezTo>
                    <a:pt x="833" y="4073"/>
                    <a:pt x="768" y="4063"/>
                    <a:pt x="705" y="4063"/>
                  </a:cubicBezTo>
                  <a:cubicBezTo>
                    <a:pt x="459" y="4063"/>
                    <a:pt x="229" y="4211"/>
                    <a:pt x="132" y="4448"/>
                  </a:cubicBezTo>
                  <a:cubicBezTo>
                    <a:pt x="1" y="4777"/>
                    <a:pt x="143" y="5146"/>
                    <a:pt x="456" y="5298"/>
                  </a:cubicBezTo>
                  <a:lnTo>
                    <a:pt x="1574" y="5773"/>
                  </a:lnTo>
                  <a:cubicBezTo>
                    <a:pt x="3445" y="5363"/>
                    <a:pt x="5624" y="5030"/>
                    <a:pt x="7172" y="4817"/>
                  </a:cubicBezTo>
                  <a:lnTo>
                    <a:pt x="4588" y="458"/>
                  </a:lnTo>
                  <a:cubicBezTo>
                    <a:pt x="4473" y="256"/>
                    <a:pt x="4263" y="142"/>
                    <a:pt x="4044" y="142"/>
                  </a:cubicBezTo>
                  <a:cubicBezTo>
                    <a:pt x="3955" y="142"/>
                    <a:pt x="3865" y="161"/>
                    <a:pt x="3779" y="200"/>
                  </a:cubicBezTo>
                  <a:cubicBezTo>
                    <a:pt x="3465" y="352"/>
                    <a:pt x="3318" y="721"/>
                    <a:pt x="3445" y="1044"/>
                  </a:cubicBezTo>
                  <a:lnTo>
                    <a:pt x="4391" y="3153"/>
                  </a:lnTo>
                  <a:lnTo>
                    <a:pt x="4391" y="3153"/>
                  </a:lnTo>
                  <a:lnTo>
                    <a:pt x="2327" y="271"/>
                  </a:lnTo>
                  <a:cubicBezTo>
                    <a:pt x="2208" y="96"/>
                    <a:pt x="2012" y="1"/>
                    <a:pt x="1812" y="1"/>
                  </a:cubicBezTo>
                  <a:close/>
                </a:path>
              </a:pathLst>
            </a:custGeom>
            <a:solidFill>
              <a:srgbClr val="D39C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6966032" y="4366168"/>
              <a:ext cx="1147802" cy="614735"/>
            </a:xfrm>
            <a:custGeom>
              <a:avLst/>
              <a:gdLst/>
              <a:ahLst/>
              <a:cxnLst/>
              <a:rect l="l" t="t" r="r" b="b"/>
              <a:pathLst>
                <a:path w="30653" h="16417" extrusionOk="0">
                  <a:moveTo>
                    <a:pt x="10929" y="1"/>
                  </a:moveTo>
                  <a:cubicBezTo>
                    <a:pt x="4603" y="1761"/>
                    <a:pt x="1" y="16416"/>
                    <a:pt x="1" y="16416"/>
                  </a:cubicBezTo>
                  <a:lnTo>
                    <a:pt x="30652" y="16416"/>
                  </a:lnTo>
                  <a:cubicBezTo>
                    <a:pt x="30652" y="10636"/>
                    <a:pt x="24958" y="1174"/>
                    <a:pt x="24958" y="1174"/>
                  </a:cubicBezTo>
                  <a:lnTo>
                    <a:pt x="10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6828011" y="3894476"/>
              <a:ext cx="1436353" cy="532917"/>
            </a:xfrm>
            <a:custGeom>
              <a:avLst/>
              <a:gdLst/>
              <a:ahLst/>
              <a:cxnLst/>
              <a:rect l="l" t="t" r="r" b="b"/>
              <a:pathLst>
                <a:path w="38359" h="14232" extrusionOk="0">
                  <a:moveTo>
                    <a:pt x="8977" y="324"/>
                  </a:moveTo>
                  <a:lnTo>
                    <a:pt x="8961" y="329"/>
                  </a:lnTo>
                  <a:cubicBezTo>
                    <a:pt x="9037" y="496"/>
                    <a:pt x="9108" y="663"/>
                    <a:pt x="9189" y="825"/>
                  </a:cubicBezTo>
                  <a:cubicBezTo>
                    <a:pt x="9255" y="992"/>
                    <a:pt x="9341" y="1149"/>
                    <a:pt x="9482" y="1275"/>
                  </a:cubicBezTo>
                  <a:lnTo>
                    <a:pt x="9492" y="1270"/>
                  </a:lnTo>
                  <a:cubicBezTo>
                    <a:pt x="9462" y="1083"/>
                    <a:pt x="9376" y="926"/>
                    <a:pt x="9270" y="779"/>
                  </a:cubicBezTo>
                  <a:cubicBezTo>
                    <a:pt x="9174" y="623"/>
                    <a:pt x="9078" y="476"/>
                    <a:pt x="8977" y="324"/>
                  </a:cubicBezTo>
                  <a:close/>
                  <a:moveTo>
                    <a:pt x="6868" y="1"/>
                  </a:moveTo>
                  <a:lnTo>
                    <a:pt x="6858" y="11"/>
                  </a:lnTo>
                  <a:cubicBezTo>
                    <a:pt x="7055" y="274"/>
                    <a:pt x="7252" y="542"/>
                    <a:pt x="7454" y="805"/>
                  </a:cubicBezTo>
                  <a:cubicBezTo>
                    <a:pt x="7652" y="1073"/>
                    <a:pt x="7859" y="1331"/>
                    <a:pt x="8117" y="1548"/>
                  </a:cubicBezTo>
                  <a:cubicBezTo>
                    <a:pt x="8001" y="1255"/>
                    <a:pt x="7743" y="987"/>
                    <a:pt x="7530" y="744"/>
                  </a:cubicBezTo>
                  <a:cubicBezTo>
                    <a:pt x="7313" y="496"/>
                    <a:pt x="7090" y="248"/>
                    <a:pt x="6868" y="1"/>
                  </a:cubicBezTo>
                  <a:close/>
                  <a:moveTo>
                    <a:pt x="6337" y="1523"/>
                  </a:moveTo>
                  <a:lnTo>
                    <a:pt x="6332" y="1533"/>
                  </a:lnTo>
                  <a:cubicBezTo>
                    <a:pt x="6519" y="1664"/>
                    <a:pt x="6701" y="1796"/>
                    <a:pt x="6888" y="1922"/>
                  </a:cubicBezTo>
                  <a:cubicBezTo>
                    <a:pt x="7075" y="2059"/>
                    <a:pt x="7262" y="2180"/>
                    <a:pt x="7490" y="2246"/>
                  </a:cubicBezTo>
                  <a:lnTo>
                    <a:pt x="7495" y="2236"/>
                  </a:lnTo>
                  <a:cubicBezTo>
                    <a:pt x="7338" y="2059"/>
                    <a:pt x="7146" y="1943"/>
                    <a:pt x="6939" y="1841"/>
                  </a:cubicBezTo>
                  <a:cubicBezTo>
                    <a:pt x="6741" y="1730"/>
                    <a:pt x="6539" y="1624"/>
                    <a:pt x="6337" y="1523"/>
                  </a:cubicBezTo>
                  <a:close/>
                  <a:moveTo>
                    <a:pt x="13756" y="1745"/>
                  </a:moveTo>
                  <a:lnTo>
                    <a:pt x="13756" y="1745"/>
                  </a:lnTo>
                  <a:cubicBezTo>
                    <a:pt x="12400" y="1852"/>
                    <a:pt x="10989" y="2064"/>
                    <a:pt x="9629" y="2256"/>
                  </a:cubicBezTo>
                  <a:cubicBezTo>
                    <a:pt x="8253" y="2458"/>
                    <a:pt x="6883" y="2701"/>
                    <a:pt x="5548" y="3080"/>
                  </a:cubicBezTo>
                  <a:lnTo>
                    <a:pt x="5553" y="3091"/>
                  </a:lnTo>
                  <a:cubicBezTo>
                    <a:pt x="8233" y="2590"/>
                    <a:pt x="11050" y="2084"/>
                    <a:pt x="13756" y="1745"/>
                  </a:cubicBezTo>
                  <a:close/>
                  <a:moveTo>
                    <a:pt x="30242" y="638"/>
                  </a:moveTo>
                  <a:lnTo>
                    <a:pt x="30242" y="638"/>
                  </a:lnTo>
                  <a:cubicBezTo>
                    <a:pt x="29863" y="2686"/>
                    <a:pt x="29569" y="4815"/>
                    <a:pt x="29276" y="6893"/>
                  </a:cubicBezTo>
                  <a:cubicBezTo>
                    <a:pt x="28224" y="7258"/>
                    <a:pt x="26813" y="7880"/>
                    <a:pt x="25630" y="8304"/>
                  </a:cubicBezTo>
                  <a:cubicBezTo>
                    <a:pt x="21948" y="9690"/>
                    <a:pt x="18221" y="11086"/>
                    <a:pt x="14615" y="12603"/>
                  </a:cubicBezTo>
                  <a:cubicBezTo>
                    <a:pt x="19561" y="10823"/>
                    <a:pt x="24406" y="8785"/>
                    <a:pt x="29327" y="6939"/>
                  </a:cubicBezTo>
                  <a:lnTo>
                    <a:pt x="29352" y="6929"/>
                  </a:lnTo>
                  <a:lnTo>
                    <a:pt x="29352" y="6909"/>
                  </a:lnTo>
                  <a:cubicBezTo>
                    <a:pt x="29438" y="6388"/>
                    <a:pt x="29519" y="5867"/>
                    <a:pt x="29595" y="5346"/>
                  </a:cubicBezTo>
                  <a:cubicBezTo>
                    <a:pt x="29827" y="3778"/>
                    <a:pt x="30045" y="2211"/>
                    <a:pt x="30242" y="638"/>
                  </a:cubicBezTo>
                  <a:close/>
                  <a:moveTo>
                    <a:pt x="14615" y="12603"/>
                  </a:moveTo>
                  <a:cubicBezTo>
                    <a:pt x="12835" y="13018"/>
                    <a:pt x="10984" y="13422"/>
                    <a:pt x="9144" y="13640"/>
                  </a:cubicBezTo>
                  <a:cubicBezTo>
                    <a:pt x="8295" y="13725"/>
                    <a:pt x="7441" y="13771"/>
                    <a:pt x="6588" y="13771"/>
                  </a:cubicBezTo>
                  <a:cubicBezTo>
                    <a:pt x="4967" y="13771"/>
                    <a:pt x="3347" y="13606"/>
                    <a:pt x="1770" y="13235"/>
                  </a:cubicBezTo>
                  <a:cubicBezTo>
                    <a:pt x="1168" y="13083"/>
                    <a:pt x="582" y="12896"/>
                    <a:pt x="0" y="12674"/>
                  </a:cubicBezTo>
                  <a:lnTo>
                    <a:pt x="0" y="12674"/>
                  </a:lnTo>
                  <a:cubicBezTo>
                    <a:pt x="526" y="12952"/>
                    <a:pt x="1158" y="13149"/>
                    <a:pt x="1745" y="13326"/>
                  </a:cubicBezTo>
                  <a:cubicBezTo>
                    <a:pt x="3157" y="13715"/>
                    <a:pt x="4612" y="13858"/>
                    <a:pt x="6071" y="13858"/>
                  </a:cubicBezTo>
                  <a:cubicBezTo>
                    <a:pt x="7100" y="13858"/>
                    <a:pt x="8130" y="13787"/>
                    <a:pt x="9149" y="13680"/>
                  </a:cubicBezTo>
                  <a:cubicBezTo>
                    <a:pt x="11000" y="13513"/>
                    <a:pt x="12845" y="13185"/>
                    <a:pt x="14615" y="12603"/>
                  </a:cubicBezTo>
                  <a:close/>
                  <a:moveTo>
                    <a:pt x="38359" y="2413"/>
                  </a:moveTo>
                  <a:cubicBezTo>
                    <a:pt x="38071" y="4684"/>
                    <a:pt x="37711" y="6954"/>
                    <a:pt x="37175" y="9179"/>
                  </a:cubicBezTo>
                  <a:cubicBezTo>
                    <a:pt x="36826" y="10474"/>
                    <a:pt x="36381" y="12416"/>
                    <a:pt x="35309" y="13276"/>
                  </a:cubicBezTo>
                  <a:cubicBezTo>
                    <a:pt x="34434" y="13920"/>
                    <a:pt x="33195" y="14131"/>
                    <a:pt x="31933" y="14131"/>
                  </a:cubicBezTo>
                  <a:cubicBezTo>
                    <a:pt x="30767" y="14131"/>
                    <a:pt x="29581" y="13951"/>
                    <a:pt x="28644" y="13766"/>
                  </a:cubicBezTo>
                  <a:lnTo>
                    <a:pt x="28644" y="13766"/>
                  </a:lnTo>
                  <a:cubicBezTo>
                    <a:pt x="29577" y="14025"/>
                    <a:pt x="30758" y="14231"/>
                    <a:pt x="31925" y="14231"/>
                  </a:cubicBezTo>
                  <a:cubicBezTo>
                    <a:pt x="33192" y="14231"/>
                    <a:pt x="34442" y="13988"/>
                    <a:pt x="35335" y="13306"/>
                  </a:cubicBezTo>
                  <a:cubicBezTo>
                    <a:pt x="36740" y="12153"/>
                    <a:pt x="37433" y="8734"/>
                    <a:pt x="37777" y="6964"/>
                  </a:cubicBezTo>
                  <a:cubicBezTo>
                    <a:pt x="38040" y="5462"/>
                    <a:pt x="38273" y="3910"/>
                    <a:pt x="38359" y="2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7447610" y="3287944"/>
              <a:ext cx="215908" cy="389578"/>
            </a:xfrm>
            <a:custGeom>
              <a:avLst/>
              <a:gdLst/>
              <a:ahLst/>
              <a:cxnLst/>
              <a:rect l="l" t="t" r="r" b="b"/>
              <a:pathLst>
                <a:path w="5766" h="10404" extrusionOk="0">
                  <a:moveTo>
                    <a:pt x="258" y="1"/>
                  </a:moveTo>
                  <a:lnTo>
                    <a:pt x="258" y="1"/>
                  </a:lnTo>
                  <a:cubicBezTo>
                    <a:pt x="339" y="1356"/>
                    <a:pt x="678" y="3146"/>
                    <a:pt x="1841" y="3991"/>
                  </a:cubicBezTo>
                  <a:cubicBezTo>
                    <a:pt x="2144" y="4193"/>
                    <a:pt x="2482" y="4281"/>
                    <a:pt x="2823" y="4281"/>
                  </a:cubicBezTo>
                  <a:cubicBezTo>
                    <a:pt x="3522" y="4281"/>
                    <a:pt x="4234" y="3908"/>
                    <a:pt x="4683" y="3374"/>
                  </a:cubicBezTo>
                  <a:cubicBezTo>
                    <a:pt x="5234" y="2736"/>
                    <a:pt x="5578" y="1937"/>
                    <a:pt x="5765" y="1123"/>
                  </a:cubicBezTo>
                  <a:lnTo>
                    <a:pt x="5765" y="1123"/>
                  </a:lnTo>
                  <a:cubicBezTo>
                    <a:pt x="5477" y="1877"/>
                    <a:pt x="5143" y="2681"/>
                    <a:pt x="4607" y="3308"/>
                  </a:cubicBezTo>
                  <a:cubicBezTo>
                    <a:pt x="4349" y="3627"/>
                    <a:pt x="4036" y="3910"/>
                    <a:pt x="3652" y="4077"/>
                  </a:cubicBezTo>
                  <a:cubicBezTo>
                    <a:pt x="3418" y="4180"/>
                    <a:pt x="3161" y="4233"/>
                    <a:pt x="2904" y="4233"/>
                  </a:cubicBezTo>
                  <a:cubicBezTo>
                    <a:pt x="2544" y="4233"/>
                    <a:pt x="2186" y="4128"/>
                    <a:pt x="1897" y="3910"/>
                  </a:cubicBezTo>
                  <a:cubicBezTo>
                    <a:pt x="1396" y="3546"/>
                    <a:pt x="1093" y="2979"/>
                    <a:pt x="865" y="2413"/>
                  </a:cubicBezTo>
                  <a:cubicBezTo>
                    <a:pt x="551" y="1649"/>
                    <a:pt x="400" y="795"/>
                    <a:pt x="258" y="1"/>
                  </a:cubicBezTo>
                  <a:close/>
                  <a:moveTo>
                    <a:pt x="2625" y="5872"/>
                  </a:moveTo>
                  <a:cubicBezTo>
                    <a:pt x="2630" y="5877"/>
                    <a:pt x="2630" y="5877"/>
                    <a:pt x="2630" y="5882"/>
                  </a:cubicBezTo>
                  <a:cubicBezTo>
                    <a:pt x="2630" y="5877"/>
                    <a:pt x="2625" y="5872"/>
                    <a:pt x="2625" y="5872"/>
                  </a:cubicBezTo>
                  <a:close/>
                  <a:moveTo>
                    <a:pt x="2620" y="5877"/>
                  </a:moveTo>
                  <a:lnTo>
                    <a:pt x="2620" y="5877"/>
                  </a:lnTo>
                  <a:cubicBezTo>
                    <a:pt x="2619" y="5880"/>
                    <a:pt x="2617" y="5882"/>
                    <a:pt x="2616" y="5885"/>
                  </a:cubicBezTo>
                  <a:lnTo>
                    <a:pt x="2616" y="5885"/>
                  </a:lnTo>
                  <a:cubicBezTo>
                    <a:pt x="2618" y="5882"/>
                    <a:pt x="2620" y="5880"/>
                    <a:pt x="2620" y="5877"/>
                  </a:cubicBezTo>
                  <a:close/>
                  <a:moveTo>
                    <a:pt x="2630" y="5872"/>
                  </a:moveTo>
                  <a:lnTo>
                    <a:pt x="2630" y="5872"/>
                  </a:lnTo>
                  <a:cubicBezTo>
                    <a:pt x="3201" y="6084"/>
                    <a:pt x="5234" y="6489"/>
                    <a:pt x="4597" y="7399"/>
                  </a:cubicBezTo>
                  <a:cubicBezTo>
                    <a:pt x="4498" y="7536"/>
                    <a:pt x="4385" y="7594"/>
                    <a:pt x="4263" y="7594"/>
                  </a:cubicBezTo>
                  <a:cubicBezTo>
                    <a:pt x="3679" y="7594"/>
                    <a:pt x="2907" y="6251"/>
                    <a:pt x="2635" y="5887"/>
                  </a:cubicBezTo>
                  <a:lnTo>
                    <a:pt x="2630" y="5872"/>
                  </a:lnTo>
                  <a:close/>
                  <a:moveTo>
                    <a:pt x="2615" y="5872"/>
                  </a:moveTo>
                  <a:lnTo>
                    <a:pt x="2615" y="5872"/>
                  </a:lnTo>
                  <a:cubicBezTo>
                    <a:pt x="2351" y="6220"/>
                    <a:pt x="1568" y="7594"/>
                    <a:pt x="977" y="7594"/>
                  </a:cubicBezTo>
                  <a:cubicBezTo>
                    <a:pt x="855" y="7594"/>
                    <a:pt x="742" y="7536"/>
                    <a:pt x="642" y="7399"/>
                  </a:cubicBezTo>
                  <a:cubicBezTo>
                    <a:pt x="0" y="6489"/>
                    <a:pt x="2048" y="6079"/>
                    <a:pt x="2615" y="5872"/>
                  </a:cubicBezTo>
                  <a:close/>
                  <a:moveTo>
                    <a:pt x="2615" y="5862"/>
                  </a:moveTo>
                  <a:cubicBezTo>
                    <a:pt x="2615" y="5862"/>
                    <a:pt x="2615" y="5862"/>
                    <a:pt x="2615" y="5867"/>
                  </a:cubicBezTo>
                  <a:cubicBezTo>
                    <a:pt x="1907" y="5917"/>
                    <a:pt x="20" y="6453"/>
                    <a:pt x="587" y="7435"/>
                  </a:cubicBezTo>
                  <a:cubicBezTo>
                    <a:pt x="715" y="7621"/>
                    <a:pt x="861" y="7699"/>
                    <a:pt x="1014" y="7699"/>
                  </a:cubicBezTo>
                  <a:cubicBezTo>
                    <a:pt x="1460" y="7699"/>
                    <a:pt x="1971" y="7041"/>
                    <a:pt x="2306" y="6484"/>
                  </a:cubicBezTo>
                  <a:lnTo>
                    <a:pt x="2306" y="6484"/>
                  </a:lnTo>
                  <a:cubicBezTo>
                    <a:pt x="2038" y="7020"/>
                    <a:pt x="1780" y="7581"/>
                    <a:pt x="1512" y="8112"/>
                  </a:cubicBezTo>
                  <a:cubicBezTo>
                    <a:pt x="1143" y="8861"/>
                    <a:pt x="784" y="9619"/>
                    <a:pt x="491" y="10398"/>
                  </a:cubicBezTo>
                  <a:cubicBezTo>
                    <a:pt x="921" y="9715"/>
                    <a:pt x="1259" y="8906"/>
                    <a:pt x="1598" y="8153"/>
                  </a:cubicBezTo>
                  <a:cubicBezTo>
                    <a:pt x="1941" y="7402"/>
                    <a:pt x="2279" y="6646"/>
                    <a:pt x="2616" y="5885"/>
                  </a:cubicBezTo>
                  <a:lnTo>
                    <a:pt x="2616" y="5885"/>
                  </a:lnTo>
                  <a:cubicBezTo>
                    <a:pt x="2614" y="5887"/>
                    <a:pt x="2612" y="5890"/>
                    <a:pt x="2610" y="5892"/>
                  </a:cubicBezTo>
                  <a:cubicBezTo>
                    <a:pt x="2615" y="5887"/>
                    <a:pt x="2615" y="5882"/>
                    <a:pt x="2620" y="5877"/>
                  </a:cubicBezTo>
                  <a:lnTo>
                    <a:pt x="2620" y="5877"/>
                  </a:lnTo>
                  <a:cubicBezTo>
                    <a:pt x="2620" y="5877"/>
                    <a:pt x="2620" y="5877"/>
                    <a:pt x="2620" y="5877"/>
                  </a:cubicBezTo>
                  <a:lnTo>
                    <a:pt x="2620" y="5877"/>
                  </a:lnTo>
                  <a:cubicBezTo>
                    <a:pt x="2620" y="5877"/>
                    <a:pt x="2620" y="5877"/>
                    <a:pt x="2620" y="5877"/>
                  </a:cubicBezTo>
                  <a:cubicBezTo>
                    <a:pt x="2640" y="5922"/>
                    <a:pt x="2665" y="5978"/>
                    <a:pt x="2691" y="6034"/>
                  </a:cubicBezTo>
                  <a:cubicBezTo>
                    <a:pt x="2979" y="6732"/>
                    <a:pt x="3333" y="7455"/>
                    <a:pt x="3636" y="8153"/>
                  </a:cubicBezTo>
                  <a:cubicBezTo>
                    <a:pt x="3975" y="8921"/>
                    <a:pt x="4324" y="9675"/>
                    <a:pt x="4739" y="10403"/>
                  </a:cubicBezTo>
                  <a:cubicBezTo>
                    <a:pt x="4486" y="9634"/>
                    <a:pt x="4081" y="8861"/>
                    <a:pt x="3722" y="8112"/>
                  </a:cubicBezTo>
                  <a:cubicBezTo>
                    <a:pt x="3454" y="7551"/>
                    <a:pt x="3176" y="6990"/>
                    <a:pt x="2903" y="6433"/>
                  </a:cubicBezTo>
                  <a:lnTo>
                    <a:pt x="2903" y="6433"/>
                  </a:lnTo>
                  <a:cubicBezTo>
                    <a:pt x="3236" y="7013"/>
                    <a:pt x="3742" y="7691"/>
                    <a:pt x="4251" y="7691"/>
                  </a:cubicBezTo>
                  <a:cubicBezTo>
                    <a:pt x="4284" y="7691"/>
                    <a:pt x="4317" y="7688"/>
                    <a:pt x="4349" y="7682"/>
                  </a:cubicBezTo>
                  <a:cubicBezTo>
                    <a:pt x="4612" y="7601"/>
                    <a:pt x="4749" y="7328"/>
                    <a:pt x="4764" y="7076"/>
                  </a:cubicBezTo>
                  <a:cubicBezTo>
                    <a:pt x="4668" y="6282"/>
                    <a:pt x="3303" y="5938"/>
                    <a:pt x="2625" y="5867"/>
                  </a:cubicBezTo>
                  <a:cubicBezTo>
                    <a:pt x="2625" y="5862"/>
                    <a:pt x="2625" y="5862"/>
                    <a:pt x="2625" y="5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7611768" y="3135693"/>
              <a:ext cx="85637" cy="97432"/>
            </a:xfrm>
            <a:custGeom>
              <a:avLst/>
              <a:gdLst/>
              <a:ahLst/>
              <a:cxnLst/>
              <a:rect l="l" t="t" r="r" b="b"/>
              <a:pathLst>
                <a:path w="2287" h="2602" extrusionOk="0">
                  <a:moveTo>
                    <a:pt x="759" y="1"/>
                  </a:moveTo>
                  <a:lnTo>
                    <a:pt x="759" y="1"/>
                  </a:lnTo>
                  <a:cubicBezTo>
                    <a:pt x="122" y="390"/>
                    <a:pt x="1" y="1315"/>
                    <a:pt x="299" y="1958"/>
                  </a:cubicBezTo>
                  <a:cubicBezTo>
                    <a:pt x="485" y="2381"/>
                    <a:pt x="836" y="2601"/>
                    <a:pt x="1190" y="2601"/>
                  </a:cubicBezTo>
                  <a:cubicBezTo>
                    <a:pt x="1502" y="2601"/>
                    <a:pt x="1816" y="2431"/>
                    <a:pt x="2024" y="2079"/>
                  </a:cubicBezTo>
                  <a:cubicBezTo>
                    <a:pt x="2266" y="1654"/>
                    <a:pt x="2287" y="1118"/>
                    <a:pt x="2105" y="678"/>
                  </a:cubicBezTo>
                  <a:lnTo>
                    <a:pt x="2105" y="678"/>
                  </a:lnTo>
                  <a:lnTo>
                    <a:pt x="2094" y="683"/>
                  </a:lnTo>
                  <a:cubicBezTo>
                    <a:pt x="2196" y="1144"/>
                    <a:pt x="2145" y="1624"/>
                    <a:pt x="1938" y="2029"/>
                  </a:cubicBezTo>
                  <a:cubicBezTo>
                    <a:pt x="1837" y="2231"/>
                    <a:pt x="1680" y="2423"/>
                    <a:pt x="1467" y="2514"/>
                  </a:cubicBezTo>
                  <a:cubicBezTo>
                    <a:pt x="1381" y="2552"/>
                    <a:pt x="1295" y="2569"/>
                    <a:pt x="1211" y="2569"/>
                  </a:cubicBezTo>
                  <a:cubicBezTo>
                    <a:pt x="850" y="2569"/>
                    <a:pt x="533" y="2249"/>
                    <a:pt x="405" y="1912"/>
                  </a:cubicBezTo>
                  <a:cubicBezTo>
                    <a:pt x="142" y="1280"/>
                    <a:pt x="259" y="466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7484157" y="3386649"/>
              <a:ext cx="132967" cy="120760"/>
            </a:xfrm>
            <a:custGeom>
              <a:avLst/>
              <a:gdLst/>
              <a:ahLst/>
              <a:cxnLst/>
              <a:rect l="l" t="t" r="r" b="b"/>
              <a:pathLst>
                <a:path w="3551" h="3225" extrusionOk="0">
                  <a:moveTo>
                    <a:pt x="1781" y="0"/>
                  </a:moveTo>
                  <a:cubicBezTo>
                    <a:pt x="1658" y="0"/>
                    <a:pt x="1532" y="15"/>
                    <a:pt x="1406" y="45"/>
                  </a:cubicBezTo>
                  <a:cubicBezTo>
                    <a:pt x="541" y="247"/>
                    <a:pt x="0" y="1117"/>
                    <a:pt x="208" y="1982"/>
                  </a:cubicBezTo>
                  <a:cubicBezTo>
                    <a:pt x="381" y="2725"/>
                    <a:pt x="1041" y="3225"/>
                    <a:pt x="1773" y="3225"/>
                  </a:cubicBezTo>
                  <a:cubicBezTo>
                    <a:pt x="1897" y="3225"/>
                    <a:pt x="2023" y="3210"/>
                    <a:pt x="2150" y="3180"/>
                  </a:cubicBezTo>
                  <a:cubicBezTo>
                    <a:pt x="3014" y="2978"/>
                    <a:pt x="3550" y="2108"/>
                    <a:pt x="3348" y="1243"/>
                  </a:cubicBezTo>
                  <a:cubicBezTo>
                    <a:pt x="3171" y="500"/>
                    <a:pt x="2510" y="0"/>
                    <a:pt x="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7491908" y="3402151"/>
              <a:ext cx="102300" cy="89643"/>
            </a:xfrm>
            <a:custGeom>
              <a:avLst/>
              <a:gdLst/>
              <a:ahLst/>
              <a:cxnLst/>
              <a:rect l="l" t="t" r="r" b="b"/>
              <a:pathLst>
                <a:path w="2732" h="2394" extrusionOk="0">
                  <a:moveTo>
                    <a:pt x="1553" y="128"/>
                  </a:moveTo>
                  <a:cubicBezTo>
                    <a:pt x="2128" y="128"/>
                    <a:pt x="2701" y="557"/>
                    <a:pt x="2701" y="1204"/>
                  </a:cubicBezTo>
                  <a:cubicBezTo>
                    <a:pt x="2711" y="1810"/>
                    <a:pt x="2150" y="2291"/>
                    <a:pt x="1568" y="2296"/>
                  </a:cubicBezTo>
                  <a:cubicBezTo>
                    <a:pt x="1552" y="2297"/>
                    <a:pt x="1536" y="2297"/>
                    <a:pt x="1519" y="2297"/>
                  </a:cubicBezTo>
                  <a:cubicBezTo>
                    <a:pt x="547" y="2297"/>
                    <a:pt x="103" y="1111"/>
                    <a:pt x="800" y="435"/>
                  </a:cubicBezTo>
                  <a:cubicBezTo>
                    <a:pt x="1012" y="223"/>
                    <a:pt x="1283" y="128"/>
                    <a:pt x="1553" y="128"/>
                  </a:cubicBezTo>
                  <a:close/>
                  <a:moveTo>
                    <a:pt x="1550" y="0"/>
                  </a:moveTo>
                  <a:cubicBezTo>
                    <a:pt x="1263" y="0"/>
                    <a:pt x="967" y="111"/>
                    <a:pt x="724" y="359"/>
                  </a:cubicBezTo>
                  <a:cubicBezTo>
                    <a:pt x="1" y="1077"/>
                    <a:pt x="557" y="2372"/>
                    <a:pt x="1568" y="2392"/>
                  </a:cubicBezTo>
                  <a:cubicBezTo>
                    <a:pt x="1586" y="2393"/>
                    <a:pt x="1604" y="2394"/>
                    <a:pt x="1622" y="2394"/>
                  </a:cubicBezTo>
                  <a:cubicBezTo>
                    <a:pt x="2239" y="2394"/>
                    <a:pt x="2731" y="1803"/>
                    <a:pt x="2716" y="1204"/>
                  </a:cubicBezTo>
                  <a:cubicBezTo>
                    <a:pt x="2723" y="485"/>
                    <a:pt x="2153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59"/>
          <p:cNvGrpSpPr/>
          <p:nvPr/>
        </p:nvGrpSpPr>
        <p:grpSpPr>
          <a:xfrm>
            <a:off x="945072" y="1015553"/>
            <a:ext cx="519827" cy="504306"/>
            <a:chOff x="7029847" y="2185303"/>
            <a:chExt cx="519827" cy="504306"/>
          </a:xfrm>
        </p:grpSpPr>
        <p:sp>
          <p:nvSpPr>
            <p:cNvPr id="1123" name="Google Shape;1123;p59"/>
            <p:cNvSpPr/>
            <p:nvPr/>
          </p:nvSpPr>
          <p:spPr>
            <a:xfrm>
              <a:off x="7029847" y="2185303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7391275" y="2531509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59"/>
          <p:cNvGrpSpPr/>
          <p:nvPr/>
        </p:nvGrpSpPr>
        <p:grpSpPr>
          <a:xfrm>
            <a:off x="7803861" y="2864721"/>
            <a:ext cx="1139669" cy="2533010"/>
            <a:chOff x="6142775" y="315950"/>
            <a:chExt cx="591575" cy="1314825"/>
          </a:xfrm>
        </p:grpSpPr>
        <p:sp>
          <p:nvSpPr>
            <p:cNvPr id="1126" name="Google Shape;1126;p59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54"/>
          <p:cNvGrpSpPr/>
          <p:nvPr/>
        </p:nvGrpSpPr>
        <p:grpSpPr>
          <a:xfrm>
            <a:off x="6368644" y="1199257"/>
            <a:ext cx="1793100" cy="3499218"/>
            <a:chOff x="3646688" y="1279441"/>
            <a:chExt cx="1793100" cy="3499218"/>
          </a:xfrm>
        </p:grpSpPr>
        <p:grpSp>
          <p:nvGrpSpPr>
            <p:cNvPr id="931" name="Google Shape;931;p54"/>
            <p:cNvGrpSpPr/>
            <p:nvPr/>
          </p:nvGrpSpPr>
          <p:grpSpPr>
            <a:xfrm>
              <a:off x="3646688" y="1279441"/>
              <a:ext cx="1793100" cy="3499218"/>
              <a:chOff x="3646680" y="1261684"/>
              <a:chExt cx="1793100" cy="3499218"/>
            </a:xfrm>
          </p:grpSpPr>
          <p:grpSp>
            <p:nvGrpSpPr>
              <p:cNvPr id="932" name="Google Shape;932;p54"/>
              <p:cNvGrpSpPr/>
              <p:nvPr/>
            </p:nvGrpSpPr>
            <p:grpSpPr>
              <a:xfrm>
                <a:off x="3646680" y="1261684"/>
                <a:ext cx="1793100" cy="3499218"/>
                <a:chOff x="4248575" y="545175"/>
                <a:chExt cx="1176575" cy="2296075"/>
              </a:xfrm>
            </p:grpSpPr>
            <p:sp>
              <p:nvSpPr>
                <p:cNvPr id="933" name="Google Shape;933;p54"/>
                <p:cNvSpPr/>
                <p:nvPr/>
              </p:nvSpPr>
              <p:spPr>
                <a:xfrm>
                  <a:off x="4248575" y="2505075"/>
                  <a:ext cx="996525" cy="3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1" h="13447" extrusionOk="0">
                      <a:moveTo>
                        <a:pt x="14170" y="0"/>
                      </a:moveTo>
                      <a:cubicBezTo>
                        <a:pt x="14170" y="0"/>
                        <a:pt x="11713" y="3894"/>
                        <a:pt x="7379" y="3894"/>
                      </a:cubicBezTo>
                      <a:cubicBezTo>
                        <a:pt x="3340" y="3894"/>
                        <a:pt x="1945" y="767"/>
                        <a:pt x="1061" y="767"/>
                      </a:cubicBezTo>
                      <a:cubicBezTo>
                        <a:pt x="997" y="767"/>
                        <a:pt x="935" y="784"/>
                        <a:pt x="875" y="819"/>
                      </a:cubicBezTo>
                      <a:cubicBezTo>
                        <a:pt x="0" y="1345"/>
                        <a:pt x="1401" y="6969"/>
                        <a:pt x="3748" y="6969"/>
                      </a:cubicBezTo>
                      <a:lnTo>
                        <a:pt x="17979" y="6969"/>
                      </a:lnTo>
                      <a:cubicBezTo>
                        <a:pt x="17979" y="6969"/>
                        <a:pt x="19207" y="4395"/>
                        <a:pt x="19556" y="4395"/>
                      </a:cubicBezTo>
                      <a:cubicBezTo>
                        <a:pt x="19910" y="4395"/>
                        <a:pt x="20027" y="6969"/>
                        <a:pt x="20027" y="6969"/>
                      </a:cubicBezTo>
                      <a:lnTo>
                        <a:pt x="21513" y="6969"/>
                      </a:lnTo>
                      <a:lnTo>
                        <a:pt x="21513" y="2321"/>
                      </a:lnTo>
                      <a:lnTo>
                        <a:pt x="14170" y="0"/>
                      </a:lnTo>
                      <a:close/>
                      <a:moveTo>
                        <a:pt x="31097" y="4203"/>
                      </a:moveTo>
                      <a:cubicBezTo>
                        <a:pt x="31097" y="4203"/>
                        <a:pt x="29610" y="8562"/>
                        <a:pt x="25397" y="9568"/>
                      </a:cubicBezTo>
                      <a:cubicBezTo>
                        <a:pt x="24814" y="9708"/>
                        <a:pt x="24271" y="9768"/>
                        <a:pt x="23767" y="9768"/>
                      </a:cubicBezTo>
                      <a:cubicBezTo>
                        <a:pt x="21001" y="9768"/>
                        <a:pt x="19400" y="7986"/>
                        <a:pt x="18626" y="7986"/>
                      </a:cubicBezTo>
                      <a:cubicBezTo>
                        <a:pt x="18522" y="7986"/>
                        <a:pt x="18433" y="8018"/>
                        <a:pt x="18358" y="8092"/>
                      </a:cubicBezTo>
                      <a:cubicBezTo>
                        <a:pt x="17661" y="8774"/>
                        <a:pt x="20042" y="13447"/>
                        <a:pt x="22237" y="13447"/>
                      </a:cubicBezTo>
                      <a:cubicBezTo>
                        <a:pt x="22352" y="13447"/>
                        <a:pt x="22467" y="13434"/>
                        <a:pt x="22581" y="13407"/>
                      </a:cubicBezTo>
                      <a:cubicBezTo>
                        <a:pt x="24856" y="12861"/>
                        <a:pt x="36417" y="10094"/>
                        <a:pt x="36417" y="10094"/>
                      </a:cubicBezTo>
                      <a:cubicBezTo>
                        <a:pt x="36417" y="10094"/>
                        <a:pt x="37019" y="7303"/>
                        <a:pt x="37358" y="7222"/>
                      </a:cubicBezTo>
                      <a:cubicBezTo>
                        <a:pt x="37363" y="7221"/>
                        <a:pt x="37369" y="7220"/>
                        <a:pt x="37374" y="7220"/>
                      </a:cubicBezTo>
                      <a:cubicBezTo>
                        <a:pt x="37724" y="7220"/>
                        <a:pt x="38415" y="9619"/>
                        <a:pt x="38415" y="9619"/>
                      </a:cubicBezTo>
                      <a:lnTo>
                        <a:pt x="39861" y="9275"/>
                      </a:lnTo>
                      <a:lnTo>
                        <a:pt x="38779" y="4749"/>
                      </a:lnTo>
                      <a:lnTo>
                        <a:pt x="31097" y="42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54"/>
                <p:cNvSpPr/>
                <p:nvPr/>
              </p:nvSpPr>
              <p:spPr>
                <a:xfrm>
                  <a:off x="4467175" y="1387075"/>
                  <a:ext cx="126950" cy="18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" h="7450" extrusionOk="0">
                      <a:moveTo>
                        <a:pt x="4094" y="1"/>
                      </a:moveTo>
                      <a:cubicBezTo>
                        <a:pt x="3482" y="1"/>
                        <a:pt x="2900" y="334"/>
                        <a:pt x="2600" y="895"/>
                      </a:cubicBezTo>
                      <a:cubicBezTo>
                        <a:pt x="1639" y="2680"/>
                        <a:pt x="0" y="5831"/>
                        <a:pt x="51" y="6458"/>
                      </a:cubicBezTo>
                      <a:cubicBezTo>
                        <a:pt x="116" y="7343"/>
                        <a:pt x="1659" y="7449"/>
                        <a:pt x="1659" y="7449"/>
                      </a:cubicBezTo>
                      <a:lnTo>
                        <a:pt x="5078" y="233"/>
                      </a:lnTo>
                      <a:lnTo>
                        <a:pt x="4607" y="81"/>
                      </a:lnTo>
                      <a:cubicBezTo>
                        <a:pt x="4437" y="27"/>
                        <a:pt x="4264" y="1"/>
                        <a:pt x="40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54"/>
                <p:cNvSpPr/>
                <p:nvPr/>
              </p:nvSpPr>
              <p:spPr>
                <a:xfrm>
                  <a:off x="5151900" y="1072625"/>
                  <a:ext cx="273250" cy="3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0" h="13054" extrusionOk="0">
                      <a:moveTo>
                        <a:pt x="5387" y="1"/>
                      </a:moveTo>
                      <a:lnTo>
                        <a:pt x="3222" y="4122"/>
                      </a:lnTo>
                      <a:lnTo>
                        <a:pt x="1" y="9407"/>
                      </a:lnTo>
                      <a:lnTo>
                        <a:pt x="2519" y="13053"/>
                      </a:lnTo>
                      <a:lnTo>
                        <a:pt x="9473" y="6348"/>
                      </a:lnTo>
                      <a:cubicBezTo>
                        <a:pt x="10681" y="5179"/>
                        <a:pt x="10929" y="3333"/>
                        <a:pt x="10070" y="1892"/>
                      </a:cubicBezTo>
                      <a:lnTo>
                        <a:pt x="9584" y="1078"/>
                      </a:lnTo>
                      <a:lnTo>
                        <a:pt x="5387" y="1"/>
                      </a:ln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54"/>
                <p:cNvSpPr/>
                <p:nvPr/>
              </p:nvSpPr>
              <p:spPr>
                <a:xfrm>
                  <a:off x="5074400" y="821300"/>
                  <a:ext cx="317125" cy="3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5" h="14176" extrusionOk="0">
                      <a:moveTo>
                        <a:pt x="405" y="0"/>
                      </a:moveTo>
                      <a:lnTo>
                        <a:pt x="1" y="8673"/>
                      </a:lnTo>
                      <a:lnTo>
                        <a:pt x="6322" y="14175"/>
                      </a:lnTo>
                      <a:cubicBezTo>
                        <a:pt x="6322" y="14175"/>
                        <a:pt x="7061" y="12613"/>
                        <a:pt x="9169" y="11601"/>
                      </a:cubicBezTo>
                      <a:cubicBezTo>
                        <a:pt x="10186" y="11111"/>
                        <a:pt x="11039" y="10984"/>
                        <a:pt x="11650" y="10984"/>
                      </a:cubicBezTo>
                      <a:cubicBezTo>
                        <a:pt x="12307" y="10984"/>
                        <a:pt x="12684" y="11131"/>
                        <a:pt x="12684" y="11131"/>
                      </a:cubicBezTo>
                      <a:cubicBezTo>
                        <a:pt x="12684" y="11131"/>
                        <a:pt x="4446" y="784"/>
                        <a:pt x="405" y="0"/>
                      </a:cubicBezTo>
                      <a:close/>
                    </a:path>
                  </a:pathLst>
                </a:custGeom>
                <a:solidFill>
                  <a:srgbClr val="3121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54"/>
                <p:cNvSpPr/>
                <p:nvPr/>
              </p:nvSpPr>
              <p:spPr>
                <a:xfrm>
                  <a:off x="4397125" y="1166200"/>
                  <a:ext cx="889450" cy="15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8" h="60524" extrusionOk="0">
                      <a:moveTo>
                        <a:pt x="17195" y="0"/>
                      </a:moveTo>
                      <a:lnTo>
                        <a:pt x="10454" y="1962"/>
                      </a:lnTo>
                      <a:cubicBezTo>
                        <a:pt x="10454" y="1962"/>
                        <a:pt x="2018" y="20350"/>
                        <a:pt x="1963" y="22691"/>
                      </a:cubicBezTo>
                      <a:cubicBezTo>
                        <a:pt x="1902" y="25033"/>
                        <a:pt x="0" y="54466"/>
                        <a:pt x="0" y="54466"/>
                      </a:cubicBezTo>
                      <a:cubicBezTo>
                        <a:pt x="0" y="54466"/>
                        <a:pt x="1523" y="57975"/>
                        <a:pt x="8051" y="58415"/>
                      </a:cubicBezTo>
                      <a:cubicBezTo>
                        <a:pt x="8326" y="58434"/>
                        <a:pt x="8594" y="58443"/>
                        <a:pt x="8855" y="58443"/>
                      </a:cubicBezTo>
                      <a:cubicBezTo>
                        <a:pt x="14798" y="58443"/>
                        <a:pt x="17220" y="53849"/>
                        <a:pt x="17220" y="53849"/>
                      </a:cubicBezTo>
                      <a:lnTo>
                        <a:pt x="12648" y="26439"/>
                      </a:lnTo>
                      <a:lnTo>
                        <a:pt x="16467" y="18231"/>
                      </a:lnTo>
                      <a:cubicBezTo>
                        <a:pt x="17534" y="23061"/>
                        <a:pt x="18434" y="27283"/>
                        <a:pt x="18535" y="28153"/>
                      </a:cubicBezTo>
                      <a:cubicBezTo>
                        <a:pt x="18798" y="30394"/>
                        <a:pt x="18535" y="57803"/>
                        <a:pt x="18535" y="57803"/>
                      </a:cubicBezTo>
                      <a:cubicBezTo>
                        <a:pt x="18535" y="57803"/>
                        <a:pt x="20118" y="60524"/>
                        <a:pt x="26616" y="60524"/>
                      </a:cubicBezTo>
                      <a:cubicBezTo>
                        <a:pt x="33120" y="60524"/>
                        <a:pt x="35578" y="56397"/>
                        <a:pt x="35578" y="56397"/>
                      </a:cubicBezTo>
                      <a:cubicBezTo>
                        <a:pt x="35578" y="56397"/>
                        <a:pt x="29954" y="35754"/>
                        <a:pt x="29342" y="26879"/>
                      </a:cubicBezTo>
                      <a:cubicBezTo>
                        <a:pt x="28725" y="18009"/>
                        <a:pt x="26530" y="4653"/>
                        <a:pt x="26530" y="4653"/>
                      </a:cubicBezTo>
                      <a:lnTo>
                        <a:pt x="17448" y="2630"/>
                      </a:lnTo>
                      <a:lnTo>
                        <a:pt x="1719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54"/>
                <p:cNvSpPr/>
                <p:nvPr/>
              </p:nvSpPr>
              <p:spPr>
                <a:xfrm>
                  <a:off x="4598400" y="806750"/>
                  <a:ext cx="486150" cy="5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6" h="21571" extrusionOk="0">
                      <a:moveTo>
                        <a:pt x="15565" y="0"/>
                      </a:moveTo>
                      <a:cubicBezTo>
                        <a:pt x="12684" y="0"/>
                        <a:pt x="10216" y="769"/>
                        <a:pt x="10216" y="769"/>
                      </a:cubicBezTo>
                      <a:lnTo>
                        <a:pt x="6787" y="1462"/>
                      </a:lnTo>
                      <a:cubicBezTo>
                        <a:pt x="6646" y="1458"/>
                        <a:pt x="6508" y="1457"/>
                        <a:pt x="6372" y="1457"/>
                      </a:cubicBezTo>
                      <a:cubicBezTo>
                        <a:pt x="2252" y="1457"/>
                        <a:pt x="238" y="3106"/>
                        <a:pt x="238" y="3106"/>
                      </a:cubicBezTo>
                      <a:lnTo>
                        <a:pt x="1209" y="15111"/>
                      </a:lnTo>
                      <a:lnTo>
                        <a:pt x="0" y="20204"/>
                      </a:lnTo>
                      <a:cubicBezTo>
                        <a:pt x="0" y="20204"/>
                        <a:pt x="2670" y="21416"/>
                        <a:pt x="4647" y="21416"/>
                      </a:cubicBezTo>
                      <a:cubicBezTo>
                        <a:pt x="5241" y="21416"/>
                        <a:pt x="5772" y="21307"/>
                        <a:pt x="6150" y="21023"/>
                      </a:cubicBezTo>
                      <a:cubicBezTo>
                        <a:pt x="7789" y="19794"/>
                        <a:pt x="8051" y="16689"/>
                        <a:pt x="8051" y="16689"/>
                      </a:cubicBezTo>
                      <a:cubicBezTo>
                        <a:pt x="8051" y="16689"/>
                        <a:pt x="9371" y="20143"/>
                        <a:pt x="11657" y="21200"/>
                      </a:cubicBezTo>
                      <a:cubicBezTo>
                        <a:pt x="12243" y="21470"/>
                        <a:pt x="13041" y="21571"/>
                        <a:pt x="13905" y="21571"/>
                      </a:cubicBezTo>
                      <a:cubicBezTo>
                        <a:pt x="16403" y="21571"/>
                        <a:pt x="19445" y="20730"/>
                        <a:pt x="19445" y="20730"/>
                      </a:cubicBezTo>
                      <a:lnTo>
                        <a:pt x="18803" y="14408"/>
                      </a:lnTo>
                      <a:lnTo>
                        <a:pt x="19445" y="582"/>
                      </a:lnTo>
                      <a:cubicBezTo>
                        <a:pt x="18189" y="150"/>
                        <a:pt x="16837" y="0"/>
                        <a:pt x="155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54"/>
                <p:cNvSpPr/>
                <p:nvPr/>
              </p:nvSpPr>
              <p:spPr>
                <a:xfrm>
                  <a:off x="4730400" y="764150"/>
                  <a:ext cx="57150" cy="11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" h="4567" extrusionOk="0">
                      <a:moveTo>
                        <a:pt x="0" y="0"/>
                      </a:moveTo>
                      <a:lnTo>
                        <a:pt x="0" y="4567"/>
                      </a:lnTo>
                      <a:lnTo>
                        <a:pt x="2286" y="4567"/>
                      </a:lnTo>
                      <a:lnTo>
                        <a:pt x="2286" y="0"/>
                      </a:lnTo>
                      <a:close/>
                    </a:path>
                  </a:pathLst>
                </a:custGeom>
                <a:solidFill>
                  <a:srgbClr val="E9B28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54"/>
                <p:cNvSpPr/>
                <p:nvPr/>
              </p:nvSpPr>
              <p:spPr>
                <a:xfrm>
                  <a:off x="4730775" y="758575"/>
                  <a:ext cx="56775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3596" extrusionOk="0">
                      <a:moveTo>
                        <a:pt x="2271" y="1"/>
                      </a:moveTo>
                      <a:lnTo>
                        <a:pt x="0" y="2691"/>
                      </a:lnTo>
                      <a:lnTo>
                        <a:pt x="0" y="3182"/>
                      </a:lnTo>
                      <a:cubicBezTo>
                        <a:pt x="0" y="3182"/>
                        <a:pt x="682" y="3596"/>
                        <a:pt x="1538" y="3596"/>
                      </a:cubicBezTo>
                      <a:cubicBezTo>
                        <a:pt x="1773" y="3596"/>
                        <a:pt x="2021" y="3565"/>
                        <a:pt x="2271" y="3485"/>
                      </a:cubicBezTo>
                      <a:lnTo>
                        <a:pt x="22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54"/>
                <p:cNvSpPr/>
                <p:nvPr/>
              </p:nvSpPr>
              <p:spPr>
                <a:xfrm>
                  <a:off x="4645675" y="626975"/>
                  <a:ext cx="187400" cy="2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6" h="8144" extrusionOk="0">
                      <a:moveTo>
                        <a:pt x="5240" y="0"/>
                      </a:moveTo>
                      <a:lnTo>
                        <a:pt x="1285" y="850"/>
                      </a:lnTo>
                      <a:lnTo>
                        <a:pt x="1" y="2018"/>
                      </a:lnTo>
                      <a:cubicBezTo>
                        <a:pt x="1" y="2018"/>
                        <a:pt x="127" y="2787"/>
                        <a:pt x="451" y="4714"/>
                      </a:cubicBezTo>
                      <a:cubicBezTo>
                        <a:pt x="738" y="6451"/>
                        <a:pt x="841" y="8144"/>
                        <a:pt x="2768" y="8144"/>
                      </a:cubicBezTo>
                      <a:cubicBezTo>
                        <a:pt x="2978" y="8144"/>
                        <a:pt x="3210" y="8124"/>
                        <a:pt x="3465" y="8082"/>
                      </a:cubicBezTo>
                      <a:cubicBezTo>
                        <a:pt x="5018" y="7819"/>
                        <a:pt x="5604" y="6529"/>
                        <a:pt x="5781" y="5245"/>
                      </a:cubicBezTo>
                      <a:cubicBezTo>
                        <a:pt x="5895" y="5278"/>
                        <a:pt x="6013" y="5296"/>
                        <a:pt x="6134" y="5296"/>
                      </a:cubicBezTo>
                      <a:cubicBezTo>
                        <a:pt x="6251" y="5296"/>
                        <a:pt x="6370" y="5279"/>
                        <a:pt x="6489" y="5245"/>
                      </a:cubicBezTo>
                      <a:cubicBezTo>
                        <a:pt x="7131" y="5042"/>
                        <a:pt x="7496" y="4360"/>
                        <a:pt x="7298" y="3712"/>
                      </a:cubicBezTo>
                      <a:cubicBezTo>
                        <a:pt x="7138" y="3185"/>
                        <a:pt x="6652" y="2849"/>
                        <a:pt x="6130" y="2849"/>
                      </a:cubicBezTo>
                      <a:cubicBezTo>
                        <a:pt x="6011" y="2849"/>
                        <a:pt x="5890" y="2867"/>
                        <a:pt x="5771" y="2903"/>
                      </a:cubicBezTo>
                      <a:cubicBezTo>
                        <a:pt x="5756" y="2908"/>
                        <a:pt x="5741" y="2913"/>
                        <a:pt x="5726" y="2918"/>
                      </a:cubicBezTo>
                      <a:cubicBezTo>
                        <a:pt x="5508" y="1598"/>
                        <a:pt x="5240" y="0"/>
                        <a:pt x="5240" y="0"/>
                      </a:cubicBez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54"/>
                <p:cNvSpPr/>
                <p:nvPr/>
              </p:nvSpPr>
              <p:spPr>
                <a:xfrm>
                  <a:off x="4656300" y="690950"/>
                  <a:ext cx="154025" cy="8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1" h="3500" extrusionOk="0">
                      <a:moveTo>
                        <a:pt x="2964" y="0"/>
                      </a:moveTo>
                      <a:lnTo>
                        <a:pt x="2964" y="0"/>
                      </a:lnTo>
                      <a:cubicBezTo>
                        <a:pt x="2590" y="86"/>
                        <a:pt x="2201" y="349"/>
                        <a:pt x="2084" y="729"/>
                      </a:cubicBezTo>
                      <a:cubicBezTo>
                        <a:pt x="2332" y="425"/>
                        <a:pt x="2646" y="223"/>
                        <a:pt x="2964" y="0"/>
                      </a:cubicBezTo>
                      <a:close/>
                      <a:moveTo>
                        <a:pt x="506" y="1066"/>
                      </a:moveTo>
                      <a:cubicBezTo>
                        <a:pt x="302" y="1066"/>
                        <a:pt x="106" y="1148"/>
                        <a:pt x="1" y="1340"/>
                      </a:cubicBezTo>
                      <a:cubicBezTo>
                        <a:pt x="160" y="1215"/>
                        <a:pt x="338" y="1170"/>
                        <a:pt x="523" y="1170"/>
                      </a:cubicBezTo>
                      <a:cubicBezTo>
                        <a:pt x="689" y="1170"/>
                        <a:pt x="860" y="1207"/>
                        <a:pt x="1027" y="1254"/>
                      </a:cubicBezTo>
                      <a:cubicBezTo>
                        <a:pt x="889" y="1136"/>
                        <a:pt x="694" y="1066"/>
                        <a:pt x="506" y="1066"/>
                      </a:cubicBezTo>
                      <a:close/>
                      <a:moveTo>
                        <a:pt x="5835" y="807"/>
                      </a:moveTo>
                      <a:cubicBezTo>
                        <a:pt x="5791" y="807"/>
                        <a:pt x="5751" y="822"/>
                        <a:pt x="5725" y="860"/>
                      </a:cubicBezTo>
                      <a:cubicBezTo>
                        <a:pt x="5629" y="986"/>
                        <a:pt x="5629" y="1153"/>
                        <a:pt x="5599" y="1295"/>
                      </a:cubicBezTo>
                      <a:cubicBezTo>
                        <a:pt x="5574" y="1467"/>
                        <a:pt x="5533" y="1639"/>
                        <a:pt x="5503" y="1811"/>
                      </a:cubicBezTo>
                      <a:cubicBezTo>
                        <a:pt x="5503" y="1841"/>
                        <a:pt x="5488" y="1871"/>
                        <a:pt x="5503" y="1902"/>
                      </a:cubicBezTo>
                      <a:cubicBezTo>
                        <a:pt x="5516" y="1923"/>
                        <a:pt x="5536" y="1933"/>
                        <a:pt x="5556" y="1933"/>
                      </a:cubicBezTo>
                      <a:cubicBezTo>
                        <a:pt x="5583" y="1933"/>
                        <a:pt x="5610" y="1916"/>
                        <a:pt x="5619" y="1887"/>
                      </a:cubicBezTo>
                      <a:lnTo>
                        <a:pt x="5624" y="1866"/>
                      </a:lnTo>
                      <a:cubicBezTo>
                        <a:pt x="5728" y="1644"/>
                        <a:pt x="5812" y="1553"/>
                        <a:pt x="5880" y="1553"/>
                      </a:cubicBezTo>
                      <a:cubicBezTo>
                        <a:pt x="5980" y="1553"/>
                        <a:pt x="6043" y="1752"/>
                        <a:pt x="6079" y="2018"/>
                      </a:cubicBezTo>
                      <a:lnTo>
                        <a:pt x="6089" y="2018"/>
                      </a:lnTo>
                      <a:cubicBezTo>
                        <a:pt x="6105" y="1902"/>
                        <a:pt x="6105" y="1785"/>
                        <a:pt x="6079" y="1664"/>
                      </a:cubicBezTo>
                      <a:cubicBezTo>
                        <a:pt x="6060" y="1550"/>
                        <a:pt x="5983" y="1446"/>
                        <a:pt x="5877" y="1446"/>
                      </a:cubicBezTo>
                      <a:cubicBezTo>
                        <a:pt x="5843" y="1446"/>
                        <a:pt x="5805" y="1457"/>
                        <a:pt x="5766" y="1482"/>
                      </a:cubicBezTo>
                      <a:cubicBezTo>
                        <a:pt x="5680" y="1538"/>
                        <a:pt x="5629" y="1624"/>
                        <a:pt x="5589" y="1705"/>
                      </a:cubicBezTo>
                      <a:cubicBezTo>
                        <a:pt x="5599" y="1457"/>
                        <a:pt x="5629" y="1199"/>
                        <a:pt x="5756" y="981"/>
                      </a:cubicBezTo>
                      <a:cubicBezTo>
                        <a:pt x="5785" y="920"/>
                        <a:pt x="5820" y="895"/>
                        <a:pt x="5858" y="895"/>
                      </a:cubicBezTo>
                      <a:cubicBezTo>
                        <a:pt x="5972" y="895"/>
                        <a:pt x="6108" y="1120"/>
                        <a:pt x="6150" y="1219"/>
                      </a:cubicBezTo>
                      <a:lnTo>
                        <a:pt x="6160" y="1219"/>
                      </a:lnTo>
                      <a:cubicBezTo>
                        <a:pt x="6145" y="1103"/>
                        <a:pt x="6105" y="981"/>
                        <a:pt x="6019" y="890"/>
                      </a:cubicBezTo>
                      <a:cubicBezTo>
                        <a:pt x="5979" y="844"/>
                        <a:pt x="5903" y="807"/>
                        <a:pt x="5835" y="807"/>
                      </a:cubicBezTo>
                      <a:close/>
                      <a:moveTo>
                        <a:pt x="3007" y="1171"/>
                      </a:moveTo>
                      <a:cubicBezTo>
                        <a:pt x="2676" y="1171"/>
                        <a:pt x="2445" y="1702"/>
                        <a:pt x="2484" y="2059"/>
                      </a:cubicBezTo>
                      <a:cubicBezTo>
                        <a:pt x="2555" y="1775"/>
                        <a:pt x="2656" y="1502"/>
                        <a:pt x="2873" y="1315"/>
                      </a:cubicBezTo>
                      <a:cubicBezTo>
                        <a:pt x="2924" y="1277"/>
                        <a:pt x="2981" y="1263"/>
                        <a:pt x="3039" y="1263"/>
                      </a:cubicBezTo>
                      <a:cubicBezTo>
                        <a:pt x="3136" y="1263"/>
                        <a:pt x="3239" y="1303"/>
                        <a:pt x="3333" y="1340"/>
                      </a:cubicBezTo>
                      <a:cubicBezTo>
                        <a:pt x="3218" y="1221"/>
                        <a:pt x="3108" y="1171"/>
                        <a:pt x="3007" y="1171"/>
                      </a:cubicBezTo>
                      <a:close/>
                      <a:moveTo>
                        <a:pt x="806" y="2052"/>
                      </a:moveTo>
                      <a:cubicBezTo>
                        <a:pt x="648" y="2052"/>
                        <a:pt x="495" y="2124"/>
                        <a:pt x="390" y="2296"/>
                      </a:cubicBezTo>
                      <a:cubicBezTo>
                        <a:pt x="324" y="2433"/>
                        <a:pt x="334" y="2584"/>
                        <a:pt x="380" y="2706"/>
                      </a:cubicBezTo>
                      <a:cubicBezTo>
                        <a:pt x="355" y="2443"/>
                        <a:pt x="491" y="2195"/>
                        <a:pt x="759" y="2160"/>
                      </a:cubicBezTo>
                      <a:cubicBezTo>
                        <a:pt x="779" y="2160"/>
                        <a:pt x="800" y="2155"/>
                        <a:pt x="815" y="2155"/>
                      </a:cubicBezTo>
                      <a:cubicBezTo>
                        <a:pt x="699" y="2215"/>
                        <a:pt x="638" y="2352"/>
                        <a:pt x="673" y="2483"/>
                      </a:cubicBezTo>
                      <a:cubicBezTo>
                        <a:pt x="711" y="2600"/>
                        <a:pt x="824" y="2676"/>
                        <a:pt x="942" y="2676"/>
                      </a:cubicBezTo>
                      <a:cubicBezTo>
                        <a:pt x="967" y="2676"/>
                        <a:pt x="992" y="2672"/>
                        <a:pt x="1017" y="2665"/>
                      </a:cubicBezTo>
                      <a:cubicBezTo>
                        <a:pt x="1164" y="2620"/>
                        <a:pt x="1245" y="2463"/>
                        <a:pt x="1199" y="2322"/>
                      </a:cubicBezTo>
                      <a:cubicBezTo>
                        <a:pt x="1194" y="2301"/>
                        <a:pt x="1189" y="2286"/>
                        <a:pt x="1179" y="2271"/>
                      </a:cubicBezTo>
                      <a:lnTo>
                        <a:pt x="1179" y="2271"/>
                      </a:lnTo>
                      <a:cubicBezTo>
                        <a:pt x="1265" y="2327"/>
                        <a:pt x="1346" y="2402"/>
                        <a:pt x="1417" y="2473"/>
                      </a:cubicBezTo>
                      <a:cubicBezTo>
                        <a:pt x="1309" y="2227"/>
                        <a:pt x="1051" y="2052"/>
                        <a:pt x="806" y="2052"/>
                      </a:cubicBezTo>
                      <a:close/>
                      <a:moveTo>
                        <a:pt x="3510" y="2539"/>
                      </a:moveTo>
                      <a:cubicBezTo>
                        <a:pt x="3510" y="2645"/>
                        <a:pt x="3510" y="2751"/>
                        <a:pt x="3500" y="2853"/>
                      </a:cubicBezTo>
                      <a:cubicBezTo>
                        <a:pt x="3480" y="3004"/>
                        <a:pt x="3445" y="3151"/>
                        <a:pt x="3338" y="3257"/>
                      </a:cubicBezTo>
                      <a:cubicBezTo>
                        <a:pt x="3276" y="3325"/>
                        <a:pt x="3189" y="3377"/>
                        <a:pt x="3106" y="3377"/>
                      </a:cubicBezTo>
                      <a:cubicBezTo>
                        <a:pt x="3053" y="3377"/>
                        <a:pt x="3002" y="3356"/>
                        <a:pt x="2959" y="3308"/>
                      </a:cubicBezTo>
                      <a:lnTo>
                        <a:pt x="2959" y="3308"/>
                      </a:lnTo>
                      <a:cubicBezTo>
                        <a:pt x="2995" y="3400"/>
                        <a:pt x="3071" y="3436"/>
                        <a:pt x="3154" y="3436"/>
                      </a:cubicBezTo>
                      <a:cubicBezTo>
                        <a:pt x="3244" y="3436"/>
                        <a:pt x="3341" y="3393"/>
                        <a:pt x="3404" y="3333"/>
                      </a:cubicBezTo>
                      <a:cubicBezTo>
                        <a:pt x="3541" y="3217"/>
                        <a:pt x="3586" y="3024"/>
                        <a:pt x="3581" y="2858"/>
                      </a:cubicBezTo>
                      <a:cubicBezTo>
                        <a:pt x="3576" y="2746"/>
                        <a:pt x="3556" y="2640"/>
                        <a:pt x="3510" y="2539"/>
                      </a:cubicBezTo>
                      <a:close/>
                      <a:moveTo>
                        <a:pt x="1533" y="1538"/>
                      </a:moveTo>
                      <a:lnTo>
                        <a:pt x="1533" y="1538"/>
                      </a:lnTo>
                      <a:cubicBezTo>
                        <a:pt x="1523" y="1689"/>
                        <a:pt x="1629" y="2038"/>
                        <a:pt x="1675" y="2205"/>
                      </a:cubicBezTo>
                      <a:cubicBezTo>
                        <a:pt x="1771" y="2478"/>
                        <a:pt x="1887" y="2802"/>
                        <a:pt x="1786" y="3085"/>
                      </a:cubicBezTo>
                      <a:cubicBezTo>
                        <a:pt x="1670" y="3191"/>
                        <a:pt x="1482" y="3201"/>
                        <a:pt x="1326" y="3222"/>
                      </a:cubicBezTo>
                      <a:cubicBezTo>
                        <a:pt x="1326" y="3222"/>
                        <a:pt x="1295" y="3222"/>
                        <a:pt x="1280" y="3237"/>
                      </a:cubicBezTo>
                      <a:cubicBezTo>
                        <a:pt x="1230" y="3267"/>
                        <a:pt x="1235" y="3348"/>
                        <a:pt x="1285" y="3373"/>
                      </a:cubicBezTo>
                      <a:cubicBezTo>
                        <a:pt x="1331" y="3394"/>
                        <a:pt x="1391" y="3404"/>
                        <a:pt x="1437" y="3419"/>
                      </a:cubicBezTo>
                      <a:cubicBezTo>
                        <a:pt x="1548" y="3449"/>
                        <a:pt x="1659" y="3480"/>
                        <a:pt x="1771" y="3500"/>
                      </a:cubicBezTo>
                      <a:lnTo>
                        <a:pt x="1776" y="3490"/>
                      </a:lnTo>
                      <a:cubicBezTo>
                        <a:pt x="1654" y="3429"/>
                        <a:pt x="1533" y="3373"/>
                        <a:pt x="1407" y="3323"/>
                      </a:cubicBezTo>
                      <a:cubicBezTo>
                        <a:pt x="1573" y="3308"/>
                        <a:pt x="1745" y="3272"/>
                        <a:pt x="1862" y="3141"/>
                      </a:cubicBezTo>
                      <a:cubicBezTo>
                        <a:pt x="1912" y="3050"/>
                        <a:pt x="1892" y="2954"/>
                        <a:pt x="1877" y="2858"/>
                      </a:cubicBezTo>
                      <a:cubicBezTo>
                        <a:pt x="1786" y="2413"/>
                        <a:pt x="1756" y="1947"/>
                        <a:pt x="1533" y="15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54"/>
                <p:cNvSpPr/>
                <p:nvPr/>
              </p:nvSpPr>
              <p:spPr>
                <a:xfrm>
                  <a:off x="4594300" y="685500"/>
                  <a:ext cx="94400" cy="4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" h="1867" extrusionOk="0">
                      <a:moveTo>
                        <a:pt x="3775" y="1"/>
                      </a:moveTo>
                      <a:lnTo>
                        <a:pt x="3775" y="1"/>
                      </a:lnTo>
                      <a:cubicBezTo>
                        <a:pt x="3043" y="296"/>
                        <a:pt x="2459" y="389"/>
                        <a:pt x="1999" y="389"/>
                      </a:cubicBezTo>
                      <a:cubicBezTo>
                        <a:pt x="1212" y="389"/>
                        <a:pt x="790" y="116"/>
                        <a:pt x="619" y="116"/>
                      </a:cubicBezTo>
                      <a:cubicBezTo>
                        <a:pt x="564" y="116"/>
                        <a:pt x="535" y="144"/>
                        <a:pt x="529" y="218"/>
                      </a:cubicBezTo>
                      <a:cubicBezTo>
                        <a:pt x="493" y="653"/>
                        <a:pt x="1055" y="936"/>
                        <a:pt x="1055" y="936"/>
                      </a:cubicBezTo>
                      <a:cubicBezTo>
                        <a:pt x="947" y="957"/>
                        <a:pt x="848" y="966"/>
                        <a:pt x="759" y="966"/>
                      </a:cubicBezTo>
                      <a:cubicBezTo>
                        <a:pt x="428" y="966"/>
                        <a:pt x="221" y="852"/>
                        <a:pt x="117" y="852"/>
                      </a:cubicBezTo>
                      <a:cubicBezTo>
                        <a:pt x="73" y="852"/>
                        <a:pt x="47" y="873"/>
                        <a:pt x="38" y="931"/>
                      </a:cubicBezTo>
                      <a:cubicBezTo>
                        <a:pt x="0" y="1150"/>
                        <a:pt x="323" y="1866"/>
                        <a:pt x="1465" y="1866"/>
                      </a:cubicBezTo>
                      <a:cubicBezTo>
                        <a:pt x="1541" y="1866"/>
                        <a:pt x="1619" y="1863"/>
                        <a:pt x="1702" y="1857"/>
                      </a:cubicBezTo>
                      <a:cubicBezTo>
                        <a:pt x="3042" y="1756"/>
                        <a:pt x="3775" y="1"/>
                        <a:pt x="37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54"/>
                <p:cNvSpPr/>
                <p:nvPr/>
              </p:nvSpPr>
              <p:spPr>
                <a:xfrm>
                  <a:off x="4691700" y="615725"/>
                  <a:ext cx="173500" cy="1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0" h="4820" extrusionOk="0">
                      <a:moveTo>
                        <a:pt x="4057" y="0"/>
                      </a:moveTo>
                      <a:cubicBezTo>
                        <a:pt x="3778" y="15"/>
                        <a:pt x="3510" y="66"/>
                        <a:pt x="3247" y="142"/>
                      </a:cubicBezTo>
                      <a:cubicBezTo>
                        <a:pt x="2115" y="167"/>
                        <a:pt x="1108" y="400"/>
                        <a:pt x="1108" y="400"/>
                      </a:cubicBezTo>
                      <a:lnTo>
                        <a:pt x="1" y="2064"/>
                      </a:lnTo>
                      <a:cubicBezTo>
                        <a:pt x="1" y="2064"/>
                        <a:pt x="6" y="2064"/>
                        <a:pt x="11" y="2069"/>
                      </a:cubicBezTo>
                      <a:cubicBezTo>
                        <a:pt x="11" y="2069"/>
                        <a:pt x="11" y="2069"/>
                        <a:pt x="11" y="2069"/>
                      </a:cubicBezTo>
                      <a:lnTo>
                        <a:pt x="11" y="2069"/>
                      </a:lnTo>
                      <a:cubicBezTo>
                        <a:pt x="137" y="2170"/>
                        <a:pt x="1657" y="3411"/>
                        <a:pt x="3365" y="3411"/>
                      </a:cubicBezTo>
                      <a:cubicBezTo>
                        <a:pt x="3442" y="3411"/>
                        <a:pt x="3519" y="3409"/>
                        <a:pt x="3596" y="3404"/>
                      </a:cubicBezTo>
                      <a:lnTo>
                        <a:pt x="3596" y="3404"/>
                      </a:lnTo>
                      <a:cubicBezTo>
                        <a:pt x="3273" y="3459"/>
                        <a:pt x="2944" y="3505"/>
                        <a:pt x="2615" y="3510"/>
                      </a:cubicBezTo>
                      <a:cubicBezTo>
                        <a:pt x="2548" y="3514"/>
                        <a:pt x="2481" y="3517"/>
                        <a:pt x="2414" y="3517"/>
                      </a:cubicBezTo>
                      <a:cubicBezTo>
                        <a:pt x="1420" y="3517"/>
                        <a:pt x="413" y="3026"/>
                        <a:pt x="11" y="2069"/>
                      </a:cubicBezTo>
                      <a:lnTo>
                        <a:pt x="11" y="2069"/>
                      </a:lnTo>
                      <a:cubicBezTo>
                        <a:pt x="243" y="2797"/>
                        <a:pt x="987" y="3353"/>
                        <a:pt x="1735" y="3525"/>
                      </a:cubicBezTo>
                      <a:cubicBezTo>
                        <a:pt x="1831" y="3545"/>
                        <a:pt x="1927" y="3566"/>
                        <a:pt x="2029" y="3586"/>
                      </a:cubicBezTo>
                      <a:cubicBezTo>
                        <a:pt x="2130" y="3591"/>
                        <a:pt x="2372" y="3621"/>
                        <a:pt x="2469" y="3621"/>
                      </a:cubicBezTo>
                      <a:cubicBezTo>
                        <a:pt x="2565" y="3621"/>
                        <a:pt x="2818" y="3606"/>
                        <a:pt x="2914" y="3601"/>
                      </a:cubicBezTo>
                      <a:cubicBezTo>
                        <a:pt x="3283" y="3545"/>
                        <a:pt x="3692" y="3469"/>
                        <a:pt x="4026" y="3328"/>
                      </a:cubicBezTo>
                      <a:cubicBezTo>
                        <a:pt x="4114" y="3308"/>
                        <a:pt x="4203" y="3299"/>
                        <a:pt x="4290" y="3299"/>
                      </a:cubicBezTo>
                      <a:cubicBezTo>
                        <a:pt x="4813" y="3299"/>
                        <a:pt x="5297" y="3638"/>
                        <a:pt x="5457" y="4162"/>
                      </a:cubicBezTo>
                      <a:cubicBezTo>
                        <a:pt x="5523" y="4385"/>
                        <a:pt x="5528" y="4612"/>
                        <a:pt x="5473" y="4820"/>
                      </a:cubicBezTo>
                      <a:cubicBezTo>
                        <a:pt x="5473" y="4820"/>
                        <a:pt x="6939" y="3753"/>
                        <a:pt x="6347" y="1538"/>
                      </a:cubicBezTo>
                      <a:cubicBezTo>
                        <a:pt x="6054" y="445"/>
                        <a:pt x="4770" y="152"/>
                        <a:pt x="3546" y="137"/>
                      </a:cubicBezTo>
                      <a:cubicBezTo>
                        <a:pt x="3713" y="91"/>
                        <a:pt x="3885" y="46"/>
                        <a:pt x="4057" y="10"/>
                      </a:cubicBezTo>
                      <a:lnTo>
                        <a:pt x="405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54"/>
                <p:cNvSpPr/>
                <p:nvPr/>
              </p:nvSpPr>
              <p:spPr>
                <a:xfrm>
                  <a:off x="4619000" y="545175"/>
                  <a:ext cx="223675" cy="14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7" h="5832" extrusionOk="0">
                      <a:moveTo>
                        <a:pt x="4739" y="0"/>
                      </a:moveTo>
                      <a:cubicBezTo>
                        <a:pt x="2403" y="0"/>
                        <a:pt x="790" y="1432"/>
                        <a:pt x="496" y="1781"/>
                      </a:cubicBezTo>
                      <a:cubicBezTo>
                        <a:pt x="203" y="2129"/>
                        <a:pt x="82" y="3935"/>
                        <a:pt x="82" y="3935"/>
                      </a:cubicBezTo>
                      <a:lnTo>
                        <a:pt x="1" y="5007"/>
                      </a:lnTo>
                      <a:lnTo>
                        <a:pt x="532" y="5831"/>
                      </a:lnTo>
                      <a:lnTo>
                        <a:pt x="3065" y="5007"/>
                      </a:lnTo>
                      <a:lnTo>
                        <a:pt x="6909" y="3778"/>
                      </a:lnTo>
                      <a:lnTo>
                        <a:pt x="8947" y="2625"/>
                      </a:lnTo>
                      <a:cubicBezTo>
                        <a:pt x="8694" y="1047"/>
                        <a:pt x="7081" y="0"/>
                        <a:pt x="4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54"/>
                <p:cNvSpPr/>
                <p:nvPr/>
              </p:nvSpPr>
              <p:spPr>
                <a:xfrm>
                  <a:off x="4542650" y="600925"/>
                  <a:ext cx="384450" cy="1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8" h="5049" extrusionOk="0">
                      <a:moveTo>
                        <a:pt x="11673" y="1"/>
                      </a:moveTo>
                      <a:cubicBezTo>
                        <a:pt x="10297" y="1"/>
                        <a:pt x="8833" y="375"/>
                        <a:pt x="7991" y="1042"/>
                      </a:cubicBezTo>
                      <a:cubicBezTo>
                        <a:pt x="6432" y="2282"/>
                        <a:pt x="5232" y="2967"/>
                        <a:pt x="4085" y="2967"/>
                      </a:cubicBezTo>
                      <a:cubicBezTo>
                        <a:pt x="3739" y="2967"/>
                        <a:pt x="3399" y="2905"/>
                        <a:pt x="3055" y="2777"/>
                      </a:cubicBezTo>
                      <a:lnTo>
                        <a:pt x="3136" y="1705"/>
                      </a:lnTo>
                      <a:lnTo>
                        <a:pt x="3136" y="1705"/>
                      </a:lnTo>
                      <a:cubicBezTo>
                        <a:pt x="3135" y="1705"/>
                        <a:pt x="0" y="1922"/>
                        <a:pt x="0" y="3192"/>
                      </a:cubicBezTo>
                      <a:cubicBezTo>
                        <a:pt x="0" y="4047"/>
                        <a:pt x="914" y="4400"/>
                        <a:pt x="2080" y="4400"/>
                      </a:cubicBezTo>
                      <a:cubicBezTo>
                        <a:pt x="3706" y="4400"/>
                        <a:pt x="5823" y="3712"/>
                        <a:pt x="6630" y="2737"/>
                      </a:cubicBezTo>
                      <a:cubicBezTo>
                        <a:pt x="6630" y="2737"/>
                        <a:pt x="8403" y="2150"/>
                        <a:pt x="9934" y="2150"/>
                      </a:cubicBezTo>
                      <a:cubicBezTo>
                        <a:pt x="11456" y="2150"/>
                        <a:pt x="12739" y="2729"/>
                        <a:pt x="11809" y="5038"/>
                      </a:cubicBezTo>
                      <a:cubicBezTo>
                        <a:pt x="11809" y="5038"/>
                        <a:pt x="11892" y="5048"/>
                        <a:pt x="12033" y="5048"/>
                      </a:cubicBezTo>
                      <a:cubicBezTo>
                        <a:pt x="12665" y="5048"/>
                        <a:pt x="14452" y="4832"/>
                        <a:pt x="14990" y="2448"/>
                      </a:cubicBezTo>
                      <a:cubicBezTo>
                        <a:pt x="15377" y="742"/>
                        <a:pt x="13612" y="1"/>
                        <a:pt x="116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54"/>
                <p:cNvSpPr/>
                <p:nvPr/>
              </p:nvSpPr>
              <p:spPr>
                <a:xfrm>
                  <a:off x="4592450" y="563450"/>
                  <a:ext cx="111550" cy="11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569" extrusionOk="0">
                      <a:moveTo>
                        <a:pt x="1814" y="0"/>
                      </a:moveTo>
                      <a:cubicBezTo>
                        <a:pt x="1805" y="0"/>
                        <a:pt x="1795" y="1"/>
                        <a:pt x="1786" y="3"/>
                      </a:cubicBezTo>
                      <a:cubicBezTo>
                        <a:pt x="1690" y="23"/>
                        <a:pt x="1634" y="114"/>
                        <a:pt x="1649" y="205"/>
                      </a:cubicBezTo>
                      <a:cubicBezTo>
                        <a:pt x="1665" y="276"/>
                        <a:pt x="1720" y="326"/>
                        <a:pt x="1781" y="336"/>
                      </a:cubicBezTo>
                      <a:lnTo>
                        <a:pt x="1548" y="1500"/>
                      </a:lnTo>
                      <a:lnTo>
                        <a:pt x="365" y="1575"/>
                      </a:lnTo>
                      <a:cubicBezTo>
                        <a:pt x="360" y="1510"/>
                        <a:pt x="319" y="1449"/>
                        <a:pt x="249" y="1429"/>
                      </a:cubicBezTo>
                      <a:cubicBezTo>
                        <a:pt x="231" y="1422"/>
                        <a:pt x="212" y="1419"/>
                        <a:pt x="194" y="1419"/>
                      </a:cubicBezTo>
                      <a:cubicBezTo>
                        <a:pt x="125" y="1419"/>
                        <a:pt x="60" y="1463"/>
                        <a:pt x="36" y="1535"/>
                      </a:cubicBezTo>
                      <a:cubicBezTo>
                        <a:pt x="1" y="1621"/>
                        <a:pt x="51" y="1717"/>
                        <a:pt x="137" y="1747"/>
                      </a:cubicBezTo>
                      <a:cubicBezTo>
                        <a:pt x="158" y="1755"/>
                        <a:pt x="179" y="1758"/>
                        <a:pt x="199" y="1758"/>
                      </a:cubicBezTo>
                      <a:cubicBezTo>
                        <a:pt x="247" y="1758"/>
                        <a:pt x="292" y="1738"/>
                        <a:pt x="324" y="1702"/>
                      </a:cubicBezTo>
                      <a:lnTo>
                        <a:pt x="1209" y="2486"/>
                      </a:lnTo>
                      <a:lnTo>
                        <a:pt x="689" y="3548"/>
                      </a:lnTo>
                      <a:cubicBezTo>
                        <a:pt x="665" y="3536"/>
                        <a:pt x="640" y="3530"/>
                        <a:pt x="614" y="3530"/>
                      </a:cubicBezTo>
                      <a:cubicBezTo>
                        <a:pt x="573" y="3530"/>
                        <a:pt x="533" y="3545"/>
                        <a:pt x="501" y="3573"/>
                      </a:cubicBezTo>
                      <a:cubicBezTo>
                        <a:pt x="431" y="3634"/>
                        <a:pt x="421" y="3745"/>
                        <a:pt x="481" y="3816"/>
                      </a:cubicBezTo>
                      <a:cubicBezTo>
                        <a:pt x="517" y="3854"/>
                        <a:pt x="564" y="3873"/>
                        <a:pt x="611" y="3873"/>
                      </a:cubicBezTo>
                      <a:cubicBezTo>
                        <a:pt x="651" y="3873"/>
                        <a:pt x="691" y="3859"/>
                        <a:pt x="724" y="3831"/>
                      </a:cubicBezTo>
                      <a:cubicBezTo>
                        <a:pt x="775" y="3785"/>
                        <a:pt x="795" y="3710"/>
                        <a:pt x="775" y="3649"/>
                      </a:cubicBezTo>
                      <a:lnTo>
                        <a:pt x="1897" y="3270"/>
                      </a:lnTo>
                      <a:lnTo>
                        <a:pt x="2555" y="4256"/>
                      </a:lnTo>
                      <a:cubicBezTo>
                        <a:pt x="2499" y="4291"/>
                        <a:pt x="2469" y="4362"/>
                        <a:pt x="2484" y="4433"/>
                      </a:cubicBezTo>
                      <a:cubicBezTo>
                        <a:pt x="2497" y="4512"/>
                        <a:pt x="2568" y="4568"/>
                        <a:pt x="2646" y="4568"/>
                      </a:cubicBezTo>
                      <a:cubicBezTo>
                        <a:pt x="2657" y="4568"/>
                        <a:pt x="2669" y="4567"/>
                        <a:pt x="2681" y="4564"/>
                      </a:cubicBezTo>
                      <a:cubicBezTo>
                        <a:pt x="2777" y="4549"/>
                        <a:pt x="2833" y="4458"/>
                        <a:pt x="2818" y="4367"/>
                      </a:cubicBezTo>
                      <a:cubicBezTo>
                        <a:pt x="2802" y="4296"/>
                        <a:pt x="2747" y="4246"/>
                        <a:pt x="2681" y="4230"/>
                      </a:cubicBezTo>
                      <a:lnTo>
                        <a:pt x="2919" y="3067"/>
                      </a:lnTo>
                      <a:lnTo>
                        <a:pt x="4102" y="2991"/>
                      </a:lnTo>
                      <a:cubicBezTo>
                        <a:pt x="4107" y="3057"/>
                        <a:pt x="4148" y="3118"/>
                        <a:pt x="4218" y="3143"/>
                      </a:cubicBezTo>
                      <a:cubicBezTo>
                        <a:pt x="4236" y="3149"/>
                        <a:pt x="4253" y="3152"/>
                        <a:pt x="4270" y="3152"/>
                      </a:cubicBezTo>
                      <a:cubicBezTo>
                        <a:pt x="4340" y="3152"/>
                        <a:pt x="4407" y="3106"/>
                        <a:pt x="4431" y="3037"/>
                      </a:cubicBezTo>
                      <a:cubicBezTo>
                        <a:pt x="4461" y="2946"/>
                        <a:pt x="4416" y="2850"/>
                        <a:pt x="4325" y="2820"/>
                      </a:cubicBezTo>
                      <a:cubicBezTo>
                        <a:pt x="4308" y="2814"/>
                        <a:pt x="4290" y="2812"/>
                        <a:pt x="4273" y="2812"/>
                      </a:cubicBezTo>
                      <a:cubicBezTo>
                        <a:pt x="4224" y="2812"/>
                        <a:pt x="4176" y="2833"/>
                        <a:pt x="4143" y="2870"/>
                      </a:cubicBezTo>
                      <a:lnTo>
                        <a:pt x="3258" y="2081"/>
                      </a:lnTo>
                      <a:lnTo>
                        <a:pt x="3778" y="1019"/>
                      </a:lnTo>
                      <a:cubicBezTo>
                        <a:pt x="3803" y="1031"/>
                        <a:pt x="3830" y="1038"/>
                        <a:pt x="3857" y="1038"/>
                      </a:cubicBezTo>
                      <a:cubicBezTo>
                        <a:pt x="3896" y="1038"/>
                        <a:pt x="3936" y="1024"/>
                        <a:pt x="3966" y="994"/>
                      </a:cubicBezTo>
                      <a:cubicBezTo>
                        <a:pt x="4036" y="933"/>
                        <a:pt x="4047" y="827"/>
                        <a:pt x="3986" y="756"/>
                      </a:cubicBezTo>
                      <a:cubicBezTo>
                        <a:pt x="3950" y="718"/>
                        <a:pt x="3902" y="697"/>
                        <a:pt x="3854" y="697"/>
                      </a:cubicBezTo>
                      <a:cubicBezTo>
                        <a:pt x="3815" y="697"/>
                        <a:pt x="3775" y="711"/>
                        <a:pt x="3743" y="741"/>
                      </a:cubicBezTo>
                      <a:cubicBezTo>
                        <a:pt x="3693" y="787"/>
                        <a:pt x="3672" y="857"/>
                        <a:pt x="3693" y="923"/>
                      </a:cubicBezTo>
                      <a:lnTo>
                        <a:pt x="2570" y="1297"/>
                      </a:lnTo>
                      <a:lnTo>
                        <a:pt x="1912" y="311"/>
                      </a:lnTo>
                      <a:cubicBezTo>
                        <a:pt x="1968" y="276"/>
                        <a:pt x="1998" y="210"/>
                        <a:pt x="1983" y="139"/>
                      </a:cubicBezTo>
                      <a:cubicBezTo>
                        <a:pt x="1970" y="58"/>
                        <a:pt x="1895" y="0"/>
                        <a:pt x="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54"/>
                <p:cNvSpPr/>
                <p:nvPr/>
              </p:nvSpPr>
              <p:spPr>
                <a:xfrm>
                  <a:off x="4618325" y="597025"/>
                  <a:ext cx="5470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873" extrusionOk="0">
                      <a:moveTo>
                        <a:pt x="1194" y="166"/>
                      </a:moveTo>
                      <a:cubicBezTo>
                        <a:pt x="958" y="166"/>
                        <a:pt x="714" y="277"/>
                        <a:pt x="554" y="511"/>
                      </a:cubicBezTo>
                      <a:cubicBezTo>
                        <a:pt x="316" y="849"/>
                        <a:pt x="417" y="1360"/>
                        <a:pt x="766" y="1588"/>
                      </a:cubicBezTo>
                      <a:cubicBezTo>
                        <a:pt x="905" y="1679"/>
                        <a:pt x="1054" y="1719"/>
                        <a:pt x="1198" y="1719"/>
                      </a:cubicBezTo>
                      <a:cubicBezTo>
                        <a:pt x="1648" y="1719"/>
                        <a:pt x="2047" y="1321"/>
                        <a:pt x="1909" y="804"/>
                      </a:cubicBezTo>
                      <a:lnTo>
                        <a:pt x="1909" y="804"/>
                      </a:lnTo>
                      <a:cubicBezTo>
                        <a:pt x="1970" y="1158"/>
                        <a:pt x="1671" y="1532"/>
                        <a:pt x="1327" y="1603"/>
                      </a:cubicBezTo>
                      <a:cubicBezTo>
                        <a:pt x="1285" y="1612"/>
                        <a:pt x="1242" y="1616"/>
                        <a:pt x="1199" y="1616"/>
                      </a:cubicBezTo>
                      <a:cubicBezTo>
                        <a:pt x="888" y="1616"/>
                        <a:pt x="592" y="1383"/>
                        <a:pt x="539" y="1072"/>
                      </a:cubicBezTo>
                      <a:cubicBezTo>
                        <a:pt x="463" y="718"/>
                        <a:pt x="711" y="344"/>
                        <a:pt x="1070" y="283"/>
                      </a:cubicBezTo>
                      <a:cubicBezTo>
                        <a:pt x="1109" y="276"/>
                        <a:pt x="1149" y="272"/>
                        <a:pt x="1189" y="272"/>
                      </a:cubicBezTo>
                      <a:cubicBezTo>
                        <a:pt x="1504" y="272"/>
                        <a:pt x="1837" y="490"/>
                        <a:pt x="1909" y="804"/>
                      </a:cubicBezTo>
                      <a:cubicBezTo>
                        <a:pt x="1856" y="391"/>
                        <a:pt x="1531" y="166"/>
                        <a:pt x="1194" y="166"/>
                      </a:cubicBezTo>
                      <a:close/>
                      <a:moveTo>
                        <a:pt x="1206" y="107"/>
                      </a:moveTo>
                      <a:cubicBezTo>
                        <a:pt x="1595" y="107"/>
                        <a:pt x="1986" y="343"/>
                        <a:pt x="2066" y="769"/>
                      </a:cubicBezTo>
                      <a:cubicBezTo>
                        <a:pt x="2167" y="1234"/>
                        <a:pt x="1803" y="1679"/>
                        <a:pt x="1363" y="1775"/>
                      </a:cubicBezTo>
                      <a:cubicBezTo>
                        <a:pt x="1290" y="1793"/>
                        <a:pt x="1220" y="1801"/>
                        <a:pt x="1152" y="1801"/>
                      </a:cubicBezTo>
                      <a:cubicBezTo>
                        <a:pt x="505" y="1801"/>
                        <a:pt x="100" y="1042"/>
                        <a:pt x="498" y="470"/>
                      </a:cubicBezTo>
                      <a:cubicBezTo>
                        <a:pt x="663" y="222"/>
                        <a:pt x="934" y="107"/>
                        <a:pt x="1206" y="107"/>
                      </a:cubicBezTo>
                      <a:close/>
                      <a:moveTo>
                        <a:pt x="1174" y="1"/>
                      </a:moveTo>
                      <a:cubicBezTo>
                        <a:pt x="892" y="1"/>
                        <a:pt x="606" y="132"/>
                        <a:pt x="417" y="420"/>
                      </a:cubicBezTo>
                      <a:cubicBezTo>
                        <a:pt x="1" y="1040"/>
                        <a:pt x="524" y="1873"/>
                        <a:pt x="1231" y="1873"/>
                      </a:cubicBezTo>
                      <a:cubicBezTo>
                        <a:pt x="1279" y="1873"/>
                        <a:pt x="1328" y="1869"/>
                        <a:pt x="1378" y="1861"/>
                      </a:cubicBezTo>
                      <a:cubicBezTo>
                        <a:pt x="1879" y="1785"/>
                        <a:pt x="2187" y="1239"/>
                        <a:pt x="2076" y="769"/>
                      </a:cubicBezTo>
                      <a:cubicBezTo>
                        <a:pt x="1992" y="282"/>
                        <a:pt x="1587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54"/>
                <p:cNvSpPr/>
                <p:nvPr/>
              </p:nvSpPr>
              <p:spPr>
                <a:xfrm>
                  <a:off x="4593475" y="806750"/>
                  <a:ext cx="491075" cy="5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3" h="20546" extrusionOk="0">
                      <a:moveTo>
                        <a:pt x="5776" y="1477"/>
                      </a:moveTo>
                      <a:cubicBezTo>
                        <a:pt x="2190" y="1669"/>
                        <a:pt x="435" y="3106"/>
                        <a:pt x="435" y="3106"/>
                      </a:cubicBezTo>
                      <a:lnTo>
                        <a:pt x="597" y="5134"/>
                      </a:lnTo>
                      <a:cubicBezTo>
                        <a:pt x="644" y="5118"/>
                        <a:pt x="700" y="5110"/>
                        <a:pt x="764" y="5110"/>
                      </a:cubicBezTo>
                      <a:cubicBezTo>
                        <a:pt x="803" y="5110"/>
                        <a:pt x="845" y="5113"/>
                        <a:pt x="890" y="5118"/>
                      </a:cubicBezTo>
                      <a:cubicBezTo>
                        <a:pt x="1699" y="5230"/>
                        <a:pt x="0" y="6277"/>
                        <a:pt x="1573" y="7728"/>
                      </a:cubicBezTo>
                      <a:cubicBezTo>
                        <a:pt x="1573" y="7728"/>
                        <a:pt x="1124" y="6252"/>
                        <a:pt x="1993" y="6252"/>
                      </a:cubicBezTo>
                      <a:cubicBezTo>
                        <a:pt x="2041" y="6252"/>
                        <a:pt x="2093" y="6257"/>
                        <a:pt x="2150" y="6266"/>
                      </a:cubicBezTo>
                      <a:cubicBezTo>
                        <a:pt x="3227" y="6448"/>
                        <a:pt x="2873" y="7779"/>
                        <a:pt x="2155" y="8487"/>
                      </a:cubicBezTo>
                      <a:cubicBezTo>
                        <a:pt x="1436" y="9189"/>
                        <a:pt x="1801" y="10525"/>
                        <a:pt x="2529" y="10944"/>
                      </a:cubicBezTo>
                      <a:cubicBezTo>
                        <a:pt x="2529" y="10944"/>
                        <a:pt x="1875" y="8865"/>
                        <a:pt x="2905" y="8865"/>
                      </a:cubicBezTo>
                      <a:cubicBezTo>
                        <a:pt x="2916" y="8865"/>
                        <a:pt x="2927" y="8865"/>
                        <a:pt x="2938" y="8866"/>
                      </a:cubicBezTo>
                      <a:cubicBezTo>
                        <a:pt x="4021" y="8916"/>
                        <a:pt x="3566" y="10054"/>
                        <a:pt x="3566" y="10054"/>
                      </a:cubicBezTo>
                      <a:cubicBezTo>
                        <a:pt x="3566" y="10054"/>
                        <a:pt x="4446" y="9806"/>
                        <a:pt x="4602" y="8648"/>
                      </a:cubicBezTo>
                      <a:cubicBezTo>
                        <a:pt x="4764" y="7490"/>
                        <a:pt x="3394" y="6423"/>
                        <a:pt x="4228" y="5948"/>
                      </a:cubicBezTo>
                      <a:cubicBezTo>
                        <a:pt x="4359" y="5873"/>
                        <a:pt x="4484" y="5839"/>
                        <a:pt x="4600" y="5839"/>
                      </a:cubicBezTo>
                      <a:cubicBezTo>
                        <a:pt x="5216" y="5839"/>
                        <a:pt x="5585" y="6779"/>
                        <a:pt x="5376" y="7328"/>
                      </a:cubicBezTo>
                      <a:cubicBezTo>
                        <a:pt x="5376" y="7328"/>
                        <a:pt x="5937" y="7045"/>
                        <a:pt x="6003" y="6469"/>
                      </a:cubicBezTo>
                      <a:cubicBezTo>
                        <a:pt x="6074" y="5892"/>
                        <a:pt x="5118" y="5164"/>
                        <a:pt x="5715" y="4850"/>
                      </a:cubicBezTo>
                      <a:cubicBezTo>
                        <a:pt x="5791" y="4810"/>
                        <a:pt x="5866" y="4792"/>
                        <a:pt x="5940" y="4792"/>
                      </a:cubicBezTo>
                      <a:cubicBezTo>
                        <a:pt x="6440" y="4792"/>
                        <a:pt x="6842" y="5637"/>
                        <a:pt x="6559" y="6170"/>
                      </a:cubicBezTo>
                      <a:cubicBezTo>
                        <a:pt x="6559" y="6170"/>
                        <a:pt x="7055" y="6130"/>
                        <a:pt x="7197" y="5422"/>
                      </a:cubicBezTo>
                      <a:cubicBezTo>
                        <a:pt x="7321" y="4777"/>
                        <a:pt x="6883" y="4191"/>
                        <a:pt x="7412" y="4191"/>
                      </a:cubicBezTo>
                      <a:cubicBezTo>
                        <a:pt x="7463" y="4191"/>
                        <a:pt x="7524" y="4196"/>
                        <a:pt x="7596" y="4208"/>
                      </a:cubicBezTo>
                      <a:lnTo>
                        <a:pt x="7657" y="2484"/>
                      </a:lnTo>
                      <a:cubicBezTo>
                        <a:pt x="7090" y="1993"/>
                        <a:pt x="6443" y="1675"/>
                        <a:pt x="5776" y="1477"/>
                      </a:cubicBezTo>
                      <a:close/>
                      <a:moveTo>
                        <a:pt x="15762" y="0"/>
                      </a:moveTo>
                      <a:cubicBezTo>
                        <a:pt x="12881" y="0"/>
                        <a:pt x="10413" y="769"/>
                        <a:pt x="10413" y="769"/>
                      </a:cubicBezTo>
                      <a:lnTo>
                        <a:pt x="9356" y="982"/>
                      </a:lnTo>
                      <a:lnTo>
                        <a:pt x="9417" y="2873"/>
                      </a:lnTo>
                      <a:cubicBezTo>
                        <a:pt x="9515" y="2856"/>
                        <a:pt x="9599" y="2848"/>
                        <a:pt x="9670" y="2848"/>
                      </a:cubicBezTo>
                      <a:cubicBezTo>
                        <a:pt x="10369" y="2848"/>
                        <a:pt x="9788" y="3632"/>
                        <a:pt x="9958" y="4491"/>
                      </a:cubicBezTo>
                      <a:cubicBezTo>
                        <a:pt x="10140" y="5437"/>
                        <a:pt x="10807" y="5493"/>
                        <a:pt x="10807" y="5493"/>
                      </a:cubicBezTo>
                      <a:cubicBezTo>
                        <a:pt x="10428" y="4783"/>
                        <a:pt x="10968" y="3654"/>
                        <a:pt x="11635" y="3654"/>
                      </a:cubicBezTo>
                      <a:cubicBezTo>
                        <a:pt x="11733" y="3654"/>
                        <a:pt x="11834" y="3679"/>
                        <a:pt x="11935" y="3733"/>
                      </a:cubicBezTo>
                      <a:cubicBezTo>
                        <a:pt x="12729" y="4147"/>
                        <a:pt x="11455" y="5124"/>
                        <a:pt x="11546" y="5892"/>
                      </a:cubicBezTo>
                      <a:cubicBezTo>
                        <a:pt x="11637" y="6666"/>
                        <a:pt x="12385" y="7040"/>
                        <a:pt x="12385" y="7040"/>
                      </a:cubicBezTo>
                      <a:cubicBezTo>
                        <a:pt x="12108" y="6307"/>
                        <a:pt x="12599" y="5051"/>
                        <a:pt x="13426" y="5051"/>
                      </a:cubicBezTo>
                      <a:cubicBezTo>
                        <a:pt x="13581" y="5051"/>
                        <a:pt x="13747" y="5095"/>
                        <a:pt x="13923" y="5194"/>
                      </a:cubicBezTo>
                      <a:cubicBezTo>
                        <a:pt x="15035" y="5832"/>
                        <a:pt x="13205" y="7258"/>
                        <a:pt x="13417" y="8805"/>
                      </a:cubicBezTo>
                      <a:cubicBezTo>
                        <a:pt x="13629" y="10353"/>
                        <a:pt x="14803" y="10681"/>
                        <a:pt x="14803" y="10681"/>
                      </a:cubicBezTo>
                      <a:cubicBezTo>
                        <a:pt x="14803" y="10681"/>
                        <a:pt x="14201" y="9164"/>
                        <a:pt x="15642" y="9098"/>
                      </a:cubicBezTo>
                      <a:cubicBezTo>
                        <a:pt x="15659" y="9098"/>
                        <a:pt x="15675" y="9097"/>
                        <a:pt x="15691" y="9097"/>
                      </a:cubicBezTo>
                      <a:cubicBezTo>
                        <a:pt x="17063" y="9097"/>
                        <a:pt x="16193" y="11875"/>
                        <a:pt x="16193" y="11875"/>
                      </a:cubicBezTo>
                      <a:cubicBezTo>
                        <a:pt x="17164" y="11308"/>
                        <a:pt x="17645" y="9528"/>
                        <a:pt x="16689" y="8583"/>
                      </a:cubicBezTo>
                      <a:cubicBezTo>
                        <a:pt x="15728" y="7642"/>
                        <a:pt x="15258" y="5867"/>
                        <a:pt x="16699" y="5624"/>
                      </a:cubicBezTo>
                      <a:cubicBezTo>
                        <a:pt x="16775" y="5611"/>
                        <a:pt x="16846" y="5605"/>
                        <a:pt x="16911" y="5605"/>
                      </a:cubicBezTo>
                      <a:cubicBezTo>
                        <a:pt x="18049" y="5605"/>
                        <a:pt x="17487" y="7514"/>
                        <a:pt x="17468" y="7576"/>
                      </a:cubicBezTo>
                      <a:cubicBezTo>
                        <a:pt x="19571" y="5634"/>
                        <a:pt x="17301" y="4233"/>
                        <a:pt x="18383" y="4087"/>
                      </a:cubicBezTo>
                      <a:cubicBezTo>
                        <a:pt x="18444" y="4079"/>
                        <a:pt x="18500" y="4075"/>
                        <a:pt x="18552" y="4075"/>
                      </a:cubicBezTo>
                      <a:cubicBezTo>
                        <a:pt x="19426" y="4075"/>
                        <a:pt x="19101" y="5139"/>
                        <a:pt x="19101" y="5139"/>
                      </a:cubicBezTo>
                      <a:cubicBezTo>
                        <a:pt x="19228" y="5073"/>
                        <a:pt x="19344" y="4972"/>
                        <a:pt x="19445" y="4845"/>
                      </a:cubicBezTo>
                      <a:lnTo>
                        <a:pt x="19642" y="582"/>
                      </a:lnTo>
                      <a:cubicBezTo>
                        <a:pt x="18386" y="150"/>
                        <a:pt x="17034" y="0"/>
                        <a:pt x="15762" y="0"/>
                      </a:cubicBezTo>
                      <a:close/>
                      <a:moveTo>
                        <a:pt x="6798" y="12826"/>
                      </a:moveTo>
                      <a:cubicBezTo>
                        <a:pt x="7035" y="12826"/>
                        <a:pt x="7272" y="12979"/>
                        <a:pt x="7293" y="13281"/>
                      </a:cubicBezTo>
                      <a:cubicBezTo>
                        <a:pt x="7282" y="13585"/>
                        <a:pt x="7017" y="13747"/>
                        <a:pt x="6763" y="13747"/>
                      </a:cubicBezTo>
                      <a:cubicBezTo>
                        <a:pt x="6519" y="13747"/>
                        <a:pt x="6287" y="13598"/>
                        <a:pt x="6301" y="13281"/>
                      </a:cubicBezTo>
                      <a:cubicBezTo>
                        <a:pt x="6327" y="12976"/>
                        <a:pt x="6562" y="12826"/>
                        <a:pt x="6798" y="12826"/>
                      </a:cubicBezTo>
                      <a:close/>
                      <a:moveTo>
                        <a:pt x="6795" y="12709"/>
                      </a:moveTo>
                      <a:cubicBezTo>
                        <a:pt x="6792" y="12709"/>
                        <a:pt x="6790" y="12709"/>
                        <a:pt x="6787" y="12709"/>
                      </a:cubicBezTo>
                      <a:cubicBezTo>
                        <a:pt x="6286" y="12709"/>
                        <a:pt x="6069" y="13311"/>
                        <a:pt x="6413" y="13655"/>
                      </a:cubicBezTo>
                      <a:cubicBezTo>
                        <a:pt x="6529" y="13780"/>
                        <a:pt x="6668" y="13835"/>
                        <a:pt x="6802" y="13835"/>
                      </a:cubicBezTo>
                      <a:cubicBezTo>
                        <a:pt x="7067" y="13835"/>
                        <a:pt x="7310" y="13614"/>
                        <a:pt x="7303" y="13281"/>
                      </a:cubicBezTo>
                      <a:cubicBezTo>
                        <a:pt x="7318" y="12995"/>
                        <a:pt x="7094" y="12709"/>
                        <a:pt x="6795" y="12709"/>
                      </a:cubicBezTo>
                      <a:close/>
                      <a:moveTo>
                        <a:pt x="2064" y="15956"/>
                      </a:moveTo>
                      <a:lnTo>
                        <a:pt x="2064" y="17063"/>
                      </a:lnTo>
                      <a:lnTo>
                        <a:pt x="6084" y="17063"/>
                      </a:lnTo>
                      <a:lnTo>
                        <a:pt x="6084" y="15956"/>
                      </a:lnTo>
                      <a:close/>
                      <a:moveTo>
                        <a:pt x="10914" y="15956"/>
                      </a:moveTo>
                      <a:lnTo>
                        <a:pt x="10914" y="17063"/>
                      </a:lnTo>
                      <a:lnTo>
                        <a:pt x="16861" y="17063"/>
                      </a:lnTo>
                      <a:lnTo>
                        <a:pt x="16861" y="15956"/>
                      </a:lnTo>
                      <a:close/>
                      <a:moveTo>
                        <a:pt x="9486" y="17910"/>
                      </a:moveTo>
                      <a:cubicBezTo>
                        <a:pt x="9866" y="17910"/>
                        <a:pt x="10223" y="18211"/>
                        <a:pt x="10271" y="18596"/>
                      </a:cubicBezTo>
                      <a:cubicBezTo>
                        <a:pt x="10332" y="19031"/>
                        <a:pt x="10008" y="19461"/>
                        <a:pt x="9594" y="19562"/>
                      </a:cubicBezTo>
                      <a:cubicBezTo>
                        <a:pt x="9541" y="19573"/>
                        <a:pt x="9487" y="19576"/>
                        <a:pt x="9434" y="19576"/>
                      </a:cubicBezTo>
                      <a:cubicBezTo>
                        <a:pt x="9391" y="19576"/>
                        <a:pt x="9348" y="19574"/>
                        <a:pt x="9305" y="19572"/>
                      </a:cubicBezTo>
                      <a:cubicBezTo>
                        <a:pt x="9255" y="19567"/>
                        <a:pt x="9098" y="19557"/>
                        <a:pt x="9042" y="19557"/>
                      </a:cubicBezTo>
                      <a:cubicBezTo>
                        <a:pt x="8873" y="19547"/>
                        <a:pt x="8703" y="19542"/>
                        <a:pt x="8534" y="19542"/>
                      </a:cubicBezTo>
                      <a:cubicBezTo>
                        <a:pt x="8168" y="19542"/>
                        <a:pt x="7804" y="19565"/>
                        <a:pt x="7444" y="19617"/>
                      </a:cubicBezTo>
                      <a:cubicBezTo>
                        <a:pt x="7414" y="19622"/>
                        <a:pt x="7333" y="19632"/>
                        <a:pt x="7308" y="19638"/>
                      </a:cubicBezTo>
                      <a:cubicBezTo>
                        <a:pt x="7215" y="19670"/>
                        <a:pt x="7120" y="19685"/>
                        <a:pt x="7027" y="19685"/>
                      </a:cubicBezTo>
                      <a:cubicBezTo>
                        <a:pt x="6595" y="19685"/>
                        <a:pt x="6195" y="19359"/>
                        <a:pt x="6195" y="18889"/>
                      </a:cubicBezTo>
                      <a:cubicBezTo>
                        <a:pt x="6187" y="18391"/>
                        <a:pt x="6608" y="18076"/>
                        <a:pt x="7055" y="18076"/>
                      </a:cubicBezTo>
                      <a:cubicBezTo>
                        <a:pt x="7139" y="18076"/>
                        <a:pt x="7225" y="18087"/>
                        <a:pt x="7308" y="18110"/>
                      </a:cubicBezTo>
                      <a:cubicBezTo>
                        <a:pt x="7333" y="18115"/>
                        <a:pt x="7419" y="18125"/>
                        <a:pt x="7444" y="18130"/>
                      </a:cubicBezTo>
                      <a:cubicBezTo>
                        <a:pt x="7569" y="18146"/>
                        <a:pt x="7693" y="18153"/>
                        <a:pt x="7818" y="18153"/>
                      </a:cubicBezTo>
                      <a:cubicBezTo>
                        <a:pt x="8229" y="18153"/>
                        <a:pt x="8639" y="18078"/>
                        <a:pt x="9042" y="17989"/>
                      </a:cubicBezTo>
                      <a:cubicBezTo>
                        <a:pt x="9098" y="17974"/>
                        <a:pt x="9255" y="17943"/>
                        <a:pt x="9305" y="17933"/>
                      </a:cubicBezTo>
                      <a:cubicBezTo>
                        <a:pt x="9365" y="17917"/>
                        <a:pt x="9426" y="17910"/>
                        <a:pt x="9486" y="17910"/>
                      </a:cubicBezTo>
                      <a:close/>
                      <a:moveTo>
                        <a:pt x="7819" y="17309"/>
                      </a:moveTo>
                      <a:cubicBezTo>
                        <a:pt x="7694" y="17309"/>
                        <a:pt x="7569" y="17316"/>
                        <a:pt x="7444" y="17331"/>
                      </a:cubicBezTo>
                      <a:cubicBezTo>
                        <a:pt x="7227" y="17357"/>
                        <a:pt x="6999" y="17402"/>
                        <a:pt x="6817" y="17519"/>
                      </a:cubicBezTo>
                      <a:cubicBezTo>
                        <a:pt x="6327" y="17817"/>
                        <a:pt x="6114" y="18363"/>
                        <a:pt x="6099" y="18889"/>
                      </a:cubicBezTo>
                      <a:cubicBezTo>
                        <a:pt x="6089" y="19572"/>
                        <a:pt x="6524" y="20305"/>
                        <a:pt x="7252" y="20437"/>
                      </a:cubicBezTo>
                      <a:cubicBezTo>
                        <a:pt x="7673" y="20515"/>
                        <a:pt x="8101" y="20545"/>
                        <a:pt x="8529" y="20545"/>
                      </a:cubicBezTo>
                      <a:cubicBezTo>
                        <a:pt x="8759" y="20545"/>
                        <a:pt x="8990" y="20537"/>
                        <a:pt x="9219" y="20523"/>
                      </a:cubicBezTo>
                      <a:cubicBezTo>
                        <a:pt x="11359" y="20437"/>
                        <a:pt x="11237" y="17736"/>
                        <a:pt x="9219" y="17508"/>
                      </a:cubicBezTo>
                      <a:cubicBezTo>
                        <a:pt x="8756" y="17409"/>
                        <a:pt x="8289" y="17309"/>
                        <a:pt x="7819" y="1730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54"/>
                <p:cNvSpPr/>
                <p:nvPr/>
              </p:nvSpPr>
              <p:spPr>
                <a:xfrm>
                  <a:off x="4593975" y="1317650"/>
                  <a:ext cx="585525" cy="3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1" h="13671" extrusionOk="0">
                      <a:moveTo>
                        <a:pt x="729" y="1"/>
                      </a:moveTo>
                      <a:lnTo>
                        <a:pt x="0" y="880"/>
                      </a:lnTo>
                      <a:cubicBezTo>
                        <a:pt x="0" y="880"/>
                        <a:pt x="7389" y="5553"/>
                        <a:pt x="19814" y="6499"/>
                      </a:cubicBezTo>
                      <a:lnTo>
                        <a:pt x="20765" y="13564"/>
                      </a:lnTo>
                      <a:cubicBezTo>
                        <a:pt x="20765" y="13564"/>
                        <a:pt x="21196" y="13670"/>
                        <a:pt x="21696" y="13670"/>
                      </a:cubicBezTo>
                      <a:cubicBezTo>
                        <a:pt x="22251" y="13670"/>
                        <a:pt x="22890" y="13539"/>
                        <a:pt x="23117" y="12982"/>
                      </a:cubicBezTo>
                      <a:cubicBezTo>
                        <a:pt x="23420" y="12239"/>
                        <a:pt x="22646" y="7743"/>
                        <a:pt x="22171" y="5189"/>
                      </a:cubicBezTo>
                      <a:cubicBezTo>
                        <a:pt x="21979" y="4158"/>
                        <a:pt x="21079" y="3414"/>
                        <a:pt x="20032" y="3414"/>
                      </a:cubicBezTo>
                      <a:lnTo>
                        <a:pt x="19400" y="3414"/>
                      </a:lnTo>
                      <a:lnTo>
                        <a:pt x="19602" y="4916"/>
                      </a:lnTo>
                      <a:cubicBezTo>
                        <a:pt x="19036" y="4835"/>
                        <a:pt x="5568" y="2919"/>
                        <a:pt x="7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54"/>
                <p:cNvSpPr/>
                <p:nvPr/>
              </p:nvSpPr>
              <p:spPr>
                <a:xfrm>
                  <a:off x="5138625" y="1247725"/>
                  <a:ext cx="143525" cy="16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" h="6530" extrusionOk="0">
                      <a:moveTo>
                        <a:pt x="1993" y="1"/>
                      </a:moveTo>
                      <a:lnTo>
                        <a:pt x="1" y="2798"/>
                      </a:lnTo>
                      <a:lnTo>
                        <a:pt x="1680" y="6530"/>
                      </a:lnTo>
                      <a:lnTo>
                        <a:pt x="5508" y="5554"/>
                      </a:lnTo>
                      <a:cubicBezTo>
                        <a:pt x="5741" y="1842"/>
                        <a:pt x="1993" y="1"/>
                        <a:pt x="19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54"/>
                <p:cNvSpPr/>
                <p:nvPr/>
              </p:nvSpPr>
              <p:spPr>
                <a:xfrm>
                  <a:off x="5047850" y="1294525"/>
                  <a:ext cx="167050" cy="14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2" h="5816" extrusionOk="0">
                      <a:moveTo>
                        <a:pt x="4294" y="0"/>
                      </a:moveTo>
                      <a:lnTo>
                        <a:pt x="1" y="2058"/>
                      </a:lnTo>
                      <a:lnTo>
                        <a:pt x="2929" y="5816"/>
                      </a:lnTo>
                      <a:lnTo>
                        <a:pt x="6681" y="4177"/>
                      </a:lnTo>
                      <a:lnTo>
                        <a:pt x="429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54"/>
                <p:cNvSpPr/>
                <p:nvPr/>
              </p:nvSpPr>
              <p:spPr>
                <a:xfrm>
                  <a:off x="4996525" y="1343600"/>
                  <a:ext cx="79550" cy="5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" h="2377" extrusionOk="0">
                      <a:moveTo>
                        <a:pt x="2312" y="0"/>
                      </a:moveTo>
                      <a:cubicBezTo>
                        <a:pt x="2151" y="0"/>
                        <a:pt x="1989" y="52"/>
                        <a:pt x="1851" y="161"/>
                      </a:cubicBezTo>
                      <a:lnTo>
                        <a:pt x="314" y="1365"/>
                      </a:lnTo>
                      <a:cubicBezTo>
                        <a:pt x="76" y="1521"/>
                        <a:pt x="0" y="1835"/>
                        <a:pt x="142" y="2083"/>
                      </a:cubicBezTo>
                      <a:cubicBezTo>
                        <a:pt x="248" y="2270"/>
                        <a:pt x="443" y="2376"/>
                        <a:pt x="644" y="2376"/>
                      </a:cubicBezTo>
                      <a:cubicBezTo>
                        <a:pt x="731" y="2376"/>
                        <a:pt x="819" y="2356"/>
                        <a:pt x="901" y="2315"/>
                      </a:cubicBezTo>
                      <a:lnTo>
                        <a:pt x="2656" y="1410"/>
                      </a:lnTo>
                      <a:cubicBezTo>
                        <a:pt x="3055" y="1203"/>
                        <a:pt x="3181" y="692"/>
                        <a:pt x="2924" y="323"/>
                      </a:cubicBezTo>
                      <a:cubicBezTo>
                        <a:pt x="2779" y="112"/>
                        <a:pt x="2547" y="0"/>
                        <a:pt x="2312" y="0"/>
                      </a:cubicBez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54"/>
                <p:cNvSpPr/>
                <p:nvPr/>
              </p:nvSpPr>
              <p:spPr>
                <a:xfrm>
                  <a:off x="5013225" y="1373300"/>
                  <a:ext cx="79525" cy="5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1" h="2376" extrusionOk="0">
                      <a:moveTo>
                        <a:pt x="2311" y="1"/>
                      </a:moveTo>
                      <a:cubicBezTo>
                        <a:pt x="2151" y="1"/>
                        <a:pt x="1988" y="53"/>
                        <a:pt x="1851" y="162"/>
                      </a:cubicBezTo>
                      <a:lnTo>
                        <a:pt x="314" y="1360"/>
                      </a:lnTo>
                      <a:cubicBezTo>
                        <a:pt x="76" y="1522"/>
                        <a:pt x="0" y="1835"/>
                        <a:pt x="142" y="2083"/>
                      </a:cubicBezTo>
                      <a:cubicBezTo>
                        <a:pt x="248" y="2268"/>
                        <a:pt x="445" y="2376"/>
                        <a:pt x="647" y="2376"/>
                      </a:cubicBezTo>
                      <a:cubicBezTo>
                        <a:pt x="733" y="2376"/>
                        <a:pt x="819" y="2356"/>
                        <a:pt x="900" y="2316"/>
                      </a:cubicBezTo>
                      <a:lnTo>
                        <a:pt x="2650" y="1411"/>
                      </a:lnTo>
                      <a:cubicBezTo>
                        <a:pt x="3055" y="1203"/>
                        <a:pt x="3181" y="693"/>
                        <a:pt x="2923" y="323"/>
                      </a:cubicBezTo>
                      <a:cubicBezTo>
                        <a:pt x="2779" y="113"/>
                        <a:pt x="2547" y="1"/>
                        <a:pt x="2311" y="1"/>
                      </a:cubicBez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54"/>
                <p:cNvSpPr/>
                <p:nvPr/>
              </p:nvSpPr>
              <p:spPr>
                <a:xfrm>
                  <a:off x="5033825" y="1398900"/>
                  <a:ext cx="79550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" h="2375" extrusionOk="0">
                      <a:moveTo>
                        <a:pt x="2313" y="0"/>
                      </a:moveTo>
                      <a:cubicBezTo>
                        <a:pt x="2152" y="0"/>
                        <a:pt x="1989" y="52"/>
                        <a:pt x="1851" y="159"/>
                      </a:cubicBezTo>
                      <a:lnTo>
                        <a:pt x="314" y="1363"/>
                      </a:lnTo>
                      <a:cubicBezTo>
                        <a:pt x="76" y="1519"/>
                        <a:pt x="0" y="1833"/>
                        <a:pt x="142" y="2081"/>
                      </a:cubicBezTo>
                      <a:cubicBezTo>
                        <a:pt x="248" y="2268"/>
                        <a:pt x="443" y="2374"/>
                        <a:pt x="644" y="2374"/>
                      </a:cubicBezTo>
                      <a:cubicBezTo>
                        <a:pt x="731" y="2374"/>
                        <a:pt x="818" y="2354"/>
                        <a:pt x="901" y="2313"/>
                      </a:cubicBezTo>
                      <a:lnTo>
                        <a:pt x="2655" y="1408"/>
                      </a:lnTo>
                      <a:cubicBezTo>
                        <a:pt x="3055" y="1201"/>
                        <a:pt x="3181" y="690"/>
                        <a:pt x="2923" y="321"/>
                      </a:cubicBezTo>
                      <a:cubicBezTo>
                        <a:pt x="2779" y="111"/>
                        <a:pt x="2548" y="0"/>
                        <a:pt x="2313" y="0"/>
                      </a:cubicBez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54"/>
                <p:cNvSpPr/>
                <p:nvPr/>
              </p:nvSpPr>
              <p:spPr>
                <a:xfrm>
                  <a:off x="5054925" y="1423850"/>
                  <a:ext cx="79550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" h="2375" extrusionOk="0">
                      <a:moveTo>
                        <a:pt x="2310" y="0"/>
                      </a:moveTo>
                      <a:cubicBezTo>
                        <a:pt x="2150" y="0"/>
                        <a:pt x="1989" y="51"/>
                        <a:pt x="1852" y="157"/>
                      </a:cubicBezTo>
                      <a:lnTo>
                        <a:pt x="314" y="1361"/>
                      </a:lnTo>
                      <a:cubicBezTo>
                        <a:pt x="77" y="1518"/>
                        <a:pt x="1" y="1836"/>
                        <a:pt x="143" y="2084"/>
                      </a:cubicBezTo>
                      <a:cubicBezTo>
                        <a:pt x="249" y="2269"/>
                        <a:pt x="446" y="2374"/>
                        <a:pt x="649" y="2374"/>
                      </a:cubicBezTo>
                      <a:cubicBezTo>
                        <a:pt x="734" y="2374"/>
                        <a:pt x="820" y="2356"/>
                        <a:pt x="901" y="2317"/>
                      </a:cubicBezTo>
                      <a:lnTo>
                        <a:pt x="2656" y="1411"/>
                      </a:lnTo>
                      <a:cubicBezTo>
                        <a:pt x="3055" y="1204"/>
                        <a:pt x="3182" y="693"/>
                        <a:pt x="2924" y="319"/>
                      </a:cubicBezTo>
                      <a:cubicBezTo>
                        <a:pt x="2779" y="111"/>
                        <a:pt x="2546" y="0"/>
                        <a:pt x="2310" y="0"/>
                      </a:cubicBez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54"/>
                <p:cNvSpPr/>
                <p:nvPr/>
              </p:nvSpPr>
              <p:spPr>
                <a:xfrm>
                  <a:off x="4367800" y="590400"/>
                  <a:ext cx="174225" cy="19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9" h="7702" extrusionOk="0">
                      <a:moveTo>
                        <a:pt x="3959" y="0"/>
                      </a:moveTo>
                      <a:cubicBezTo>
                        <a:pt x="3703" y="0"/>
                        <a:pt x="3468" y="167"/>
                        <a:pt x="3394" y="422"/>
                      </a:cubicBezTo>
                      <a:lnTo>
                        <a:pt x="2741" y="3238"/>
                      </a:lnTo>
                      <a:cubicBezTo>
                        <a:pt x="2691" y="2905"/>
                        <a:pt x="2418" y="2632"/>
                        <a:pt x="2058" y="2606"/>
                      </a:cubicBezTo>
                      <a:cubicBezTo>
                        <a:pt x="2040" y="2605"/>
                        <a:pt x="2022" y="2604"/>
                        <a:pt x="2004" y="2604"/>
                      </a:cubicBezTo>
                      <a:cubicBezTo>
                        <a:pt x="1748" y="2604"/>
                        <a:pt x="1518" y="2737"/>
                        <a:pt x="1381" y="2940"/>
                      </a:cubicBezTo>
                      <a:cubicBezTo>
                        <a:pt x="1259" y="2788"/>
                        <a:pt x="1072" y="2682"/>
                        <a:pt x="855" y="2667"/>
                      </a:cubicBezTo>
                      <a:cubicBezTo>
                        <a:pt x="834" y="2665"/>
                        <a:pt x="814" y="2664"/>
                        <a:pt x="794" y="2664"/>
                      </a:cubicBezTo>
                      <a:cubicBezTo>
                        <a:pt x="395" y="2664"/>
                        <a:pt x="61" y="2991"/>
                        <a:pt x="56" y="3400"/>
                      </a:cubicBezTo>
                      <a:lnTo>
                        <a:pt x="26" y="5347"/>
                      </a:lnTo>
                      <a:cubicBezTo>
                        <a:pt x="0" y="5636"/>
                        <a:pt x="197" y="5888"/>
                        <a:pt x="481" y="5934"/>
                      </a:cubicBezTo>
                      <a:cubicBezTo>
                        <a:pt x="513" y="5939"/>
                        <a:pt x="544" y="5942"/>
                        <a:pt x="576" y="5942"/>
                      </a:cubicBezTo>
                      <a:cubicBezTo>
                        <a:pt x="842" y="5942"/>
                        <a:pt x="1079" y="5756"/>
                        <a:pt x="1138" y="5489"/>
                      </a:cubicBezTo>
                      <a:lnTo>
                        <a:pt x="1234" y="5029"/>
                      </a:lnTo>
                      <a:lnTo>
                        <a:pt x="1229" y="5292"/>
                      </a:lnTo>
                      <a:cubicBezTo>
                        <a:pt x="1204" y="5575"/>
                        <a:pt x="1401" y="5833"/>
                        <a:pt x="1684" y="5878"/>
                      </a:cubicBezTo>
                      <a:cubicBezTo>
                        <a:pt x="1712" y="5882"/>
                        <a:pt x="1741" y="5884"/>
                        <a:pt x="1769" y="5884"/>
                      </a:cubicBezTo>
                      <a:cubicBezTo>
                        <a:pt x="1916" y="5884"/>
                        <a:pt x="2058" y="5829"/>
                        <a:pt x="2165" y="5732"/>
                      </a:cubicBezTo>
                      <a:lnTo>
                        <a:pt x="2165" y="5732"/>
                      </a:lnTo>
                      <a:lnTo>
                        <a:pt x="2155" y="5782"/>
                      </a:lnTo>
                      <a:lnTo>
                        <a:pt x="3889" y="5888"/>
                      </a:lnTo>
                      <a:lnTo>
                        <a:pt x="3894" y="5853"/>
                      </a:lnTo>
                      <a:lnTo>
                        <a:pt x="5103" y="6086"/>
                      </a:lnTo>
                      <a:lnTo>
                        <a:pt x="4314" y="6217"/>
                      </a:lnTo>
                      <a:cubicBezTo>
                        <a:pt x="3869" y="6293"/>
                        <a:pt x="3591" y="6743"/>
                        <a:pt x="3722" y="7173"/>
                      </a:cubicBezTo>
                      <a:cubicBezTo>
                        <a:pt x="3822" y="7495"/>
                        <a:pt x="4118" y="7701"/>
                        <a:pt x="4436" y="7701"/>
                      </a:cubicBezTo>
                      <a:cubicBezTo>
                        <a:pt x="4523" y="7701"/>
                        <a:pt x="4612" y="7686"/>
                        <a:pt x="4698" y="7653"/>
                      </a:cubicBezTo>
                      <a:lnTo>
                        <a:pt x="6529" y="6976"/>
                      </a:lnTo>
                      <a:cubicBezTo>
                        <a:pt x="6802" y="6895"/>
                        <a:pt x="6969" y="6617"/>
                        <a:pt x="6908" y="6338"/>
                      </a:cubicBezTo>
                      <a:cubicBezTo>
                        <a:pt x="6849" y="6069"/>
                        <a:pt x="6612" y="5882"/>
                        <a:pt x="6343" y="5882"/>
                      </a:cubicBezTo>
                      <a:cubicBezTo>
                        <a:pt x="6314" y="5882"/>
                        <a:pt x="6285" y="5884"/>
                        <a:pt x="6256" y="5888"/>
                      </a:cubicBezTo>
                      <a:lnTo>
                        <a:pt x="5108" y="6086"/>
                      </a:lnTo>
                      <a:lnTo>
                        <a:pt x="5978" y="1286"/>
                      </a:lnTo>
                      <a:cubicBezTo>
                        <a:pt x="6038" y="1008"/>
                        <a:pt x="5877" y="730"/>
                        <a:pt x="5604" y="649"/>
                      </a:cubicBezTo>
                      <a:cubicBezTo>
                        <a:pt x="5547" y="632"/>
                        <a:pt x="5490" y="623"/>
                        <a:pt x="5434" y="623"/>
                      </a:cubicBezTo>
                      <a:cubicBezTo>
                        <a:pt x="5199" y="623"/>
                        <a:pt x="4981" y="770"/>
                        <a:pt x="4896" y="1003"/>
                      </a:cubicBezTo>
                      <a:lnTo>
                        <a:pt x="4162" y="3527"/>
                      </a:lnTo>
                      <a:lnTo>
                        <a:pt x="4501" y="619"/>
                      </a:lnTo>
                      <a:cubicBezTo>
                        <a:pt x="4542" y="341"/>
                        <a:pt x="4354" y="73"/>
                        <a:pt x="4076" y="12"/>
                      </a:cubicBezTo>
                      <a:cubicBezTo>
                        <a:pt x="4037" y="4"/>
                        <a:pt x="3997" y="0"/>
                        <a:pt x="3959" y="0"/>
                      </a:cubicBez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54"/>
                <p:cNvSpPr/>
                <p:nvPr/>
              </p:nvSpPr>
              <p:spPr>
                <a:xfrm>
                  <a:off x="4278275" y="815850"/>
                  <a:ext cx="191325" cy="44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3" h="17752" extrusionOk="0">
                      <a:moveTo>
                        <a:pt x="2833" y="1"/>
                      </a:moveTo>
                      <a:lnTo>
                        <a:pt x="299" y="14211"/>
                      </a:lnTo>
                      <a:cubicBezTo>
                        <a:pt x="1" y="15895"/>
                        <a:pt x="1144" y="17493"/>
                        <a:pt x="2833" y="17751"/>
                      </a:cubicBezTo>
                      <a:lnTo>
                        <a:pt x="6342" y="16148"/>
                      </a:lnTo>
                      <a:lnTo>
                        <a:pt x="7010" y="10059"/>
                      </a:lnTo>
                      <a:lnTo>
                        <a:pt x="7652" y="896"/>
                      </a:lnTo>
                      <a:lnTo>
                        <a:pt x="2833" y="1"/>
                      </a:lnTo>
                      <a:close/>
                    </a:path>
                  </a:pathLst>
                </a:custGeom>
                <a:solidFill>
                  <a:srgbClr val="7A3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54"/>
                <p:cNvSpPr/>
                <p:nvPr/>
              </p:nvSpPr>
              <p:spPr>
                <a:xfrm>
                  <a:off x="4349075" y="884375"/>
                  <a:ext cx="273625" cy="3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5" h="15063" extrusionOk="0">
                      <a:moveTo>
                        <a:pt x="10211" y="1"/>
                      </a:moveTo>
                      <a:cubicBezTo>
                        <a:pt x="8001" y="1422"/>
                        <a:pt x="4178" y="7318"/>
                        <a:pt x="4178" y="7318"/>
                      </a:cubicBezTo>
                      <a:cubicBezTo>
                        <a:pt x="4178" y="7318"/>
                        <a:pt x="3278" y="14267"/>
                        <a:pt x="1" y="15010"/>
                      </a:cubicBezTo>
                      <a:cubicBezTo>
                        <a:pt x="1" y="15010"/>
                        <a:pt x="280" y="15062"/>
                        <a:pt x="776" y="15062"/>
                      </a:cubicBezTo>
                      <a:cubicBezTo>
                        <a:pt x="2471" y="15062"/>
                        <a:pt x="6696" y="14454"/>
                        <a:pt x="10944" y="9078"/>
                      </a:cubicBezTo>
                      <a:lnTo>
                        <a:pt x="10211" y="1"/>
                      </a:lnTo>
                      <a:close/>
                    </a:path>
                  </a:pathLst>
                </a:custGeom>
                <a:solidFill>
                  <a:srgbClr val="3121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54"/>
                <p:cNvSpPr/>
                <p:nvPr/>
              </p:nvSpPr>
              <p:spPr>
                <a:xfrm>
                  <a:off x="4320900" y="717625"/>
                  <a:ext cx="179550" cy="18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2" h="7566" extrusionOk="0">
                      <a:moveTo>
                        <a:pt x="2422" y="0"/>
                      </a:moveTo>
                      <a:lnTo>
                        <a:pt x="1456" y="3156"/>
                      </a:lnTo>
                      <a:lnTo>
                        <a:pt x="0" y="6099"/>
                      </a:lnTo>
                      <a:cubicBezTo>
                        <a:pt x="1173" y="7246"/>
                        <a:pt x="2578" y="7565"/>
                        <a:pt x="3781" y="7565"/>
                      </a:cubicBezTo>
                      <a:cubicBezTo>
                        <a:pt x="5301" y="7565"/>
                        <a:pt x="6498" y="7055"/>
                        <a:pt x="6498" y="7055"/>
                      </a:cubicBezTo>
                      <a:lnTo>
                        <a:pt x="5947" y="4825"/>
                      </a:lnTo>
                      <a:lnTo>
                        <a:pt x="7181" y="228"/>
                      </a:lnTo>
                      <a:lnTo>
                        <a:pt x="24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54"/>
                <p:cNvSpPr/>
                <p:nvPr/>
              </p:nvSpPr>
              <p:spPr>
                <a:xfrm>
                  <a:off x="4648075" y="760100"/>
                  <a:ext cx="241775" cy="35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1" h="14050" extrusionOk="0">
                      <a:moveTo>
                        <a:pt x="8730" y="1"/>
                      </a:moveTo>
                      <a:lnTo>
                        <a:pt x="8730" y="1"/>
                      </a:lnTo>
                      <a:cubicBezTo>
                        <a:pt x="5716" y="102"/>
                        <a:pt x="5579" y="1816"/>
                        <a:pt x="5579" y="1816"/>
                      </a:cubicBezTo>
                      <a:lnTo>
                        <a:pt x="5579" y="2772"/>
                      </a:lnTo>
                      <a:cubicBezTo>
                        <a:pt x="5579" y="2772"/>
                        <a:pt x="5392" y="4122"/>
                        <a:pt x="4436" y="4122"/>
                      </a:cubicBezTo>
                      <a:cubicBezTo>
                        <a:pt x="3480" y="4122"/>
                        <a:pt x="3308" y="3267"/>
                        <a:pt x="3308" y="3267"/>
                      </a:cubicBezTo>
                      <a:lnTo>
                        <a:pt x="3308" y="2949"/>
                      </a:lnTo>
                      <a:lnTo>
                        <a:pt x="3303" y="2949"/>
                      </a:lnTo>
                      <a:cubicBezTo>
                        <a:pt x="3227" y="2969"/>
                        <a:pt x="3152" y="2984"/>
                        <a:pt x="3071" y="2999"/>
                      </a:cubicBezTo>
                      <a:cubicBezTo>
                        <a:pt x="2796" y="3046"/>
                        <a:pt x="2552" y="3066"/>
                        <a:pt x="2327" y="3066"/>
                      </a:cubicBezTo>
                      <a:cubicBezTo>
                        <a:pt x="2258" y="3066"/>
                        <a:pt x="2191" y="3064"/>
                        <a:pt x="2125" y="3060"/>
                      </a:cubicBezTo>
                      <a:lnTo>
                        <a:pt x="2054" y="3065"/>
                      </a:lnTo>
                      <a:cubicBezTo>
                        <a:pt x="1" y="6843"/>
                        <a:pt x="3081" y="14019"/>
                        <a:pt x="3860" y="14049"/>
                      </a:cubicBezTo>
                      <a:cubicBezTo>
                        <a:pt x="3862" y="14049"/>
                        <a:pt x="3864" y="14049"/>
                        <a:pt x="3866" y="14049"/>
                      </a:cubicBezTo>
                      <a:cubicBezTo>
                        <a:pt x="4666" y="14049"/>
                        <a:pt x="9670" y="9412"/>
                        <a:pt x="9670" y="5614"/>
                      </a:cubicBezTo>
                      <a:cubicBezTo>
                        <a:pt x="9670" y="4092"/>
                        <a:pt x="9013" y="3181"/>
                        <a:pt x="8229" y="2635"/>
                      </a:cubicBezTo>
                      <a:cubicBezTo>
                        <a:pt x="8775" y="2489"/>
                        <a:pt x="9185" y="2302"/>
                        <a:pt x="9185" y="2302"/>
                      </a:cubicBezTo>
                      <a:cubicBezTo>
                        <a:pt x="8578" y="1867"/>
                        <a:pt x="8052" y="1614"/>
                        <a:pt x="7602" y="1487"/>
                      </a:cubicBezTo>
                      <a:cubicBezTo>
                        <a:pt x="8274" y="870"/>
                        <a:pt x="8730" y="1"/>
                        <a:pt x="8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54"/>
                <p:cNvSpPr/>
                <p:nvPr/>
              </p:nvSpPr>
              <p:spPr>
                <a:xfrm>
                  <a:off x="4704100" y="805400"/>
                  <a:ext cx="149975" cy="4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9" h="16744" extrusionOk="0">
                      <a:moveTo>
                        <a:pt x="3508" y="1"/>
                      </a:moveTo>
                      <a:cubicBezTo>
                        <a:pt x="3453" y="1"/>
                        <a:pt x="3398" y="2"/>
                        <a:pt x="3343" y="4"/>
                      </a:cubicBezTo>
                      <a:cubicBezTo>
                        <a:pt x="3343" y="4"/>
                        <a:pt x="3343" y="4"/>
                        <a:pt x="3343" y="4"/>
                      </a:cubicBezTo>
                      <a:lnTo>
                        <a:pt x="3343" y="4"/>
                      </a:lnTo>
                      <a:cubicBezTo>
                        <a:pt x="3343" y="4"/>
                        <a:pt x="3343" y="4"/>
                        <a:pt x="3343" y="4"/>
                      </a:cubicBezTo>
                      <a:lnTo>
                        <a:pt x="3343" y="4"/>
                      </a:lnTo>
                      <a:cubicBezTo>
                        <a:pt x="3459" y="19"/>
                        <a:pt x="3576" y="34"/>
                        <a:pt x="3687" y="55"/>
                      </a:cubicBezTo>
                      <a:cubicBezTo>
                        <a:pt x="4496" y="176"/>
                        <a:pt x="5290" y="419"/>
                        <a:pt x="5998" y="828"/>
                      </a:cubicBezTo>
                      <a:cubicBezTo>
                        <a:pt x="5307" y="271"/>
                        <a:pt x="4397" y="1"/>
                        <a:pt x="3508" y="1"/>
                      </a:cubicBezTo>
                      <a:close/>
                      <a:moveTo>
                        <a:pt x="3343" y="4"/>
                      </a:moveTo>
                      <a:lnTo>
                        <a:pt x="3343" y="4"/>
                      </a:lnTo>
                      <a:cubicBezTo>
                        <a:pt x="4289" y="1749"/>
                        <a:pt x="5250" y="4611"/>
                        <a:pt x="2782" y="5557"/>
                      </a:cubicBezTo>
                      <a:cubicBezTo>
                        <a:pt x="2493" y="5678"/>
                        <a:pt x="2195" y="5749"/>
                        <a:pt x="1892" y="5815"/>
                      </a:cubicBezTo>
                      <a:cubicBezTo>
                        <a:pt x="2180" y="5805"/>
                        <a:pt x="2519" y="5724"/>
                        <a:pt x="2807" y="5628"/>
                      </a:cubicBezTo>
                      <a:cubicBezTo>
                        <a:pt x="5351" y="4778"/>
                        <a:pt x="4390" y="1713"/>
                        <a:pt x="3343" y="4"/>
                      </a:cubicBezTo>
                      <a:close/>
                      <a:moveTo>
                        <a:pt x="405" y="1253"/>
                      </a:moveTo>
                      <a:cubicBezTo>
                        <a:pt x="157" y="3225"/>
                        <a:pt x="0" y="6154"/>
                        <a:pt x="723" y="8025"/>
                      </a:cubicBezTo>
                      <a:cubicBezTo>
                        <a:pt x="974" y="8727"/>
                        <a:pt x="1636" y="9365"/>
                        <a:pt x="2396" y="9365"/>
                      </a:cubicBezTo>
                      <a:cubicBezTo>
                        <a:pt x="2511" y="9365"/>
                        <a:pt x="2628" y="9351"/>
                        <a:pt x="2746" y="9319"/>
                      </a:cubicBezTo>
                      <a:cubicBezTo>
                        <a:pt x="4026" y="8955"/>
                        <a:pt x="4941" y="7266"/>
                        <a:pt x="5442" y="6123"/>
                      </a:cubicBezTo>
                      <a:lnTo>
                        <a:pt x="5442" y="6123"/>
                      </a:lnTo>
                      <a:cubicBezTo>
                        <a:pt x="4870" y="7200"/>
                        <a:pt x="3985" y="8854"/>
                        <a:pt x="2721" y="9218"/>
                      </a:cubicBezTo>
                      <a:cubicBezTo>
                        <a:pt x="2611" y="9247"/>
                        <a:pt x="2501" y="9261"/>
                        <a:pt x="2394" y="9261"/>
                      </a:cubicBezTo>
                      <a:cubicBezTo>
                        <a:pt x="1676" y="9261"/>
                        <a:pt x="1051" y="8654"/>
                        <a:pt x="804" y="7994"/>
                      </a:cubicBezTo>
                      <a:cubicBezTo>
                        <a:pt x="56" y="6078"/>
                        <a:pt x="218" y="3291"/>
                        <a:pt x="405" y="1253"/>
                      </a:cubicBezTo>
                      <a:close/>
                      <a:moveTo>
                        <a:pt x="3500" y="10882"/>
                      </a:moveTo>
                      <a:lnTo>
                        <a:pt x="3490" y="10887"/>
                      </a:lnTo>
                      <a:cubicBezTo>
                        <a:pt x="3464" y="12111"/>
                        <a:pt x="3601" y="13330"/>
                        <a:pt x="3682" y="14548"/>
                      </a:cubicBezTo>
                      <a:cubicBezTo>
                        <a:pt x="3692" y="15282"/>
                        <a:pt x="3717" y="16015"/>
                        <a:pt x="3818" y="16743"/>
                      </a:cubicBezTo>
                      <a:cubicBezTo>
                        <a:pt x="3864" y="16035"/>
                        <a:pt x="3778" y="15272"/>
                        <a:pt x="3717" y="14548"/>
                      </a:cubicBezTo>
                      <a:cubicBezTo>
                        <a:pt x="3662" y="13325"/>
                        <a:pt x="3657" y="12101"/>
                        <a:pt x="3500" y="108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3" name="Google Shape;963;p54"/>
              <p:cNvSpPr/>
              <p:nvPr/>
            </p:nvSpPr>
            <p:spPr>
              <a:xfrm>
                <a:off x="4188425" y="1315400"/>
                <a:ext cx="90900" cy="90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4"/>
              <p:cNvSpPr/>
              <p:nvPr/>
            </p:nvSpPr>
            <p:spPr>
              <a:xfrm>
                <a:off x="4104075" y="3082275"/>
                <a:ext cx="90900" cy="90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4"/>
              <p:cNvSpPr/>
              <p:nvPr/>
            </p:nvSpPr>
            <p:spPr>
              <a:xfrm>
                <a:off x="4519023" y="2356220"/>
                <a:ext cx="90900" cy="90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4"/>
              <p:cNvSpPr/>
              <p:nvPr/>
            </p:nvSpPr>
            <p:spPr>
              <a:xfrm>
                <a:off x="4836575" y="4554100"/>
                <a:ext cx="90900" cy="90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54"/>
            <p:cNvSpPr/>
            <p:nvPr/>
          </p:nvSpPr>
          <p:spPr>
            <a:xfrm>
              <a:off x="4942284" y="2871432"/>
              <a:ext cx="90900" cy="90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54"/>
          <p:cNvSpPr txBox="1">
            <a:spLocks noGrp="1"/>
          </p:cNvSpPr>
          <p:nvPr>
            <p:ph type="title"/>
          </p:nvPr>
        </p:nvSpPr>
        <p:spPr>
          <a:xfrm>
            <a:off x="1103452" y="2129707"/>
            <a:ext cx="60835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effectLst/>
                <a:latin typeface="Sitka Subheading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Giao tiếp trong phát triển phần mềm</a:t>
            </a:r>
            <a:endParaRPr sz="4200">
              <a:latin typeface="Sitka Subheading Semibold" pitchFamily="2" charset="0"/>
            </a:endParaRPr>
          </a:p>
        </p:txBody>
      </p:sp>
      <p:sp>
        <p:nvSpPr>
          <p:cNvPr id="2" name="Google Shape;1099;p59">
            <a:extLst>
              <a:ext uri="{FF2B5EF4-FFF2-40B4-BE49-F238E27FC236}">
                <a16:creationId xmlns:a16="http://schemas.microsoft.com/office/drawing/2014/main" id="{6648D6FC-EBD6-F4D6-8BE8-3FFCD742D299}"/>
              </a:ext>
            </a:extLst>
          </p:cNvPr>
          <p:cNvSpPr txBox="1">
            <a:spLocks/>
          </p:cNvSpPr>
          <p:nvPr/>
        </p:nvSpPr>
        <p:spPr>
          <a:xfrm>
            <a:off x="4854507" y="1252973"/>
            <a:ext cx="135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200">
                <a:solidFill>
                  <a:schemeClr val="bg2"/>
                </a:solidFill>
                <a:latin typeface="Unlock" panose="020B0604020202020204" charset="0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7"/>
          <p:cNvSpPr/>
          <p:nvPr/>
        </p:nvSpPr>
        <p:spPr>
          <a:xfrm rot="550780">
            <a:off x="4961269" y="2865038"/>
            <a:ext cx="738667" cy="756785"/>
          </a:xfrm>
          <a:custGeom>
            <a:avLst/>
            <a:gdLst/>
            <a:ahLst/>
            <a:cxnLst/>
            <a:rect l="l" t="t" r="r" b="b"/>
            <a:pathLst>
              <a:path w="6727" h="6892" extrusionOk="0">
                <a:moveTo>
                  <a:pt x="2732" y="1"/>
                </a:moveTo>
                <a:cubicBezTo>
                  <a:pt x="2717" y="1"/>
                  <a:pt x="2701" y="2"/>
                  <a:pt x="2686" y="5"/>
                </a:cubicBezTo>
                <a:cubicBezTo>
                  <a:pt x="2544" y="35"/>
                  <a:pt x="2453" y="167"/>
                  <a:pt x="2484" y="308"/>
                </a:cubicBezTo>
                <a:cubicBezTo>
                  <a:pt x="2504" y="415"/>
                  <a:pt x="2585" y="490"/>
                  <a:pt x="2681" y="511"/>
                </a:cubicBezTo>
                <a:lnTo>
                  <a:pt x="2327" y="2260"/>
                </a:lnTo>
                <a:lnTo>
                  <a:pt x="542" y="2382"/>
                </a:lnTo>
                <a:cubicBezTo>
                  <a:pt x="537" y="2281"/>
                  <a:pt x="471" y="2190"/>
                  <a:pt x="370" y="2154"/>
                </a:cubicBezTo>
                <a:cubicBezTo>
                  <a:pt x="343" y="2145"/>
                  <a:pt x="315" y="2140"/>
                  <a:pt x="288" y="2140"/>
                </a:cubicBezTo>
                <a:cubicBezTo>
                  <a:pt x="182" y="2140"/>
                  <a:pt x="82" y="2207"/>
                  <a:pt x="46" y="2311"/>
                </a:cubicBezTo>
                <a:cubicBezTo>
                  <a:pt x="1" y="2447"/>
                  <a:pt x="71" y="2594"/>
                  <a:pt x="203" y="2640"/>
                </a:cubicBezTo>
                <a:cubicBezTo>
                  <a:pt x="230" y="2649"/>
                  <a:pt x="258" y="2654"/>
                  <a:pt x="285" y="2654"/>
                </a:cubicBezTo>
                <a:cubicBezTo>
                  <a:pt x="360" y="2654"/>
                  <a:pt x="433" y="2621"/>
                  <a:pt x="481" y="2569"/>
                </a:cubicBezTo>
                <a:lnTo>
                  <a:pt x="1821" y="3752"/>
                </a:lnTo>
                <a:lnTo>
                  <a:pt x="1027" y="5355"/>
                </a:lnTo>
                <a:cubicBezTo>
                  <a:pt x="991" y="5337"/>
                  <a:pt x="951" y="5328"/>
                  <a:pt x="911" y="5328"/>
                </a:cubicBezTo>
                <a:cubicBezTo>
                  <a:pt x="852" y="5328"/>
                  <a:pt x="792" y="5348"/>
                  <a:pt x="744" y="5391"/>
                </a:cubicBezTo>
                <a:cubicBezTo>
                  <a:pt x="638" y="5487"/>
                  <a:pt x="628" y="5649"/>
                  <a:pt x="724" y="5755"/>
                </a:cubicBezTo>
                <a:cubicBezTo>
                  <a:pt x="773" y="5813"/>
                  <a:pt x="844" y="5842"/>
                  <a:pt x="915" y="5842"/>
                </a:cubicBezTo>
                <a:cubicBezTo>
                  <a:pt x="975" y="5842"/>
                  <a:pt x="1034" y="5822"/>
                  <a:pt x="1083" y="5780"/>
                </a:cubicBezTo>
                <a:cubicBezTo>
                  <a:pt x="1164" y="5709"/>
                  <a:pt x="1189" y="5598"/>
                  <a:pt x="1159" y="5502"/>
                </a:cubicBezTo>
                <a:lnTo>
                  <a:pt x="2853" y="4936"/>
                </a:lnTo>
                <a:lnTo>
                  <a:pt x="3849" y="6422"/>
                </a:lnTo>
                <a:cubicBezTo>
                  <a:pt x="3763" y="6478"/>
                  <a:pt x="3718" y="6579"/>
                  <a:pt x="3738" y="6685"/>
                </a:cubicBezTo>
                <a:cubicBezTo>
                  <a:pt x="3760" y="6807"/>
                  <a:pt x="3870" y="6892"/>
                  <a:pt x="3994" y="6892"/>
                </a:cubicBezTo>
                <a:cubicBezTo>
                  <a:pt x="4009" y="6892"/>
                  <a:pt x="4025" y="6891"/>
                  <a:pt x="4041" y="6888"/>
                </a:cubicBezTo>
                <a:cubicBezTo>
                  <a:pt x="4178" y="6857"/>
                  <a:pt x="4269" y="6726"/>
                  <a:pt x="4244" y="6584"/>
                </a:cubicBezTo>
                <a:cubicBezTo>
                  <a:pt x="4223" y="6478"/>
                  <a:pt x="4137" y="6402"/>
                  <a:pt x="4041" y="6382"/>
                </a:cubicBezTo>
                <a:lnTo>
                  <a:pt x="4395" y="4632"/>
                </a:lnTo>
                <a:lnTo>
                  <a:pt x="6180" y="4516"/>
                </a:lnTo>
                <a:cubicBezTo>
                  <a:pt x="6185" y="4612"/>
                  <a:pt x="6251" y="4703"/>
                  <a:pt x="6352" y="4738"/>
                </a:cubicBezTo>
                <a:cubicBezTo>
                  <a:pt x="6380" y="4748"/>
                  <a:pt x="6409" y="4752"/>
                  <a:pt x="6437" y="4752"/>
                </a:cubicBezTo>
                <a:cubicBezTo>
                  <a:pt x="6545" y="4752"/>
                  <a:pt x="6645" y="4686"/>
                  <a:pt x="6681" y="4582"/>
                </a:cubicBezTo>
                <a:cubicBezTo>
                  <a:pt x="6727" y="4445"/>
                  <a:pt x="6656" y="4298"/>
                  <a:pt x="6519" y="4253"/>
                </a:cubicBezTo>
                <a:cubicBezTo>
                  <a:pt x="6492" y="4244"/>
                  <a:pt x="6465" y="4239"/>
                  <a:pt x="6439" y="4239"/>
                </a:cubicBezTo>
                <a:cubicBezTo>
                  <a:pt x="6365" y="4239"/>
                  <a:pt x="6294" y="4273"/>
                  <a:pt x="6246" y="4329"/>
                </a:cubicBezTo>
                <a:lnTo>
                  <a:pt x="4906" y="3140"/>
                </a:lnTo>
                <a:lnTo>
                  <a:pt x="5695" y="1537"/>
                </a:lnTo>
                <a:cubicBezTo>
                  <a:pt x="5731" y="1555"/>
                  <a:pt x="5771" y="1565"/>
                  <a:pt x="5811" y="1565"/>
                </a:cubicBezTo>
                <a:cubicBezTo>
                  <a:pt x="5870" y="1565"/>
                  <a:pt x="5930" y="1544"/>
                  <a:pt x="5978" y="1502"/>
                </a:cubicBezTo>
                <a:cubicBezTo>
                  <a:pt x="6084" y="1411"/>
                  <a:pt x="6094" y="1244"/>
                  <a:pt x="6003" y="1138"/>
                </a:cubicBezTo>
                <a:cubicBezTo>
                  <a:pt x="5952" y="1081"/>
                  <a:pt x="5881" y="1051"/>
                  <a:pt x="5810" y="1051"/>
                </a:cubicBezTo>
                <a:cubicBezTo>
                  <a:pt x="5749" y="1051"/>
                  <a:pt x="5688" y="1073"/>
                  <a:pt x="5639" y="1117"/>
                </a:cubicBezTo>
                <a:cubicBezTo>
                  <a:pt x="5558" y="1183"/>
                  <a:pt x="5533" y="1294"/>
                  <a:pt x="5563" y="1391"/>
                </a:cubicBezTo>
                <a:lnTo>
                  <a:pt x="3869" y="1957"/>
                </a:lnTo>
                <a:lnTo>
                  <a:pt x="2878" y="470"/>
                </a:lnTo>
                <a:cubicBezTo>
                  <a:pt x="2959" y="415"/>
                  <a:pt x="3005" y="313"/>
                  <a:pt x="2984" y="207"/>
                </a:cubicBezTo>
                <a:cubicBezTo>
                  <a:pt x="2962" y="86"/>
                  <a:pt x="2852" y="1"/>
                  <a:pt x="27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67"/>
          <p:cNvSpPr/>
          <p:nvPr/>
        </p:nvSpPr>
        <p:spPr>
          <a:xfrm rot="550780">
            <a:off x="4202619" y="2887713"/>
            <a:ext cx="738667" cy="756785"/>
          </a:xfrm>
          <a:custGeom>
            <a:avLst/>
            <a:gdLst/>
            <a:ahLst/>
            <a:cxnLst/>
            <a:rect l="l" t="t" r="r" b="b"/>
            <a:pathLst>
              <a:path w="6727" h="6892" extrusionOk="0">
                <a:moveTo>
                  <a:pt x="2732" y="1"/>
                </a:moveTo>
                <a:cubicBezTo>
                  <a:pt x="2717" y="1"/>
                  <a:pt x="2701" y="2"/>
                  <a:pt x="2686" y="5"/>
                </a:cubicBezTo>
                <a:cubicBezTo>
                  <a:pt x="2544" y="35"/>
                  <a:pt x="2453" y="167"/>
                  <a:pt x="2484" y="308"/>
                </a:cubicBezTo>
                <a:cubicBezTo>
                  <a:pt x="2504" y="415"/>
                  <a:pt x="2585" y="490"/>
                  <a:pt x="2681" y="511"/>
                </a:cubicBezTo>
                <a:lnTo>
                  <a:pt x="2327" y="2260"/>
                </a:lnTo>
                <a:lnTo>
                  <a:pt x="542" y="2382"/>
                </a:lnTo>
                <a:cubicBezTo>
                  <a:pt x="537" y="2281"/>
                  <a:pt x="471" y="2190"/>
                  <a:pt x="370" y="2154"/>
                </a:cubicBezTo>
                <a:cubicBezTo>
                  <a:pt x="343" y="2145"/>
                  <a:pt x="315" y="2140"/>
                  <a:pt x="288" y="2140"/>
                </a:cubicBezTo>
                <a:cubicBezTo>
                  <a:pt x="182" y="2140"/>
                  <a:pt x="82" y="2207"/>
                  <a:pt x="46" y="2311"/>
                </a:cubicBezTo>
                <a:cubicBezTo>
                  <a:pt x="1" y="2447"/>
                  <a:pt x="71" y="2594"/>
                  <a:pt x="203" y="2640"/>
                </a:cubicBezTo>
                <a:cubicBezTo>
                  <a:pt x="230" y="2649"/>
                  <a:pt x="258" y="2654"/>
                  <a:pt x="285" y="2654"/>
                </a:cubicBezTo>
                <a:cubicBezTo>
                  <a:pt x="360" y="2654"/>
                  <a:pt x="433" y="2621"/>
                  <a:pt x="481" y="2569"/>
                </a:cubicBezTo>
                <a:lnTo>
                  <a:pt x="1821" y="3752"/>
                </a:lnTo>
                <a:lnTo>
                  <a:pt x="1027" y="5355"/>
                </a:lnTo>
                <a:cubicBezTo>
                  <a:pt x="991" y="5337"/>
                  <a:pt x="951" y="5328"/>
                  <a:pt x="911" y="5328"/>
                </a:cubicBezTo>
                <a:cubicBezTo>
                  <a:pt x="852" y="5328"/>
                  <a:pt x="792" y="5348"/>
                  <a:pt x="744" y="5391"/>
                </a:cubicBezTo>
                <a:cubicBezTo>
                  <a:pt x="638" y="5487"/>
                  <a:pt x="628" y="5649"/>
                  <a:pt x="724" y="5755"/>
                </a:cubicBezTo>
                <a:cubicBezTo>
                  <a:pt x="773" y="5813"/>
                  <a:pt x="844" y="5842"/>
                  <a:pt x="915" y="5842"/>
                </a:cubicBezTo>
                <a:cubicBezTo>
                  <a:pt x="975" y="5842"/>
                  <a:pt x="1034" y="5822"/>
                  <a:pt x="1083" y="5780"/>
                </a:cubicBezTo>
                <a:cubicBezTo>
                  <a:pt x="1164" y="5709"/>
                  <a:pt x="1189" y="5598"/>
                  <a:pt x="1159" y="5502"/>
                </a:cubicBezTo>
                <a:lnTo>
                  <a:pt x="2853" y="4936"/>
                </a:lnTo>
                <a:lnTo>
                  <a:pt x="3849" y="6422"/>
                </a:lnTo>
                <a:cubicBezTo>
                  <a:pt x="3763" y="6478"/>
                  <a:pt x="3718" y="6579"/>
                  <a:pt x="3738" y="6685"/>
                </a:cubicBezTo>
                <a:cubicBezTo>
                  <a:pt x="3760" y="6807"/>
                  <a:pt x="3870" y="6892"/>
                  <a:pt x="3994" y="6892"/>
                </a:cubicBezTo>
                <a:cubicBezTo>
                  <a:pt x="4009" y="6892"/>
                  <a:pt x="4025" y="6891"/>
                  <a:pt x="4041" y="6888"/>
                </a:cubicBezTo>
                <a:cubicBezTo>
                  <a:pt x="4178" y="6857"/>
                  <a:pt x="4269" y="6726"/>
                  <a:pt x="4244" y="6584"/>
                </a:cubicBezTo>
                <a:cubicBezTo>
                  <a:pt x="4223" y="6478"/>
                  <a:pt x="4137" y="6402"/>
                  <a:pt x="4041" y="6382"/>
                </a:cubicBezTo>
                <a:lnTo>
                  <a:pt x="4395" y="4632"/>
                </a:lnTo>
                <a:lnTo>
                  <a:pt x="6180" y="4516"/>
                </a:lnTo>
                <a:cubicBezTo>
                  <a:pt x="6185" y="4612"/>
                  <a:pt x="6251" y="4703"/>
                  <a:pt x="6352" y="4738"/>
                </a:cubicBezTo>
                <a:cubicBezTo>
                  <a:pt x="6380" y="4748"/>
                  <a:pt x="6409" y="4752"/>
                  <a:pt x="6437" y="4752"/>
                </a:cubicBezTo>
                <a:cubicBezTo>
                  <a:pt x="6545" y="4752"/>
                  <a:pt x="6645" y="4686"/>
                  <a:pt x="6681" y="4582"/>
                </a:cubicBezTo>
                <a:cubicBezTo>
                  <a:pt x="6727" y="4445"/>
                  <a:pt x="6656" y="4298"/>
                  <a:pt x="6519" y="4253"/>
                </a:cubicBezTo>
                <a:cubicBezTo>
                  <a:pt x="6492" y="4244"/>
                  <a:pt x="6465" y="4239"/>
                  <a:pt x="6439" y="4239"/>
                </a:cubicBezTo>
                <a:cubicBezTo>
                  <a:pt x="6365" y="4239"/>
                  <a:pt x="6294" y="4273"/>
                  <a:pt x="6246" y="4329"/>
                </a:cubicBezTo>
                <a:lnTo>
                  <a:pt x="4906" y="3140"/>
                </a:lnTo>
                <a:lnTo>
                  <a:pt x="5695" y="1537"/>
                </a:lnTo>
                <a:cubicBezTo>
                  <a:pt x="5731" y="1555"/>
                  <a:pt x="5771" y="1565"/>
                  <a:pt x="5811" y="1565"/>
                </a:cubicBezTo>
                <a:cubicBezTo>
                  <a:pt x="5870" y="1565"/>
                  <a:pt x="5930" y="1544"/>
                  <a:pt x="5978" y="1502"/>
                </a:cubicBezTo>
                <a:cubicBezTo>
                  <a:pt x="6084" y="1411"/>
                  <a:pt x="6094" y="1244"/>
                  <a:pt x="6003" y="1138"/>
                </a:cubicBezTo>
                <a:cubicBezTo>
                  <a:pt x="5952" y="1081"/>
                  <a:pt x="5881" y="1051"/>
                  <a:pt x="5810" y="1051"/>
                </a:cubicBezTo>
                <a:cubicBezTo>
                  <a:pt x="5749" y="1051"/>
                  <a:pt x="5688" y="1073"/>
                  <a:pt x="5639" y="1117"/>
                </a:cubicBezTo>
                <a:cubicBezTo>
                  <a:pt x="5558" y="1183"/>
                  <a:pt x="5533" y="1294"/>
                  <a:pt x="5563" y="1391"/>
                </a:cubicBezTo>
                <a:lnTo>
                  <a:pt x="3869" y="1957"/>
                </a:lnTo>
                <a:lnTo>
                  <a:pt x="2878" y="470"/>
                </a:lnTo>
                <a:cubicBezTo>
                  <a:pt x="2959" y="415"/>
                  <a:pt x="3005" y="313"/>
                  <a:pt x="2984" y="207"/>
                </a:cubicBezTo>
                <a:cubicBezTo>
                  <a:pt x="2962" y="86"/>
                  <a:pt x="2852" y="1"/>
                  <a:pt x="27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67"/>
          <p:cNvSpPr/>
          <p:nvPr/>
        </p:nvSpPr>
        <p:spPr>
          <a:xfrm rot="550780">
            <a:off x="3443969" y="2906161"/>
            <a:ext cx="738667" cy="756785"/>
          </a:xfrm>
          <a:custGeom>
            <a:avLst/>
            <a:gdLst/>
            <a:ahLst/>
            <a:cxnLst/>
            <a:rect l="l" t="t" r="r" b="b"/>
            <a:pathLst>
              <a:path w="6727" h="6892" extrusionOk="0">
                <a:moveTo>
                  <a:pt x="2732" y="1"/>
                </a:moveTo>
                <a:cubicBezTo>
                  <a:pt x="2717" y="1"/>
                  <a:pt x="2701" y="2"/>
                  <a:pt x="2686" y="5"/>
                </a:cubicBezTo>
                <a:cubicBezTo>
                  <a:pt x="2544" y="35"/>
                  <a:pt x="2453" y="167"/>
                  <a:pt x="2484" y="308"/>
                </a:cubicBezTo>
                <a:cubicBezTo>
                  <a:pt x="2504" y="415"/>
                  <a:pt x="2585" y="490"/>
                  <a:pt x="2681" y="511"/>
                </a:cubicBezTo>
                <a:lnTo>
                  <a:pt x="2327" y="2260"/>
                </a:lnTo>
                <a:lnTo>
                  <a:pt x="542" y="2382"/>
                </a:lnTo>
                <a:cubicBezTo>
                  <a:pt x="537" y="2281"/>
                  <a:pt x="471" y="2190"/>
                  <a:pt x="370" y="2154"/>
                </a:cubicBezTo>
                <a:cubicBezTo>
                  <a:pt x="343" y="2145"/>
                  <a:pt x="315" y="2140"/>
                  <a:pt x="288" y="2140"/>
                </a:cubicBezTo>
                <a:cubicBezTo>
                  <a:pt x="182" y="2140"/>
                  <a:pt x="82" y="2207"/>
                  <a:pt x="46" y="2311"/>
                </a:cubicBezTo>
                <a:cubicBezTo>
                  <a:pt x="1" y="2447"/>
                  <a:pt x="71" y="2594"/>
                  <a:pt x="203" y="2640"/>
                </a:cubicBezTo>
                <a:cubicBezTo>
                  <a:pt x="230" y="2649"/>
                  <a:pt x="258" y="2654"/>
                  <a:pt x="285" y="2654"/>
                </a:cubicBezTo>
                <a:cubicBezTo>
                  <a:pt x="360" y="2654"/>
                  <a:pt x="433" y="2621"/>
                  <a:pt x="481" y="2569"/>
                </a:cubicBezTo>
                <a:lnTo>
                  <a:pt x="1821" y="3752"/>
                </a:lnTo>
                <a:lnTo>
                  <a:pt x="1027" y="5355"/>
                </a:lnTo>
                <a:cubicBezTo>
                  <a:pt x="991" y="5337"/>
                  <a:pt x="951" y="5328"/>
                  <a:pt x="911" y="5328"/>
                </a:cubicBezTo>
                <a:cubicBezTo>
                  <a:pt x="852" y="5328"/>
                  <a:pt x="792" y="5348"/>
                  <a:pt x="744" y="5391"/>
                </a:cubicBezTo>
                <a:cubicBezTo>
                  <a:pt x="638" y="5487"/>
                  <a:pt x="628" y="5649"/>
                  <a:pt x="724" y="5755"/>
                </a:cubicBezTo>
                <a:cubicBezTo>
                  <a:pt x="773" y="5813"/>
                  <a:pt x="844" y="5842"/>
                  <a:pt x="915" y="5842"/>
                </a:cubicBezTo>
                <a:cubicBezTo>
                  <a:pt x="975" y="5842"/>
                  <a:pt x="1034" y="5822"/>
                  <a:pt x="1083" y="5780"/>
                </a:cubicBezTo>
                <a:cubicBezTo>
                  <a:pt x="1164" y="5709"/>
                  <a:pt x="1189" y="5598"/>
                  <a:pt x="1159" y="5502"/>
                </a:cubicBezTo>
                <a:lnTo>
                  <a:pt x="2853" y="4936"/>
                </a:lnTo>
                <a:lnTo>
                  <a:pt x="3849" y="6422"/>
                </a:lnTo>
                <a:cubicBezTo>
                  <a:pt x="3763" y="6478"/>
                  <a:pt x="3718" y="6579"/>
                  <a:pt x="3738" y="6685"/>
                </a:cubicBezTo>
                <a:cubicBezTo>
                  <a:pt x="3760" y="6807"/>
                  <a:pt x="3870" y="6892"/>
                  <a:pt x="3994" y="6892"/>
                </a:cubicBezTo>
                <a:cubicBezTo>
                  <a:pt x="4009" y="6892"/>
                  <a:pt x="4025" y="6891"/>
                  <a:pt x="4041" y="6888"/>
                </a:cubicBezTo>
                <a:cubicBezTo>
                  <a:pt x="4178" y="6857"/>
                  <a:pt x="4269" y="6726"/>
                  <a:pt x="4244" y="6584"/>
                </a:cubicBezTo>
                <a:cubicBezTo>
                  <a:pt x="4223" y="6478"/>
                  <a:pt x="4137" y="6402"/>
                  <a:pt x="4041" y="6382"/>
                </a:cubicBezTo>
                <a:lnTo>
                  <a:pt x="4395" y="4632"/>
                </a:lnTo>
                <a:lnTo>
                  <a:pt x="6180" y="4516"/>
                </a:lnTo>
                <a:cubicBezTo>
                  <a:pt x="6185" y="4612"/>
                  <a:pt x="6251" y="4703"/>
                  <a:pt x="6352" y="4738"/>
                </a:cubicBezTo>
                <a:cubicBezTo>
                  <a:pt x="6380" y="4748"/>
                  <a:pt x="6409" y="4752"/>
                  <a:pt x="6437" y="4752"/>
                </a:cubicBezTo>
                <a:cubicBezTo>
                  <a:pt x="6545" y="4752"/>
                  <a:pt x="6645" y="4686"/>
                  <a:pt x="6681" y="4582"/>
                </a:cubicBezTo>
                <a:cubicBezTo>
                  <a:pt x="6727" y="4445"/>
                  <a:pt x="6656" y="4298"/>
                  <a:pt x="6519" y="4253"/>
                </a:cubicBezTo>
                <a:cubicBezTo>
                  <a:pt x="6492" y="4244"/>
                  <a:pt x="6465" y="4239"/>
                  <a:pt x="6439" y="4239"/>
                </a:cubicBezTo>
                <a:cubicBezTo>
                  <a:pt x="6365" y="4239"/>
                  <a:pt x="6294" y="4273"/>
                  <a:pt x="6246" y="4329"/>
                </a:cubicBezTo>
                <a:lnTo>
                  <a:pt x="4906" y="3140"/>
                </a:lnTo>
                <a:lnTo>
                  <a:pt x="5695" y="1537"/>
                </a:lnTo>
                <a:cubicBezTo>
                  <a:pt x="5731" y="1555"/>
                  <a:pt x="5771" y="1565"/>
                  <a:pt x="5811" y="1565"/>
                </a:cubicBezTo>
                <a:cubicBezTo>
                  <a:pt x="5870" y="1565"/>
                  <a:pt x="5930" y="1544"/>
                  <a:pt x="5978" y="1502"/>
                </a:cubicBezTo>
                <a:cubicBezTo>
                  <a:pt x="6084" y="1411"/>
                  <a:pt x="6094" y="1244"/>
                  <a:pt x="6003" y="1138"/>
                </a:cubicBezTo>
                <a:cubicBezTo>
                  <a:pt x="5952" y="1081"/>
                  <a:pt x="5881" y="1051"/>
                  <a:pt x="5810" y="1051"/>
                </a:cubicBezTo>
                <a:cubicBezTo>
                  <a:pt x="5749" y="1051"/>
                  <a:pt x="5688" y="1073"/>
                  <a:pt x="5639" y="1117"/>
                </a:cubicBezTo>
                <a:cubicBezTo>
                  <a:pt x="5558" y="1183"/>
                  <a:pt x="5533" y="1294"/>
                  <a:pt x="5563" y="1391"/>
                </a:cubicBezTo>
                <a:lnTo>
                  <a:pt x="3869" y="1957"/>
                </a:lnTo>
                <a:lnTo>
                  <a:pt x="2878" y="470"/>
                </a:lnTo>
                <a:cubicBezTo>
                  <a:pt x="2959" y="415"/>
                  <a:pt x="3005" y="313"/>
                  <a:pt x="2984" y="207"/>
                </a:cubicBezTo>
                <a:cubicBezTo>
                  <a:pt x="2962" y="86"/>
                  <a:pt x="2852" y="1"/>
                  <a:pt x="27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67"/>
          <p:cNvSpPr txBox="1">
            <a:spLocks noGrp="1"/>
          </p:cNvSpPr>
          <p:nvPr>
            <p:ph type="ctrTitle"/>
          </p:nvPr>
        </p:nvSpPr>
        <p:spPr>
          <a:xfrm>
            <a:off x="2351619" y="1378016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49" name="Google Shape;1349;p67"/>
          <p:cNvGrpSpPr/>
          <p:nvPr/>
        </p:nvGrpSpPr>
        <p:grpSpPr>
          <a:xfrm>
            <a:off x="6318834" y="4260634"/>
            <a:ext cx="593427" cy="607983"/>
            <a:chOff x="7982112" y="206576"/>
            <a:chExt cx="893581" cy="915499"/>
          </a:xfrm>
        </p:grpSpPr>
        <p:sp>
          <p:nvSpPr>
            <p:cNvPr id="1350" name="Google Shape;1350;p67"/>
            <p:cNvSpPr/>
            <p:nvPr/>
          </p:nvSpPr>
          <p:spPr>
            <a:xfrm>
              <a:off x="7982112" y="206576"/>
              <a:ext cx="893581" cy="915499"/>
            </a:xfrm>
            <a:custGeom>
              <a:avLst/>
              <a:gdLst/>
              <a:ahLst/>
              <a:cxnLst/>
              <a:rect l="l" t="t" r="r" b="b"/>
              <a:pathLst>
                <a:path w="6727" h="6892" extrusionOk="0">
                  <a:moveTo>
                    <a:pt x="2732" y="1"/>
                  </a:moveTo>
                  <a:cubicBezTo>
                    <a:pt x="2717" y="1"/>
                    <a:pt x="2701" y="2"/>
                    <a:pt x="2686" y="5"/>
                  </a:cubicBezTo>
                  <a:cubicBezTo>
                    <a:pt x="2544" y="35"/>
                    <a:pt x="2453" y="167"/>
                    <a:pt x="2484" y="308"/>
                  </a:cubicBezTo>
                  <a:cubicBezTo>
                    <a:pt x="2504" y="415"/>
                    <a:pt x="2585" y="490"/>
                    <a:pt x="2681" y="511"/>
                  </a:cubicBezTo>
                  <a:lnTo>
                    <a:pt x="2327" y="2260"/>
                  </a:lnTo>
                  <a:lnTo>
                    <a:pt x="542" y="2382"/>
                  </a:lnTo>
                  <a:cubicBezTo>
                    <a:pt x="537" y="2281"/>
                    <a:pt x="471" y="2190"/>
                    <a:pt x="370" y="2154"/>
                  </a:cubicBezTo>
                  <a:cubicBezTo>
                    <a:pt x="343" y="2145"/>
                    <a:pt x="315" y="2140"/>
                    <a:pt x="288" y="2140"/>
                  </a:cubicBezTo>
                  <a:cubicBezTo>
                    <a:pt x="182" y="2140"/>
                    <a:pt x="82" y="2207"/>
                    <a:pt x="46" y="2311"/>
                  </a:cubicBezTo>
                  <a:cubicBezTo>
                    <a:pt x="1" y="2447"/>
                    <a:pt x="71" y="2594"/>
                    <a:pt x="203" y="2640"/>
                  </a:cubicBezTo>
                  <a:cubicBezTo>
                    <a:pt x="230" y="2649"/>
                    <a:pt x="258" y="2654"/>
                    <a:pt x="285" y="2654"/>
                  </a:cubicBezTo>
                  <a:cubicBezTo>
                    <a:pt x="360" y="2654"/>
                    <a:pt x="433" y="2621"/>
                    <a:pt x="481" y="2569"/>
                  </a:cubicBezTo>
                  <a:lnTo>
                    <a:pt x="1821" y="3752"/>
                  </a:lnTo>
                  <a:lnTo>
                    <a:pt x="1027" y="5355"/>
                  </a:lnTo>
                  <a:cubicBezTo>
                    <a:pt x="991" y="5337"/>
                    <a:pt x="951" y="5328"/>
                    <a:pt x="911" y="5328"/>
                  </a:cubicBezTo>
                  <a:cubicBezTo>
                    <a:pt x="852" y="5328"/>
                    <a:pt x="792" y="5348"/>
                    <a:pt x="744" y="5391"/>
                  </a:cubicBezTo>
                  <a:cubicBezTo>
                    <a:pt x="638" y="5487"/>
                    <a:pt x="628" y="5649"/>
                    <a:pt x="724" y="5755"/>
                  </a:cubicBezTo>
                  <a:cubicBezTo>
                    <a:pt x="773" y="5813"/>
                    <a:pt x="844" y="5842"/>
                    <a:pt x="915" y="5842"/>
                  </a:cubicBezTo>
                  <a:cubicBezTo>
                    <a:pt x="975" y="5842"/>
                    <a:pt x="1034" y="5822"/>
                    <a:pt x="1083" y="5780"/>
                  </a:cubicBezTo>
                  <a:cubicBezTo>
                    <a:pt x="1164" y="5709"/>
                    <a:pt x="1189" y="5598"/>
                    <a:pt x="1159" y="5502"/>
                  </a:cubicBezTo>
                  <a:lnTo>
                    <a:pt x="2853" y="4936"/>
                  </a:lnTo>
                  <a:lnTo>
                    <a:pt x="3849" y="6422"/>
                  </a:lnTo>
                  <a:cubicBezTo>
                    <a:pt x="3763" y="6478"/>
                    <a:pt x="3718" y="6579"/>
                    <a:pt x="3738" y="6685"/>
                  </a:cubicBezTo>
                  <a:cubicBezTo>
                    <a:pt x="3760" y="6807"/>
                    <a:pt x="3870" y="6892"/>
                    <a:pt x="3994" y="6892"/>
                  </a:cubicBezTo>
                  <a:cubicBezTo>
                    <a:pt x="4009" y="6892"/>
                    <a:pt x="4025" y="6891"/>
                    <a:pt x="4041" y="6888"/>
                  </a:cubicBezTo>
                  <a:cubicBezTo>
                    <a:pt x="4178" y="6857"/>
                    <a:pt x="4269" y="6726"/>
                    <a:pt x="4244" y="6584"/>
                  </a:cubicBezTo>
                  <a:cubicBezTo>
                    <a:pt x="4223" y="6478"/>
                    <a:pt x="4137" y="6402"/>
                    <a:pt x="4041" y="6382"/>
                  </a:cubicBezTo>
                  <a:lnTo>
                    <a:pt x="4395" y="4632"/>
                  </a:lnTo>
                  <a:lnTo>
                    <a:pt x="6180" y="4516"/>
                  </a:lnTo>
                  <a:cubicBezTo>
                    <a:pt x="6185" y="4612"/>
                    <a:pt x="6251" y="4703"/>
                    <a:pt x="6352" y="4738"/>
                  </a:cubicBezTo>
                  <a:cubicBezTo>
                    <a:pt x="6380" y="4748"/>
                    <a:pt x="6409" y="4752"/>
                    <a:pt x="6437" y="4752"/>
                  </a:cubicBezTo>
                  <a:cubicBezTo>
                    <a:pt x="6545" y="4752"/>
                    <a:pt x="6645" y="4686"/>
                    <a:pt x="6681" y="4582"/>
                  </a:cubicBezTo>
                  <a:cubicBezTo>
                    <a:pt x="6727" y="4445"/>
                    <a:pt x="6656" y="4298"/>
                    <a:pt x="6519" y="4253"/>
                  </a:cubicBezTo>
                  <a:cubicBezTo>
                    <a:pt x="6492" y="4244"/>
                    <a:pt x="6465" y="4239"/>
                    <a:pt x="6439" y="4239"/>
                  </a:cubicBezTo>
                  <a:cubicBezTo>
                    <a:pt x="6365" y="4239"/>
                    <a:pt x="6294" y="4273"/>
                    <a:pt x="6246" y="4329"/>
                  </a:cubicBezTo>
                  <a:lnTo>
                    <a:pt x="4906" y="3140"/>
                  </a:lnTo>
                  <a:lnTo>
                    <a:pt x="5695" y="1537"/>
                  </a:lnTo>
                  <a:cubicBezTo>
                    <a:pt x="5731" y="1555"/>
                    <a:pt x="5771" y="1565"/>
                    <a:pt x="5811" y="1565"/>
                  </a:cubicBezTo>
                  <a:cubicBezTo>
                    <a:pt x="5870" y="1565"/>
                    <a:pt x="5930" y="1544"/>
                    <a:pt x="5978" y="1502"/>
                  </a:cubicBezTo>
                  <a:cubicBezTo>
                    <a:pt x="6084" y="1411"/>
                    <a:pt x="6094" y="1244"/>
                    <a:pt x="6003" y="1138"/>
                  </a:cubicBezTo>
                  <a:cubicBezTo>
                    <a:pt x="5952" y="1081"/>
                    <a:pt x="5881" y="1051"/>
                    <a:pt x="5810" y="1051"/>
                  </a:cubicBezTo>
                  <a:cubicBezTo>
                    <a:pt x="5749" y="1051"/>
                    <a:pt x="5688" y="1073"/>
                    <a:pt x="5639" y="1117"/>
                  </a:cubicBezTo>
                  <a:cubicBezTo>
                    <a:pt x="5558" y="1183"/>
                    <a:pt x="5533" y="1294"/>
                    <a:pt x="5563" y="1391"/>
                  </a:cubicBezTo>
                  <a:lnTo>
                    <a:pt x="3869" y="1957"/>
                  </a:lnTo>
                  <a:lnTo>
                    <a:pt x="2878" y="470"/>
                  </a:lnTo>
                  <a:cubicBezTo>
                    <a:pt x="2959" y="415"/>
                    <a:pt x="3005" y="313"/>
                    <a:pt x="2984" y="207"/>
                  </a:cubicBezTo>
                  <a:cubicBezTo>
                    <a:pt x="2962" y="86"/>
                    <a:pt x="285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7"/>
            <p:cNvSpPr/>
            <p:nvPr/>
          </p:nvSpPr>
          <p:spPr>
            <a:xfrm>
              <a:off x="8194379" y="482472"/>
              <a:ext cx="432776" cy="363171"/>
            </a:xfrm>
            <a:custGeom>
              <a:avLst/>
              <a:gdLst/>
              <a:ahLst/>
              <a:cxnLst/>
              <a:rect l="l" t="t" r="r" b="b"/>
              <a:pathLst>
                <a:path w="3258" h="2734" extrusionOk="0">
                  <a:moveTo>
                    <a:pt x="1759" y="251"/>
                  </a:moveTo>
                  <a:cubicBezTo>
                    <a:pt x="1416" y="251"/>
                    <a:pt x="1068" y="408"/>
                    <a:pt x="835" y="745"/>
                  </a:cubicBezTo>
                  <a:cubicBezTo>
                    <a:pt x="491" y="1240"/>
                    <a:pt x="638" y="1974"/>
                    <a:pt x="1144" y="2297"/>
                  </a:cubicBezTo>
                  <a:cubicBezTo>
                    <a:pt x="1344" y="2429"/>
                    <a:pt x="1559" y="2489"/>
                    <a:pt x="1767" y="2489"/>
                  </a:cubicBezTo>
                  <a:cubicBezTo>
                    <a:pt x="2417" y="2489"/>
                    <a:pt x="2995" y="1907"/>
                    <a:pt x="2838" y="1159"/>
                  </a:cubicBezTo>
                  <a:lnTo>
                    <a:pt x="2838" y="1159"/>
                  </a:lnTo>
                  <a:cubicBezTo>
                    <a:pt x="2957" y="1864"/>
                    <a:pt x="2387" y="2440"/>
                    <a:pt x="1758" y="2440"/>
                  </a:cubicBezTo>
                  <a:cubicBezTo>
                    <a:pt x="1561" y="2440"/>
                    <a:pt x="1358" y="2383"/>
                    <a:pt x="1169" y="2257"/>
                  </a:cubicBezTo>
                  <a:cubicBezTo>
                    <a:pt x="683" y="1943"/>
                    <a:pt x="547" y="1245"/>
                    <a:pt x="876" y="775"/>
                  </a:cubicBezTo>
                  <a:cubicBezTo>
                    <a:pt x="1094" y="451"/>
                    <a:pt x="1427" y="302"/>
                    <a:pt x="1758" y="302"/>
                  </a:cubicBezTo>
                  <a:cubicBezTo>
                    <a:pt x="2238" y="302"/>
                    <a:pt x="2715" y="615"/>
                    <a:pt x="2838" y="1159"/>
                  </a:cubicBezTo>
                  <a:cubicBezTo>
                    <a:pt x="2730" y="575"/>
                    <a:pt x="2251" y="251"/>
                    <a:pt x="1759" y="251"/>
                  </a:cubicBezTo>
                  <a:close/>
                  <a:moveTo>
                    <a:pt x="1764" y="53"/>
                  </a:moveTo>
                  <a:cubicBezTo>
                    <a:pt x="2357" y="53"/>
                    <a:pt x="2943" y="432"/>
                    <a:pt x="3080" y="1109"/>
                  </a:cubicBezTo>
                  <a:cubicBezTo>
                    <a:pt x="3250" y="1989"/>
                    <a:pt x="2527" y="2699"/>
                    <a:pt x="1740" y="2699"/>
                  </a:cubicBezTo>
                  <a:cubicBezTo>
                    <a:pt x="1497" y="2699"/>
                    <a:pt x="1248" y="2631"/>
                    <a:pt x="1017" y="2479"/>
                  </a:cubicBezTo>
                  <a:cubicBezTo>
                    <a:pt x="410" y="2090"/>
                    <a:pt x="253" y="1220"/>
                    <a:pt x="668" y="633"/>
                  </a:cubicBezTo>
                  <a:cubicBezTo>
                    <a:pt x="936" y="237"/>
                    <a:pt x="1351" y="53"/>
                    <a:pt x="1764" y="53"/>
                  </a:cubicBezTo>
                  <a:close/>
                  <a:moveTo>
                    <a:pt x="1751" y="0"/>
                  </a:moveTo>
                  <a:cubicBezTo>
                    <a:pt x="1499" y="0"/>
                    <a:pt x="1241" y="72"/>
                    <a:pt x="1007" y="229"/>
                  </a:cubicBezTo>
                  <a:cubicBezTo>
                    <a:pt x="1" y="912"/>
                    <a:pt x="319" y="2444"/>
                    <a:pt x="1498" y="2702"/>
                  </a:cubicBezTo>
                  <a:cubicBezTo>
                    <a:pt x="1595" y="2723"/>
                    <a:pt x="1691" y="2733"/>
                    <a:pt x="1785" y="2733"/>
                  </a:cubicBezTo>
                  <a:cubicBezTo>
                    <a:pt x="2607" y="2733"/>
                    <a:pt x="3258" y="1958"/>
                    <a:pt x="3085" y="1109"/>
                  </a:cubicBezTo>
                  <a:cubicBezTo>
                    <a:pt x="2956" y="433"/>
                    <a:pt x="2370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67"/>
          <p:cNvGrpSpPr/>
          <p:nvPr/>
        </p:nvGrpSpPr>
        <p:grpSpPr>
          <a:xfrm flipH="1">
            <a:off x="6509098" y="1275394"/>
            <a:ext cx="3256262" cy="7034379"/>
            <a:chOff x="5477725" y="537600"/>
            <a:chExt cx="919900" cy="1987225"/>
          </a:xfrm>
        </p:grpSpPr>
        <p:sp>
          <p:nvSpPr>
            <p:cNvPr id="1354" name="Google Shape;1354;p67"/>
            <p:cNvSpPr/>
            <p:nvPr/>
          </p:nvSpPr>
          <p:spPr>
            <a:xfrm>
              <a:off x="5477725" y="609775"/>
              <a:ext cx="919900" cy="763650"/>
            </a:xfrm>
            <a:custGeom>
              <a:avLst/>
              <a:gdLst/>
              <a:ahLst/>
              <a:cxnLst/>
              <a:rect l="l" t="t" r="r" b="b"/>
              <a:pathLst>
                <a:path w="36796" h="30546" extrusionOk="0">
                  <a:moveTo>
                    <a:pt x="32209" y="4279"/>
                  </a:moveTo>
                  <a:lnTo>
                    <a:pt x="32219" y="4314"/>
                  </a:lnTo>
                  <a:lnTo>
                    <a:pt x="32209" y="4314"/>
                  </a:lnTo>
                  <a:lnTo>
                    <a:pt x="32209" y="4279"/>
                  </a:lnTo>
                  <a:close/>
                  <a:moveTo>
                    <a:pt x="30260" y="1"/>
                  </a:moveTo>
                  <a:cubicBezTo>
                    <a:pt x="30237" y="1"/>
                    <a:pt x="30214" y="2"/>
                    <a:pt x="30191" y="6"/>
                  </a:cubicBezTo>
                  <a:cubicBezTo>
                    <a:pt x="29969" y="41"/>
                    <a:pt x="29812" y="243"/>
                    <a:pt x="29827" y="466"/>
                  </a:cubicBezTo>
                  <a:lnTo>
                    <a:pt x="29959" y="2838"/>
                  </a:lnTo>
                  <a:lnTo>
                    <a:pt x="29493" y="779"/>
                  </a:lnTo>
                  <a:cubicBezTo>
                    <a:pt x="29433" y="582"/>
                    <a:pt x="29253" y="453"/>
                    <a:pt x="29054" y="453"/>
                  </a:cubicBezTo>
                  <a:cubicBezTo>
                    <a:pt x="29019" y="453"/>
                    <a:pt x="28983" y="457"/>
                    <a:pt x="28947" y="466"/>
                  </a:cubicBezTo>
                  <a:cubicBezTo>
                    <a:pt x="28730" y="516"/>
                    <a:pt x="28583" y="729"/>
                    <a:pt x="28624" y="956"/>
                  </a:cubicBezTo>
                  <a:lnTo>
                    <a:pt x="29013" y="4244"/>
                  </a:lnTo>
                  <a:lnTo>
                    <a:pt x="28072" y="3591"/>
                  </a:lnTo>
                  <a:cubicBezTo>
                    <a:pt x="27999" y="3539"/>
                    <a:pt x="27915" y="3515"/>
                    <a:pt x="27830" y="3515"/>
                  </a:cubicBezTo>
                  <a:cubicBezTo>
                    <a:pt x="27683" y="3515"/>
                    <a:pt x="27535" y="3590"/>
                    <a:pt x="27435" y="3728"/>
                  </a:cubicBezTo>
                  <a:cubicBezTo>
                    <a:pt x="27289" y="3935"/>
                    <a:pt x="27304" y="4213"/>
                    <a:pt x="27471" y="4370"/>
                  </a:cubicBezTo>
                  <a:lnTo>
                    <a:pt x="29129" y="5912"/>
                  </a:lnTo>
                  <a:lnTo>
                    <a:pt x="29134" y="5897"/>
                  </a:lnTo>
                  <a:lnTo>
                    <a:pt x="29817" y="7344"/>
                  </a:lnTo>
                  <a:lnTo>
                    <a:pt x="30803" y="13695"/>
                  </a:lnTo>
                  <a:lnTo>
                    <a:pt x="23440" y="9200"/>
                  </a:lnTo>
                  <a:cubicBezTo>
                    <a:pt x="23020" y="8942"/>
                    <a:pt x="22530" y="8805"/>
                    <a:pt x="22034" y="8805"/>
                  </a:cubicBezTo>
                  <a:lnTo>
                    <a:pt x="10494" y="8805"/>
                  </a:lnTo>
                  <a:cubicBezTo>
                    <a:pt x="10494" y="8805"/>
                    <a:pt x="8446" y="8805"/>
                    <a:pt x="6767" y="9923"/>
                  </a:cubicBezTo>
                  <a:cubicBezTo>
                    <a:pt x="4890" y="11177"/>
                    <a:pt x="2084" y="15020"/>
                    <a:pt x="2084" y="15020"/>
                  </a:cubicBezTo>
                  <a:lnTo>
                    <a:pt x="1416" y="15814"/>
                  </a:lnTo>
                  <a:cubicBezTo>
                    <a:pt x="0" y="17498"/>
                    <a:pt x="339" y="20037"/>
                    <a:pt x="2144" y="21291"/>
                  </a:cubicBezTo>
                  <a:lnTo>
                    <a:pt x="10650" y="27193"/>
                  </a:lnTo>
                  <a:lnTo>
                    <a:pt x="11455" y="30546"/>
                  </a:lnTo>
                  <a:lnTo>
                    <a:pt x="11889" y="23688"/>
                  </a:lnTo>
                  <a:lnTo>
                    <a:pt x="6362" y="18247"/>
                  </a:lnTo>
                  <a:lnTo>
                    <a:pt x="9846" y="15389"/>
                  </a:lnTo>
                  <a:lnTo>
                    <a:pt x="10848" y="13387"/>
                  </a:lnTo>
                  <a:lnTo>
                    <a:pt x="11455" y="21236"/>
                  </a:lnTo>
                  <a:lnTo>
                    <a:pt x="22793" y="21236"/>
                  </a:lnTo>
                  <a:lnTo>
                    <a:pt x="24082" y="15556"/>
                  </a:lnTo>
                  <a:lnTo>
                    <a:pt x="30803" y="19096"/>
                  </a:lnTo>
                  <a:lnTo>
                    <a:pt x="31916" y="19653"/>
                  </a:lnTo>
                  <a:cubicBezTo>
                    <a:pt x="32373" y="19884"/>
                    <a:pt x="32841" y="19988"/>
                    <a:pt x="33294" y="19988"/>
                  </a:cubicBezTo>
                  <a:cubicBezTo>
                    <a:pt x="35179" y="19988"/>
                    <a:pt x="36795" y="18173"/>
                    <a:pt x="36225" y="16118"/>
                  </a:cubicBezTo>
                  <a:lnTo>
                    <a:pt x="33615" y="6711"/>
                  </a:lnTo>
                  <a:lnTo>
                    <a:pt x="33170" y="4623"/>
                  </a:lnTo>
                  <a:cubicBezTo>
                    <a:pt x="33170" y="4592"/>
                    <a:pt x="33175" y="4562"/>
                    <a:pt x="33170" y="4537"/>
                  </a:cubicBezTo>
                  <a:lnTo>
                    <a:pt x="33145" y="2984"/>
                  </a:lnTo>
                  <a:cubicBezTo>
                    <a:pt x="33140" y="2656"/>
                    <a:pt x="32877" y="2401"/>
                    <a:pt x="32558" y="2401"/>
                  </a:cubicBezTo>
                  <a:cubicBezTo>
                    <a:pt x="32543" y="2401"/>
                    <a:pt x="32528" y="2402"/>
                    <a:pt x="32513" y="2403"/>
                  </a:cubicBezTo>
                  <a:cubicBezTo>
                    <a:pt x="32341" y="2413"/>
                    <a:pt x="32194" y="2499"/>
                    <a:pt x="32093" y="2620"/>
                  </a:cubicBezTo>
                  <a:cubicBezTo>
                    <a:pt x="31984" y="2459"/>
                    <a:pt x="31803" y="2351"/>
                    <a:pt x="31597" y="2351"/>
                  </a:cubicBezTo>
                  <a:cubicBezTo>
                    <a:pt x="31584" y="2351"/>
                    <a:pt x="31570" y="2351"/>
                    <a:pt x="31557" y="2352"/>
                  </a:cubicBezTo>
                  <a:cubicBezTo>
                    <a:pt x="31354" y="2367"/>
                    <a:pt x="31193" y="2479"/>
                    <a:pt x="31097" y="2630"/>
                  </a:cubicBezTo>
                  <a:lnTo>
                    <a:pt x="30712" y="365"/>
                  </a:lnTo>
                  <a:cubicBezTo>
                    <a:pt x="30666" y="150"/>
                    <a:pt x="30476" y="1"/>
                    <a:pt x="30260" y="1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7"/>
            <p:cNvSpPr/>
            <p:nvPr/>
          </p:nvSpPr>
          <p:spPr>
            <a:xfrm>
              <a:off x="5728425" y="829900"/>
              <a:ext cx="351375" cy="392550"/>
            </a:xfrm>
            <a:custGeom>
              <a:avLst/>
              <a:gdLst/>
              <a:ahLst/>
              <a:cxnLst/>
              <a:rect l="l" t="t" r="r" b="b"/>
              <a:pathLst>
                <a:path w="14055" h="15702" extrusionOk="0">
                  <a:moveTo>
                    <a:pt x="5179" y="0"/>
                  </a:moveTo>
                  <a:lnTo>
                    <a:pt x="5214" y="2159"/>
                  </a:lnTo>
                  <a:cubicBezTo>
                    <a:pt x="5214" y="2159"/>
                    <a:pt x="1553" y="3495"/>
                    <a:pt x="0" y="7343"/>
                  </a:cubicBezTo>
                  <a:lnTo>
                    <a:pt x="1861" y="14883"/>
                  </a:lnTo>
                  <a:cubicBezTo>
                    <a:pt x="1861" y="14883"/>
                    <a:pt x="4500" y="15701"/>
                    <a:pt x="7422" y="15701"/>
                  </a:cubicBezTo>
                  <a:cubicBezTo>
                    <a:pt x="9461" y="15701"/>
                    <a:pt x="11637" y="15303"/>
                    <a:pt x="13154" y="13953"/>
                  </a:cubicBezTo>
                  <a:lnTo>
                    <a:pt x="14054" y="6751"/>
                  </a:lnTo>
                  <a:cubicBezTo>
                    <a:pt x="14054" y="6751"/>
                    <a:pt x="13437" y="3924"/>
                    <a:pt x="11419" y="2129"/>
                  </a:cubicBezTo>
                  <a:lnTo>
                    <a:pt x="11419" y="0"/>
                  </a:lnTo>
                  <a:lnTo>
                    <a:pt x="10009" y="0"/>
                  </a:lnTo>
                  <a:lnTo>
                    <a:pt x="10009" y="2063"/>
                  </a:lnTo>
                  <a:cubicBezTo>
                    <a:pt x="10009" y="2063"/>
                    <a:pt x="8825" y="4299"/>
                    <a:pt x="8825" y="6407"/>
                  </a:cubicBezTo>
                  <a:cubicBezTo>
                    <a:pt x="8825" y="6407"/>
                    <a:pt x="8572" y="3646"/>
                    <a:pt x="6767" y="2190"/>
                  </a:cubicBezTo>
                  <a:lnTo>
                    <a:pt x="6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7"/>
            <p:cNvSpPr/>
            <p:nvPr/>
          </p:nvSpPr>
          <p:spPr>
            <a:xfrm>
              <a:off x="5483650" y="2258775"/>
              <a:ext cx="773025" cy="266050"/>
            </a:xfrm>
            <a:custGeom>
              <a:avLst/>
              <a:gdLst/>
              <a:ahLst/>
              <a:cxnLst/>
              <a:rect l="l" t="t" r="r" b="b"/>
              <a:pathLst>
                <a:path w="30921" h="10642" extrusionOk="0">
                  <a:moveTo>
                    <a:pt x="8001" y="2848"/>
                  </a:moveTo>
                  <a:cubicBezTo>
                    <a:pt x="8001" y="2848"/>
                    <a:pt x="7226" y="7059"/>
                    <a:pt x="5651" y="7059"/>
                  </a:cubicBezTo>
                  <a:cubicBezTo>
                    <a:pt x="5627" y="7059"/>
                    <a:pt x="5603" y="7058"/>
                    <a:pt x="5579" y="7056"/>
                  </a:cubicBezTo>
                  <a:cubicBezTo>
                    <a:pt x="2938" y="6839"/>
                    <a:pt x="2480" y="5090"/>
                    <a:pt x="1650" y="5090"/>
                  </a:cubicBezTo>
                  <a:cubicBezTo>
                    <a:pt x="1513" y="5090"/>
                    <a:pt x="1364" y="5138"/>
                    <a:pt x="1194" y="5250"/>
                  </a:cubicBezTo>
                  <a:cubicBezTo>
                    <a:pt x="1" y="6034"/>
                    <a:pt x="2074" y="9073"/>
                    <a:pt x="2074" y="9073"/>
                  </a:cubicBezTo>
                  <a:lnTo>
                    <a:pt x="9877" y="10065"/>
                  </a:lnTo>
                  <a:cubicBezTo>
                    <a:pt x="9877" y="10065"/>
                    <a:pt x="12059" y="8200"/>
                    <a:pt x="12919" y="8200"/>
                  </a:cubicBezTo>
                  <a:cubicBezTo>
                    <a:pt x="12941" y="8200"/>
                    <a:pt x="12962" y="8201"/>
                    <a:pt x="12982" y="8204"/>
                  </a:cubicBezTo>
                  <a:cubicBezTo>
                    <a:pt x="13787" y="8305"/>
                    <a:pt x="13508" y="10525"/>
                    <a:pt x="13508" y="10525"/>
                  </a:cubicBezTo>
                  <a:lnTo>
                    <a:pt x="14449" y="10641"/>
                  </a:lnTo>
                  <a:lnTo>
                    <a:pt x="15177" y="4891"/>
                  </a:lnTo>
                  <a:lnTo>
                    <a:pt x="8001" y="2848"/>
                  </a:lnTo>
                  <a:close/>
                  <a:moveTo>
                    <a:pt x="28402" y="1"/>
                  </a:moveTo>
                  <a:lnTo>
                    <a:pt x="21615" y="3278"/>
                  </a:lnTo>
                  <a:cubicBezTo>
                    <a:pt x="21615" y="3278"/>
                    <a:pt x="22955" y="6272"/>
                    <a:pt x="21524" y="7040"/>
                  </a:cubicBezTo>
                  <a:cubicBezTo>
                    <a:pt x="20669" y="7502"/>
                    <a:pt x="19948" y="7630"/>
                    <a:pt x="19343" y="7630"/>
                  </a:cubicBezTo>
                  <a:cubicBezTo>
                    <a:pt x="18583" y="7630"/>
                    <a:pt x="18006" y="7428"/>
                    <a:pt x="17579" y="7428"/>
                  </a:cubicBezTo>
                  <a:cubicBezTo>
                    <a:pt x="17265" y="7428"/>
                    <a:pt x="17032" y="7537"/>
                    <a:pt x="16866" y="7915"/>
                  </a:cubicBezTo>
                  <a:cubicBezTo>
                    <a:pt x="16290" y="9220"/>
                    <a:pt x="19688" y="10641"/>
                    <a:pt x="19688" y="10641"/>
                  </a:cubicBezTo>
                  <a:lnTo>
                    <a:pt x="26768" y="7228"/>
                  </a:lnTo>
                  <a:cubicBezTo>
                    <a:pt x="26768" y="7228"/>
                    <a:pt x="27628" y="4330"/>
                    <a:pt x="28361" y="3976"/>
                  </a:cubicBezTo>
                  <a:cubicBezTo>
                    <a:pt x="28421" y="3947"/>
                    <a:pt x="28481" y="3934"/>
                    <a:pt x="28543" y="3934"/>
                  </a:cubicBezTo>
                  <a:cubicBezTo>
                    <a:pt x="29245" y="3934"/>
                    <a:pt x="30066" y="5635"/>
                    <a:pt x="30066" y="5635"/>
                  </a:cubicBezTo>
                  <a:lnTo>
                    <a:pt x="30920" y="5220"/>
                  </a:lnTo>
                  <a:lnTo>
                    <a:pt x="28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7"/>
            <p:cNvSpPr/>
            <p:nvPr/>
          </p:nvSpPr>
          <p:spPr>
            <a:xfrm>
              <a:off x="5762175" y="1178700"/>
              <a:ext cx="401825" cy="194725"/>
            </a:xfrm>
            <a:custGeom>
              <a:avLst/>
              <a:gdLst/>
              <a:ahLst/>
              <a:cxnLst/>
              <a:rect l="l" t="t" r="r" b="b"/>
              <a:pathLst>
                <a:path w="16073" h="7789" extrusionOk="0">
                  <a:moveTo>
                    <a:pt x="11809" y="1"/>
                  </a:moveTo>
                  <a:lnTo>
                    <a:pt x="511" y="931"/>
                  </a:lnTo>
                  <a:cubicBezTo>
                    <a:pt x="511" y="931"/>
                    <a:pt x="1" y="4668"/>
                    <a:pt x="77" y="7789"/>
                  </a:cubicBezTo>
                  <a:lnTo>
                    <a:pt x="16072" y="7789"/>
                  </a:lnTo>
                  <a:cubicBezTo>
                    <a:pt x="16072" y="7789"/>
                    <a:pt x="15172" y="3010"/>
                    <a:pt x="1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7"/>
            <p:cNvSpPr/>
            <p:nvPr/>
          </p:nvSpPr>
          <p:spPr>
            <a:xfrm>
              <a:off x="5636750" y="1189325"/>
              <a:ext cx="590075" cy="1216200"/>
            </a:xfrm>
            <a:custGeom>
              <a:avLst/>
              <a:gdLst/>
              <a:ahLst/>
              <a:cxnLst/>
              <a:rect l="l" t="t" r="r" b="b"/>
              <a:pathLst>
                <a:path w="23603" h="48648" extrusionOk="0">
                  <a:moveTo>
                    <a:pt x="11587" y="1"/>
                  </a:moveTo>
                  <a:lnTo>
                    <a:pt x="11713" y="1103"/>
                  </a:lnTo>
                  <a:lnTo>
                    <a:pt x="8310" y="1103"/>
                  </a:lnTo>
                  <a:cubicBezTo>
                    <a:pt x="8310" y="1103"/>
                    <a:pt x="8481" y="5998"/>
                    <a:pt x="5125" y="5998"/>
                  </a:cubicBezTo>
                  <a:cubicBezTo>
                    <a:pt x="5114" y="5998"/>
                    <a:pt x="5104" y="5998"/>
                    <a:pt x="5094" y="5998"/>
                  </a:cubicBezTo>
                  <a:lnTo>
                    <a:pt x="5094" y="5998"/>
                  </a:lnTo>
                  <a:cubicBezTo>
                    <a:pt x="5094" y="5998"/>
                    <a:pt x="5291" y="13887"/>
                    <a:pt x="7152" y="23713"/>
                  </a:cubicBezTo>
                  <a:lnTo>
                    <a:pt x="1" y="44605"/>
                  </a:lnTo>
                  <a:cubicBezTo>
                    <a:pt x="2270" y="48215"/>
                    <a:pt x="7272" y="48648"/>
                    <a:pt x="9539" y="48648"/>
                  </a:cubicBezTo>
                  <a:cubicBezTo>
                    <a:pt x="10254" y="48648"/>
                    <a:pt x="10697" y="48605"/>
                    <a:pt x="10697" y="48605"/>
                  </a:cubicBezTo>
                  <a:cubicBezTo>
                    <a:pt x="10697" y="48605"/>
                    <a:pt x="11339" y="47118"/>
                    <a:pt x="12320" y="44751"/>
                  </a:cubicBezTo>
                  <a:cubicBezTo>
                    <a:pt x="12791" y="46410"/>
                    <a:pt x="13089" y="47396"/>
                    <a:pt x="13089" y="47396"/>
                  </a:cubicBezTo>
                  <a:cubicBezTo>
                    <a:pt x="13089" y="47396"/>
                    <a:pt x="13333" y="47414"/>
                    <a:pt x="13748" y="47414"/>
                  </a:cubicBezTo>
                  <a:cubicBezTo>
                    <a:pt x="15676" y="47414"/>
                    <a:pt x="21302" y="47034"/>
                    <a:pt x="23370" y="42744"/>
                  </a:cubicBezTo>
                  <a:lnTo>
                    <a:pt x="19102" y="27228"/>
                  </a:lnTo>
                  <a:cubicBezTo>
                    <a:pt x="20462" y="23334"/>
                    <a:pt x="21570" y="19723"/>
                    <a:pt x="22020" y="17230"/>
                  </a:cubicBezTo>
                  <a:cubicBezTo>
                    <a:pt x="23603" y="8481"/>
                    <a:pt x="19926" y="3920"/>
                    <a:pt x="19926" y="3920"/>
                  </a:cubicBezTo>
                  <a:cubicBezTo>
                    <a:pt x="19684" y="3980"/>
                    <a:pt x="19454" y="4007"/>
                    <a:pt x="19234" y="4007"/>
                  </a:cubicBezTo>
                  <a:cubicBezTo>
                    <a:pt x="16711" y="4007"/>
                    <a:pt x="15683" y="360"/>
                    <a:pt x="15683" y="360"/>
                  </a:cubicBezTo>
                  <a:lnTo>
                    <a:pt x="11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7"/>
            <p:cNvSpPr/>
            <p:nvPr/>
          </p:nvSpPr>
          <p:spPr>
            <a:xfrm>
              <a:off x="5744800" y="537600"/>
              <a:ext cx="381650" cy="249100"/>
            </a:xfrm>
            <a:custGeom>
              <a:avLst/>
              <a:gdLst/>
              <a:ahLst/>
              <a:cxnLst/>
              <a:rect l="l" t="t" r="r" b="b"/>
              <a:pathLst>
                <a:path w="15266" h="9964" extrusionOk="0">
                  <a:moveTo>
                    <a:pt x="6981" y="1"/>
                  </a:moveTo>
                  <a:cubicBezTo>
                    <a:pt x="6896" y="1"/>
                    <a:pt x="6804" y="4"/>
                    <a:pt x="6704" y="10"/>
                  </a:cubicBezTo>
                  <a:cubicBezTo>
                    <a:pt x="5207" y="101"/>
                    <a:pt x="645" y="4051"/>
                    <a:pt x="306" y="6235"/>
                  </a:cubicBezTo>
                  <a:cubicBezTo>
                    <a:pt x="1" y="8177"/>
                    <a:pt x="2192" y="9963"/>
                    <a:pt x="4260" y="9963"/>
                  </a:cubicBezTo>
                  <a:cubicBezTo>
                    <a:pt x="4519" y="9963"/>
                    <a:pt x="4775" y="9936"/>
                    <a:pt x="5025" y="9877"/>
                  </a:cubicBezTo>
                  <a:lnTo>
                    <a:pt x="11892" y="6999"/>
                  </a:lnTo>
                  <a:cubicBezTo>
                    <a:pt x="14426" y="4228"/>
                    <a:pt x="15265" y="1001"/>
                    <a:pt x="14052" y="536"/>
                  </a:cubicBezTo>
                  <a:cubicBezTo>
                    <a:pt x="13871" y="467"/>
                    <a:pt x="13684" y="438"/>
                    <a:pt x="13489" y="438"/>
                  </a:cubicBezTo>
                  <a:cubicBezTo>
                    <a:pt x="12561" y="438"/>
                    <a:pt x="11474" y="1088"/>
                    <a:pt x="10296" y="1088"/>
                  </a:cubicBezTo>
                  <a:cubicBezTo>
                    <a:pt x="10063" y="1088"/>
                    <a:pt x="9826" y="1063"/>
                    <a:pt x="9586" y="1001"/>
                  </a:cubicBezTo>
                  <a:cubicBezTo>
                    <a:pt x="7992" y="596"/>
                    <a:pt x="8162" y="1"/>
                    <a:pt x="6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7"/>
            <p:cNvSpPr/>
            <p:nvPr/>
          </p:nvSpPr>
          <p:spPr>
            <a:xfrm>
              <a:off x="5926400" y="739125"/>
              <a:ext cx="45425" cy="90800"/>
            </a:xfrm>
            <a:custGeom>
              <a:avLst/>
              <a:gdLst/>
              <a:ahLst/>
              <a:cxnLst/>
              <a:rect l="l" t="t" r="r" b="b"/>
              <a:pathLst>
                <a:path w="1817" h="3632" extrusionOk="0">
                  <a:moveTo>
                    <a:pt x="1" y="0"/>
                  </a:moveTo>
                  <a:lnTo>
                    <a:pt x="1" y="3631"/>
                  </a:lnTo>
                  <a:lnTo>
                    <a:pt x="1816" y="3631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7"/>
            <p:cNvSpPr/>
            <p:nvPr/>
          </p:nvSpPr>
          <p:spPr>
            <a:xfrm>
              <a:off x="5926400" y="734700"/>
              <a:ext cx="45300" cy="74700"/>
            </a:xfrm>
            <a:custGeom>
              <a:avLst/>
              <a:gdLst/>
              <a:ahLst/>
              <a:cxnLst/>
              <a:rect l="l" t="t" r="r" b="b"/>
              <a:pathLst>
                <a:path w="1812" h="2988" extrusionOk="0">
                  <a:moveTo>
                    <a:pt x="1" y="0"/>
                  </a:moveTo>
                  <a:lnTo>
                    <a:pt x="1" y="2893"/>
                  </a:lnTo>
                  <a:cubicBezTo>
                    <a:pt x="203" y="2961"/>
                    <a:pt x="403" y="2988"/>
                    <a:pt x="592" y="2988"/>
                  </a:cubicBezTo>
                  <a:cubicBezTo>
                    <a:pt x="1271" y="2988"/>
                    <a:pt x="1811" y="2645"/>
                    <a:pt x="1811" y="2645"/>
                  </a:cubicBezTo>
                  <a:lnTo>
                    <a:pt x="1811" y="22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21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7"/>
            <p:cNvSpPr/>
            <p:nvPr/>
          </p:nvSpPr>
          <p:spPr>
            <a:xfrm>
              <a:off x="5902650" y="632400"/>
              <a:ext cx="141625" cy="160400"/>
            </a:xfrm>
            <a:custGeom>
              <a:avLst/>
              <a:gdLst/>
              <a:ahLst/>
              <a:cxnLst/>
              <a:rect l="l" t="t" r="r" b="b"/>
              <a:pathLst>
                <a:path w="5665" h="6416" extrusionOk="0">
                  <a:moveTo>
                    <a:pt x="3414" y="1"/>
                  </a:moveTo>
                  <a:lnTo>
                    <a:pt x="0" y="299"/>
                  </a:lnTo>
                  <a:cubicBezTo>
                    <a:pt x="0" y="299"/>
                    <a:pt x="192" y="1705"/>
                    <a:pt x="344" y="2838"/>
                  </a:cubicBezTo>
                  <a:cubicBezTo>
                    <a:pt x="488" y="3912"/>
                    <a:pt x="1160" y="6416"/>
                    <a:pt x="3119" y="6416"/>
                  </a:cubicBezTo>
                  <a:cubicBezTo>
                    <a:pt x="3225" y="6416"/>
                    <a:pt x="3335" y="6408"/>
                    <a:pt x="3449" y="6393"/>
                  </a:cubicBezTo>
                  <a:cubicBezTo>
                    <a:pt x="5664" y="6095"/>
                    <a:pt x="5270" y="4562"/>
                    <a:pt x="5052" y="2924"/>
                  </a:cubicBezTo>
                  <a:cubicBezTo>
                    <a:pt x="4830" y="1280"/>
                    <a:pt x="4744" y="633"/>
                    <a:pt x="4744" y="633"/>
                  </a:cubicBezTo>
                  <a:lnTo>
                    <a:pt x="3414" y="1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7"/>
            <p:cNvSpPr/>
            <p:nvPr/>
          </p:nvSpPr>
          <p:spPr>
            <a:xfrm>
              <a:off x="5879750" y="708450"/>
              <a:ext cx="57050" cy="51875"/>
            </a:xfrm>
            <a:custGeom>
              <a:avLst/>
              <a:gdLst/>
              <a:ahLst/>
              <a:cxnLst/>
              <a:rect l="l" t="t" r="r" b="b"/>
              <a:pathLst>
                <a:path w="2282" h="2075" extrusionOk="0">
                  <a:moveTo>
                    <a:pt x="1143" y="1"/>
                  </a:moveTo>
                  <a:cubicBezTo>
                    <a:pt x="1065" y="1"/>
                    <a:pt x="985" y="10"/>
                    <a:pt x="906" y="29"/>
                  </a:cubicBezTo>
                  <a:cubicBezTo>
                    <a:pt x="350" y="160"/>
                    <a:pt x="1" y="721"/>
                    <a:pt x="132" y="1278"/>
                  </a:cubicBezTo>
                  <a:cubicBezTo>
                    <a:pt x="245" y="1754"/>
                    <a:pt x="672" y="2074"/>
                    <a:pt x="1142" y="2074"/>
                  </a:cubicBezTo>
                  <a:cubicBezTo>
                    <a:pt x="1221" y="2074"/>
                    <a:pt x="1301" y="2065"/>
                    <a:pt x="1381" y="2046"/>
                  </a:cubicBezTo>
                  <a:cubicBezTo>
                    <a:pt x="1938" y="1915"/>
                    <a:pt x="2282" y="1359"/>
                    <a:pt x="2150" y="802"/>
                  </a:cubicBezTo>
                  <a:cubicBezTo>
                    <a:pt x="2037" y="325"/>
                    <a:pt x="1612" y="1"/>
                    <a:pt x="1143" y="1"/>
                  </a:cubicBez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7"/>
            <p:cNvSpPr/>
            <p:nvPr/>
          </p:nvSpPr>
          <p:spPr>
            <a:xfrm>
              <a:off x="5897075" y="680025"/>
              <a:ext cx="136950" cy="85150"/>
            </a:xfrm>
            <a:custGeom>
              <a:avLst/>
              <a:gdLst/>
              <a:ahLst/>
              <a:cxnLst/>
              <a:rect l="l" t="t" r="r" b="b"/>
              <a:pathLst>
                <a:path w="5478" h="3406" extrusionOk="0">
                  <a:moveTo>
                    <a:pt x="2431" y="0"/>
                  </a:moveTo>
                  <a:cubicBezTo>
                    <a:pt x="2406" y="0"/>
                    <a:pt x="2381" y="1"/>
                    <a:pt x="2357" y="2"/>
                  </a:cubicBezTo>
                  <a:cubicBezTo>
                    <a:pt x="2671" y="98"/>
                    <a:pt x="2979" y="184"/>
                    <a:pt x="3252" y="377"/>
                  </a:cubicBezTo>
                  <a:cubicBezTo>
                    <a:pt x="3074" y="119"/>
                    <a:pt x="2740" y="0"/>
                    <a:pt x="2431" y="0"/>
                  </a:cubicBezTo>
                  <a:close/>
                  <a:moveTo>
                    <a:pt x="4784" y="232"/>
                  </a:moveTo>
                  <a:cubicBezTo>
                    <a:pt x="4573" y="232"/>
                    <a:pt x="4351" y="362"/>
                    <a:pt x="4239" y="538"/>
                  </a:cubicBezTo>
                  <a:cubicBezTo>
                    <a:pt x="4428" y="412"/>
                    <a:pt x="4634" y="305"/>
                    <a:pt x="4850" y="305"/>
                  </a:cubicBezTo>
                  <a:cubicBezTo>
                    <a:pt x="4928" y="305"/>
                    <a:pt x="5008" y="319"/>
                    <a:pt x="5088" y="351"/>
                  </a:cubicBezTo>
                  <a:cubicBezTo>
                    <a:pt x="5001" y="268"/>
                    <a:pt x="4894" y="232"/>
                    <a:pt x="4784" y="232"/>
                  </a:cubicBezTo>
                  <a:close/>
                  <a:moveTo>
                    <a:pt x="2089" y="635"/>
                  </a:moveTo>
                  <a:lnTo>
                    <a:pt x="2079" y="640"/>
                  </a:lnTo>
                  <a:cubicBezTo>
                    <a:pt x="2094" y="736"/>
                    <a:pt x="2145" y="806"/>
                    <a:pt x="2211" y="872"/>
                  </a:cubicBezTo>
                  <a:cubicBezTo>
                    <a:pt x="2261" y="933"/>
                    <a:pt x="2317" y="994"/>
                    <a:pt x="2372" y="1054"/>
                  </a:cubicBezTo>
                  <a:cubicBezTo>
                    <a:pt x="2372" y="1054"/>
                    <a:pt x="2372" y="1059"/>
                    <a:pt x="2372" y="1059"/>
                  </a:cubicBezTo>
                  <a:cubicBezTo>
                    <a:pt x="2226" y="1024"/>
                    <a:pt x="2084" y="983"/>
                    <a:pt x="1938" y="963"/>
                  </a:cubicBezTo>
                  <a:cubicBezTo>
                    <a:pt x="1887" y="963"/>
                    <a:pt x="1836" y="968"/>
                    <a:pt x="1781" y="983"/>
                  </a:cubicBezTo>
                  <a:lnTo>
                    <a:pt x="1781" y="989"/>
                  </a:lnTo>
                  <a:cubicBezTo>
                    <a:pt x="1872" y="1049"/>
                    <a:pt x="1973" y="1059"/>
                    <a:pt x="2079" y="1059"/>
                  </a:cubicBezTo>
                  <a:cubicBezTo>
                    <a:pt x="2170" y="1064"/>
                    <a:pt x="2266" y="1069"/>
                    <a:pt x="2357" y="1069"/>
                  </a:cubicBezTo>
                  <a:cubicBezTo>
                    <a:pt x="2352" y="1074"/>
                    <a:pt x="2342" y="1080"/>
                    <a:pt x="2337" y="1090"/>
                  </a:cubicBezTo>
                  <a:cubicBezTo>
                    <a:pt x="2236" y="1191"/>
                    <a:pt x="2195" y="1337"/>
                    <a:pt x="2201" y="1469"/>
                  </a:cubicBezTo>
                  <a:cubicBezTo>
                    <a:pt x="2221" y="1388"/>
                    <a:pt x="2251" y="1307"/>
                    <a:pt x="2292" y="1236"/>
                  </a:cubicBezTo>
                  <a:lnTo>
                    <a:pt x="2292" y="1236"/>
                  </a:lnTo>
                  <a:cubicBezTo>
                    <a:pt x="2292" y="1251"/>
                    <a:pt x="2287" y="1262"/>
                    <a:pt x="2287" y="1277"/>
                  </a:cubicBezTo>
                  <a:cubicBezTo>
                    <a:pt x="2287" y="1428"/>
                    <a:pt x="2413" y="1550"/>
                    <a:pt x="2565" y="1550"/>
                  </a:cubicBezTo>
                  <a:cubicBezTo>
                    <a:pt x="2711" y="1550"/>
                    <a:pt x="2838" y="1428"/>
                    <a:pt x="2838" y="1277"/>
                  </a:cubicBezTo>
                  <a:cubicBezTo>
                    <a:pt x="2838" y="1181"/>
                    <a:pt x="2782" y="1095"/>
                    <a:pt x="2706" y="1044"/>
                  </a:cubicBezTo>
                  <a:lnTo>
                    <a:pt x="2706" y="1044"/>
                  </a:lnTo>
                  <a:cubicBezTo>
                    <a:pt x="2949" y="1074"/>
                    <a:pt x="3156" y="1307"/>
                    <a:pt x="3263" y="1550"/>
                  </a:cubicBezTo>
                  <a:cubicBezTo>
                    <a:pt x="3207" y="1287"/>
                    <a:pt x="3025" y="1009"/>
                    <a:pt x="2737" y="968"/>
                  </a:cubicBezTo>
                  <a:cubicBezTo>
                    <a:pt x="2712" y="965"/>
                    <a:pt x="2687" y="964"/>
                    <a:pt x="2662" y="964"/>
                  </a:cubicBezTo>
                  <a:cubicBezTo>
                    <a:pt x="2563" y="964"/>
                    <a:pt x="2463" y="989"/>
                    <a:pt x="2383" y="1049"/>
                  </a:cubicBezTo>
                  <a:cubicBezTo>
                    <a:pt x="2322" y="938"/>
                    <a:pt x="2266" y="822"/>
                    <a:pt x="2195" y="720"/>
                  </a:cubicBezTo>
                  <a:cubicBezTo>
                    <a:pt x="2165" y="690"/>
                    <a:pt x="2130" y="660"/>
                    <a:pt x="2089" y="635"/>
                  </a:cubicBezTo>
                  <a:close/>
                  <a:moveTo>
                    <a:pt x="5220" y="842"/>
                  </a:moveTo>
                  <a:cubicBezTo>
                    <a:pt x="5139" y="877"/>
                    <a:pt x="5098" y="938"/>
                    <a:pt x="5068" y="1009"/>
                  </a:cubicBezTo>
                  <a:cubicBezTo>
                    <a:pt x="5033" y="1069"/>
                    <a:pt x="4997" y="1130"/>
                    <a:pt x="4967" y="1191"/>
                  </a:cubicBezTo>
                  <a:cubicBezTo>
                    <a:pt x="4891" y="1138"/>
                    <a:pt x="4811" y="1114"/>
                    <a:pt x="4734" y="1114"/>
                  </a:cubicBezTo>
                  <a:cubicBezTo>
                    <a:pt x="4488" y="1114"/>
                    <a:pt x="4262" y="1351"/>
                    <a:pt x="4223" y="1621"/>
                  </a:cubicBezTo>
                  <a:cubicBezTo>
                    <a:pt x="4264" y="1545"/>
                    <a:pt x="4309" y="1464"/>
                    <a:pt x="4370" y="1393"/>
                  </a:cubicBezTo>
                  <a:lnTo>
                    <a:pt x="4370" y="1393"/>
                  </a:lnTo>
                  <a:cubicBezTo>
                    <a:pt x="4365" y="1408"/>
                    <a:pt x="4365" y="1423"/>
                    <a:pt x="4365" y="1444"/>
                  </a:cubicBezTo>
                  <a:cubicBezTo>
                    <a:pt x="4365" y="1570"/>
                    <a:pt x="4466" y="1676"/>
                    <a:pt x="4593" y="1676"/>
                  </a:cubicBezTo>
                  <a:cubicBezTo>
                    <a:pt x="4724" y="1676"/>
                    <a:pt x="4825" y="1570"/>
                    <a:pt x="4825" y="1444"/>
                  </a:cubicBezTo>
                  <a:cubicBezTo>
                    <a:pt x="4825" y="1322"/>
                    <a:pt x="4739" y="1226"/>
                    <a:pt x="4623" y="1211"/>
                  </a:cubicBezTo>
                  <a:cubicBezTo>
                    <a:pt x="4643" y="1211"/>
                    <a:pt x="4658" y="1206"/>
                    <a:pt x="4679" y="1201"/>
                  </a:cubicBezTo>
                  <a:cubicBezTo>
                    <a:pt x="4701" y="1197"/>
                    <a:pt x="4723" y="1195"/>
                    <a:pt x="4744" y="1195"/>
                  </a:cubicBezTo>
                  <a:cubicBezTo>
                    <a:pt x="4939" y="1195"/>
                    <a:pt x="5083" y="1354"/>
                    <a:pt x="5124" y="1550"/>
                  </a:cubicBezTo>
                  <a:cubicBezTo>
                    <a:pt x="5129" y="1439"/>
                    <a:pt x="5098" y="1317"/>
                    <a:pt x="5012" y="1226"/>
                  </a:cubicBezTo>
                  <a:cubicBezTo>
                    <a:pt x="5007" y="1221"/>
                    <a:pt x="5002" y="1216"/>
                    <a:pt x="4997" y="1216"/>
                  </a:cubicBezTo>
                  <a:cubicBezTo>
                    <a:pt x="5119" y="1211"/>
                    <a:pt x="5240" y="1216"/>
                    <a:pt x="5356" y="1201"/>
                  </a:cubicBezTo>
                  <a:cubicBezTo>
                    <a:pt x="5397" y="1191"/>
                    <a:pt x="5437" y="1176"/>
                    <a:pt x="5478" y="1145"/>
                  </a:cubicBezTo>
                  <a:lnTo>
                    <a:pt x="5478" y="1140"/>
                  </a:lnTo>
                  <a:cubicBezTo>
                    <a:pt x="5439" y="1125"/>
                    <a:pt x="5403" y="1119"/>
                    <a:pt x="5367" y="1119"/>
                  </a:cubicBezTo>
                  <a:cubicBezTo>
                    <a:pt x="5317" y="1119"/>
                    <a:pt x="5267" y="1131"/>
                    <a:pt x="5215" y="1145"/>
                  </a:cubicBezTo>
                  <a:cubicBezTo>
                    <a:pt x="5139" y="1160"/>
                    <a:pt x="5058" y="1181"/>
                    <a:pt x="4982" y="1201"/>
                  </a:cubicBezTo>
                  <a:lnTo>
                    <a:pt x="4977" y="1201"/>
                  </a:lnTo>
                  <a:cubicBezTo>
                    <a:pt x="5053" y="1120"/>
                    <a:pt x="5129" y="1049"/>
                    <a:pt x="5189" y="963"/>
                  </a:cubicBezTo>
                  <a:cubicBezTo>
                    <a:pt x="5210" y="928"/>
                    <a:pt x="5220" y="892"/>
                    <a:pt x="5225" y="847"/>
                  </a:cubicBezTo>
                  <a:lnTo>
                    <a:pt x="5220" y="842"/>
                  </a:lnTo>
                  <a:close/>
                  <a:moveTo>
                    <a:pt x="3900" y="892"/>
                  </a:moveTo>
                  <a:lnTo>
                    <a:pt x="3900" y="892"/>
                  </a:lnTo>
                  <a:cubicBezTo>
                    <a:pt x="3849" y="1181"/>
                    <a:pt x="3869" y="1469"/>
                    <a:pt x="3920" y="1757"/>
                  </a:cubicBezTo>
                  <a:cubicBezTo>
                    <a:pt x="3940" y="1904"/>
                    <a:pt x="3935" y="2051"/>
                    <a:pt x="3986" y="2192"/>
                  </a:cubicBezTo>
                  <a:cubicBezTo>
                    <a:pt x="3996" y="2217"/>
                    <a:pt x="4006" y="2243"/>
                    <a:pt x="4036" y="2268"/>
                  </a:cubicBezTo>
                  <a:cubicBezTo>
                    <a:pt x="4102" y="2310"/>
                    <a:pt x="4175" y="2325"/>
                    <a:pt x="4250" y="2325"/>
                  </a:cubicBezTo>
                  <a:cubicBezTo>
                    <a:pt x="4317" y="2325"/>
                    <a:pt x="4386" y="2313"/>
                    <a:pt x="4451" y="2298"/>
                  </a:cubicBezTo>
                  <a:lnTo>
                    <a:pt x="4451" y="2298"/>
                  </a:lnTo>
                  <a:cubicBezTo>
                    <a:pt x="4365" y="2374"/>
                    <a:pt x="4274" y="2450"/>
                    <a:pt x="4188" y="2531"/>
                  </a:cubicBezTo>
                  <a:lnTo>
                    <a:pt x="4193" y="2541"/>
                  </a:lnTo>
                  <a:cubicBezTo>
                    <a:pt x="4279" y="2490"/>
                    <a:pt x="4360" y="2440"/>
                    <a:pt x="4441" y="2389"/>
                  </a:cubicBezTo>
                  <a:cubicBezTo>
                    <a:pt x="4476" y="2364"/>
                    <a:pt x="4522" y="2339"/>
                    <a:pt x="4552" y="2313"/>
                  </a:cubicBezTo>
                  <a:cubicBezTo>
                    <a:pt x="4588" y="2283"/>
                    <a:pt x="4572" y="2217"/>
                    <a:pt x="4522" y="2207"/>
                  </a:cubicBezTo>
                  <a:cubicBezTo>
                    <a:pt x="4518" y="2203"/>
                    <a:pt x="4511" y="2201"/>
                    <a:pt x="4504" y="2201"/>
                  </a:cubicBezTo>
                  <a:cubicBezTo>
                    <a:pt x="4495" y="2201"/>
                    <a:pt x="4486" y="2204"/>
                    <a:pt x="4486" y="2207"/>
                  </a:cubicBezTo>
                  <a:cubicBezTo>
                    <a:pt x="4403" y="2220"/>
                    <a:pt x="4315" y="2239"/>
                    <a:pt x="4231" y="2239"/>
                  </a:cubicBezTo>
                  <a:cubicBezTo>
                    <a:pt x="4177" y="2239"/>
                    <a:pt x="4124" y="2231"/>
                    <a:pt x="4077" y="2207"/>
                  </a:cubicBezTo>
                  <a:cubicBezTo>
                    <a:pt x="3925" y="2005"/>
                    <a:pt x="3940" y="1712"/>
                    <a:pt x="3945" y="1469"/>
                  </a:cubicBezTo>
                  <a:cubicBezTo>
                    <a:pt x="3940" y="1307"/>
                    <a:pt x="3945" y="1029"/>
                    <a:pt x="3900" y="892"/>
                  </a:cubicBezTo>
                  <a:close/>
                  <a:moveTo>
                    <a:pt x="217" y="1645"/>
                  </a:moveTo>
                  <a:cubicBezTo>
                    <a:pt x="151" y="1645"/>
                    <a:pt x="78" y="1705"/>
                    <a:pt x="51" y="1762"/>
                  </a:cubicBezTo>
                  <a:cubicBezTo>
                    <a:pt x="6" y="1858"/>
                    <a:pt x="1" y="1965"/>
                    <a:pt x="16" y="2061"/>
                  </a:cubicBezTo>
                  <a:lnTo>
                    <a:pt x="26" y="2061"/>
                  </a:lnTo>
                  <a:cubicBezTo>
                    <a:pt x="34" y="1963"/>
                    <a:pt x="95" y="1720"/>
                    <a:pt x="203" y="1720"/>
                  </a:cubicBezTo>
                  <a:cubicBezTo>
                    <a:pt x="229" y="1720"/>
                    <a:pt x="258" y="1734"/>
                    <a:pt x="289" y="1767"/>
                  </a:cubicBezTo>
                  <a:cubicBezTo>
                    <a:pt x="446" y="1914"/>
                    <a:pt x="532" y="2121"/>
                    <a:pt x="608" y="2324"/>
                  </a:cubicBezTo>
                  <a:cubicBezTo>
                    <a:pt x="552" y="2263"/>
                    <a:pt x="491" y="2207"/>
                    <a:pt x="400" y="2177"/>
                  </a:cubicBezTo>
                  <a:cubicBezTo>
                    <a:pt x="382" y="2172"/>
                    <a:pt x="364" y="2170"/>
                    <a:pt x="348" y="2170"/>
                  </a:cubicBezTo>
                  <a:cubicBezTo>
                    <a:pt x="232" y="2170"/>
                    <a:pt x="180" y="2288"/>
                    <a:pt x="193" y="2399"/>
                  </a:cubicBezTo>
                  <a:cubicBezTo>
                    <a:pt x="203" y="2506"/>
                    <a:pt x="233" y="2602"/>
                    <a:pt x="274" y="2693"/>
                  </a:cubicBezTo>
                  <a:lnTo>
                    <a:pt x="284" y="2688"/>
                  </a:lnTo>
                  <a:cubicBezTo>
                    <a:pt x="238" y="2443"/>
                    <a:pt x="245" y="2256"/>
                    <a:pt x="348" y="2256"/>
                  </a:cubicBezTo>
                  <a:cubicBezTo>
                    <a:pt x="404" y="2256"/>
                    <a:pt x="490" y="2313"/>
                    <a:pt x="613" y="2450"/>
                  </a:cubicBezTo>
                  <a:cubicBezTo>
                    <a:pt x="618" y="2455"/>
                    <a:pt x="628" y="2470"/>
                    <a:pt x="633" y="2475"/>
                  </a:cubicBezTo>
                  <a:cubicBezTo>
                    <a:pt x="641" y="2484"/>
                    <a:pt x="653" y="2488"/>
                    <a:pt x="665" y="2488"/>
                  </a:cubicBezTo>
                  <a:cubicBezTo>
                    <a:pt x="687" y="2488"/>
                    <a:pt x="710" y="2473"/>
                    <a:pt x="714" y="2450"/>
                  </a:cubicBezTo>
                  <a:cubicBezTo>
                    <a:pt x="719" y="2425"/>
                    <a:pt x="699" y="2399"/>
                    <a:pt x="694" y="2379"/>
                  </a:cubicBezTo>
                  <a:cubicBezTo>
                    <a:pt x="628" y="2243"/>
                    <a:pt x="552" y="2116"/>
                    <a:pt x="486" y="1985"/>
                  </a:cubicBezTo>
                  <a:cubicBezTo>
                    <a:pt x="431" y="1874"/>
                    <a:pt x="385" y="1742"/>
                    <a:pt x="279" y="1666"/>
                  </a:cubicBezTo>
                  <a:cubicBezTo>
                    <a:pt x="260" y="1651"/>
                    <a:pt x="239" y="1645"/>
                    <a:pt x="217" y="1645"/>
                  </a:cubicBezTo>
                  <a:close/>
                  <a:moveTo>
                    <a:pt x="3232" y="2430"/>
                  </a:moveTo>
                  <a:lnTo>
                    <a:pt x="3232" y="2430"/>
                  </a:lnTo>
                  <a:cubicBezTo>
                    <a:pt x="3261" y="2783"/>
                    <a:pt x="3646" y="2947"/>
                    <a:pt x="3970" y="2947"/>
                  </a:cubicBezTo>
                  <a:cubicBezTo>
                    <a:pt x="3989" y="2947"/>
                    <a:pt x="4008" y="2947"/>
                    <a:pt x="4026" y="2946"/>
                  </a:cubicBezTo>
                  <a:cubicBezTo>
                    <a:pt x="4132" y="2936"/>
                    <a:pt x="4274" y="2910"/>
                    <a:pt x="4330" y="2809"/>
                  </a:cubicBezTo>
                  <a:lnTo>
                    <a:pt x="4330" y="2809"/>
                  </a:lnTo>
                  <a:cubicBezTo>
                    <a:pt x="4265" y="2869"/>
                    <a:pt x="4179" y="2882"/>
                    <a:pt x="4092" y="2882"/>
                  </a:cubicBezTo>
                  <a:cubicBezTo>
                    <a:pt x="4070" y="2882"/>
                    <a:pt x="4048" y="2881"/>
                    <a:pt x="4026" y="2880"/>
                  </a:cubicBezTo>
                  <a:cubicBezTo>
                    <a:pt x="3708" y="2865"/>
                    <a:pt x="3349" y="2753"/>
                    <a:pt x="3232" y="2430"/>
                  </a:cubicBezTo>
                  <a:close/>
                  <a:moveTo>
                    <a:pt x="3631" y="3321"/>
                  </a:moveTo>
                  <a:cubicBezTo>
                    <a:pt x="3586" y="3321"/>
                    <a:pt x="3541" y="3336"/>
                    <a:pt x="3495" y="3370"/>
                  </a:cubicBezTo>
                  <a:lnTo>
                    <a:pt x="3495" y="3381"/>
                  </a:lnTo>
                  <a:cubicBezTo>
                    <a:pt x="3541" y="3391"/>
                    <a:pt x="3586" y="3401"/>
                    <a:pt x="3637" y="3406"/>
                  </a:cubicBezTo>
                  <a:cubicBezTo>
                    <a:pt x="3687" y="3406"/>
                    <a:pt x="3738" y="3401"/>
                    <a:pt x="3783" y="3381"/>
                  </a:cubicBezTo>
                  <a:lnTo>
                    <a:pt x="3778" y="3370"/>
                  </a:lnTo>
                  <a:cubicBezTo>
                    <a:pt x="3728" y="3339"/>
                    <a:pt x="3680" y="3321"/>
                    <a:pt x="3631" y="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7"/>
            <p:cNvSpPr/>
            <p:nvPr/>
          </p:nvSpPr>
          <p:spPr>
            <a:xfrm>
              <a:off x="5535250" y="614575"/>
              <a:ext cx="535450" cy="486525"/>
            </a:xfrm>
            <a:custGeom>
              <a:avLst/>
              <a:gdLst/>
              <a:ahLst/>
              <a:cxnLst/>
              <a:rect l="l" t="t" r="r" b="b"/>
              <a:pathLst>
                <a:path w="21418" h="19461" extrusionOk="0">
                  <a:moveTo>
                    <a:pt x="19935" y="2504"/>
                  </a:moveTo>
                  <a:lnTo>
                    <a:pt x="19935" y="2504"/>
                  </a:lnTo>
                  <a:cubicBezTo>
                    <a:pt x="20284" y="3374"/>
                    <a:pt x="20583" y="4264"/>
                    <a:pt x="20831" y="5164"/>
                  </a:cubicBezTo>
                  <a:cubicBezTo>
                    <a:pt x="21033" y="6105"/>
                    <a:pt x="21417" y="7232"/>
                    <a:pt x="20750" y="8067"/>
                  </a:cubicBezTo>
                  <a:cubicBezTo>
                    <a:pt x="20537" y="8325"/>
                    <a:pt x="20249" y="8512"/>
                    <a:pt x="19925" y="8608"/>
                  </a:cubicBezTo>
                  <a:cubicBezTo>
                    <a:pt x="20750" y="7541"/>
                    <a:pt x="20608" y="4760"/>
                    <a:pt x="19935" y="2504"/>
                  </a:cubicBezTo>
                  <a:close/>
                  <a:moveTo>
                    <a:pt x="17736" y="1"/>
                  </a:moveTo>
                  <a:cubicBezTo>
                    <a:pt x="14687" y="1"/>
                    <a:pt x="13675" y="1066"/>
                    <a:pt x="13132" y="3282"/>
                  </a:cubicBezTo>
                  <a:lnTo>
                    <a:pt x="13132" y="3282"/>
                  </a:lnTo>
                  <a:cubicBezTo>
                    <a:pt x="13134" y="3273"/>
                    <a:pt x="13136" y="3263"/>
                    <a:pt x="13139" y="3253"/>
                  </a:cubicBezTo>
                  <a:lnTo>
                    <a:pt x="13139" y="3253"/>
                  </a:lnTo>
                  <a:cubicBezTo>
                    <a:pt x="13136" y="3264"/>
                    <a:pt x="13134" y="3275"/>
                    <a:pt x="13131" y="3287"/>
                  </a:cubicBezTo>
                  <a:lnTo>
                    <a:pt x="13131" y="3287"/>
                  </a:lnTo>
                  <a:cubicBezTo>
                    <a:pt x="13128" y="3297"/>
                    <a:pt x="13126" y="3308"/>
                    <a:pt x="13123" y="3318"/>
                  </a:cubicBezTo>
                  <a:cubicBezTo>
                    <a:pt x="13126" y="3309"/>
                    <a:pt x="13128" y="3300"/>
                    <a:pt x="13130" y="3291"/>
                  </a:cubicBezTo>
                  <a:lnTo>
                    <a:pt x="13130" y="3291"/>
                  </a:lnTo>
                  <a:cubicBezTo>
                    <a:pt x="12741" y="5046"/>
                    <a:pt x="11815" y="7004"/>
                    <a:pt x="9948" y="7521"/>
                  </a:cubicBezTo>
                  <a:cubicBezTo>
                    <a:pt x="9640" y="7611"/>
                    <a:pt x="9325" y="7644"/>
                    <a:pt x="9008" y="7644"/>
                  </a:cubicBezTo>
                  <a:cubicBezTo>
                    <a:pt x="8580" y="7644"/>
                    <a:pt x="8147" y="7584"/>
                    <a:pt x="7722" y="7526"/>
                  </a:cubicBezTo>
                  <a:cubicBezTo>
                    <a:pt x="6783" y="7420"/>
                    <a:pt x="5848" y="7167"/>
                    <a:pt x="4901" y="7167"/>
                  </a:cubicBezTo>
                  <a:cubicBezTo>
                    <a:pt x="4721" y="7167"/>
                    <a:pt x="4540" y="7176"/>
                    <a:pt x="4359" y="7197"/>
                  </a:cubicBezTo>
                  <a:cubicBezTo>
                    <a:pt x="3429" y="7339"/>
                    <a:pt x="2498" y="7763"/>
                    <a:pt x="1922" y="8527"/>
                  </a:cubicBezTo>
                  <a:cubicBezTo>
                    <a:pt x="1128" y="9599"/>
                    <a:pt x="1006" y="11046"/>
                    <a:pt x="1234" y="12325"/>
                  </a:cubicBezTo>
                  <a:cubicBezTo>
                    <a:pt x="1052" y="10894"/>
                    <a:pt x="1224" y="9200"/>
                    <a:pt x="2367" y="8173"/>
                  </a:cubicBezTo>
                  <a:cubicBezTo>
                    <a:pt x="2918" y="7683"/>
                    <a:pt x="3646" y="7394"/>
                    <a:pt x="4369" y="7278"/>
                  </a:cubicBezTo>
                  <a:cubicBezTo>
                    <a:pt x="4564" y="7250"/>
                    <a:pt x="4760" y="7239"/>
                    <a:pt x="4956" y="7239"/>
                  </a:cubicBezTo>
                  <a:cubicBezTo>
                    <a:pt x="5507" y="7239"/>
                    <a:pt x="6059" y="7330"/>
                    <a:pt x="6600" y="7404"/>
                  </a:cubicBezTo>
                  <a:cubicBezTo>
                    <a:pt x="7343" y="7506"/>
                    <a:pt x="8086" y="7612"/>
                    <a:pt x="8840" y="7672"/>
                  </a:cubicBezTo>
                  <a:cubicBezTo>
                    <a:pt x="8913" y="7676"/>
                    <a:pt x="8984" y="7678"/>
                    <a:pt x="9055" y="7678"/>
                  </a:cubicBezTo>
                  <a:cubicBezTo>
                    <a:pt x="11229" y="7678"/>
                    <a:pt x="12492" y="5895"/>
                    <a:pt x="12987" y="3961"/>
                  </a:cubicBezTo>
                  <a:lnTo>
                    <a:pt x="12987" y="3961"/>
                  </a:lnTo>
                  <a:cubicBezTo>
                    <a:pt x="12936" y="4229"/>
                    <a:pt x="12891" y="4507"/>
                    <a:pt x="12845" y="4805"/>
                  </a:cubicBezTo>
                  <a:cubicBezTo>
                    <a:pt x="12350" y="8052"/>
                    <a:pt x="8936" y="8133"/>
                    <a:pt x="6327" y="8259"/>
                  </a:cubicBezTo>
                  <a:cubicBezTo>
                    <a:pt x="3722" y="8380"/>
                    <a:pt x="0" y="9903"/>
                    <a:pt x="1644" y="14338"/>
                  </a:cubicBezTo>
                  <a:cubicBezTo>
                    <a:pt x="3287" y="18778"/>
                    <a:pt x="8628" y="19461"/>
                    <a:pt x="8628" y="19461"/>
                  </a:cubicBezTo>
                  <a:lnTo>
                    <a:pt x="15652" y="8542"/>
                  </a:lnTo>
                  <a:lnTo>
                    <a:pt x="15652" y="5554"/>
                  </a:lnTo>
                  <a:lnTo>
                    <a:pt x="15647" y="5554"/>
                  </a:lnTo>
                  <a:cubicBezTo>
                    <a:pt x="15460" y="5731"/>
                    <a:pt x="15212" y="5842"/>
                    <a:pt x="14934" y="5842"/>
                  </a:cubicBezTo>
                  <a:cubicBezTo>
                    <a:pt x="14362" y="5842"/>
                    <a:pt x="13897" y="5377"/>
                    <a:pt x="13897" y="4805"/>
                  </a:cubicBezTo>
                  <a:cubicBezTo>
                    <a:pt x="13897" y="4234"/>
                    <a:pt x="14362" y="3768"/>
                    <a:pt x="14934" y="3768"/>
                  </a:cubicBezTo>
                  <a:cubicBezTo>
                    <a:pt x="14979" y="3768"/>
                    <a:pt x="15030" y="3773"/>
                    <a:pt x="15075" y="3778"/>
                  </a:cubicBezTo>
                  <a:lnTo>
                    <a:pt x="15070" y="3773"/>
                  </a:lnTo>
                  <a:cubicBezTo>
                    <a:pt x="15070" y="3773"/>
                    <a:pt x="15070" y="3768"/>
                    <a:pt x="15070" y="3768"/>
                  </a:cubicBezTo>
                  <a:cubicBezTo>
                    <a:pt x="17301" y="3551"/>
                    <a:pt x="17842" y="1634"/>
                    <a:pt x="17943" y="1134"/>
                  </a:cubicBezTo>
                  <a:lnTo>
                    <a:pt x="17943" y="1134"/>
                  </a:lnTo>
                  <a:cubicBezTo>
                    <a:pt x="18069" y="1862"/>
                    <a:pt x="17948" y="2716"/>
                    <a:pt x="17341" y="3202"/>
                  </a:cubicBezTo>
                  <a:cubicBezTo>
                    <a:pt x="16704" y="3708"/>
                    <a:pt x="15839" y="3753"/>
                    <a:pt x="15075" y="3784"/>
                  </a:cubicBezTo>
                  <a:cubicBezTo>
                    <a:pt x="15235" y="3798"/>
                    <a:pt x="15397" y="3807"/>
                    <a:pt x="15559" y="3807"/>
                  </a:cubicBezTo>
                  <a:cubicBezTo>
                    <a:pt x="16004" y="3807"/>
                    <a:pt x="16452" y="3741"/>
                    <a:pt x="16856" y="3556"/>
                  </a:cubicBezTo>
                  <a:cubicBezTo>
                    <a:pt x="17811" y="3126"/>
                    <a:pt x="18206" y="2084"/>
                    <a:pt x="18029" y="1093"/>
                  </a:cubicBezTo>
                  <a:lnTo>
                    <a:pt x="18029" y="1093"/>
                  </a:lnTo>
                  <a:cubicBezTo>
                    <a:pt x="18287" y="1230"/>
                    <a:pt x="18514" y="1442"/>
                    <a:pt x="18681" y="1690"/>
                  </a:cubicBezTo>
                  <a:cubicBezTo>
                    <a:pt x="18863" y="1968"/>
                    <a:pt x="18964" y="2292"/>
                    <a:pt x="19000" y="2620"/>
                  </a:cubicBezTo>
                  <a:lnTo>
                    <a:pt x="19010" y="2620"/>
                  </a:lnTo>
                  <a:cubicBezTo>
                    <a:pt x="19000" y="2453"/>
                    <a:pt x="18990" y="2282"/>
                    <a:pt x="18939" y="2120"/>
                  </a:cubicBezTo>
                  <a:cubicBezTo>
                    <a:pt x="18818" y="1649"/>
                    <a:pt x="18494" y="1250"/>
                    <a:pt x="18069" y="1012"/>
                  </a:cubicBezTo>
                  <a:lnTo>
                    <a:pt x="18069" y="1012"/>
                  </a:lnTo>
                  <a:cubicBezTo>
                    <a:pt x="19030" y="1078"/>
                    <a:pt x="19561" y="2271"/>
                    <a:pt x="19561" y="2271"/>
                  </a:cubicBezTo>
                  <a:cubicBezTo>
                    <a:pt x="19622" y="2691"/>
                    <a:pt x="19683" y="3151"/>
                    <a:pt x="19748" y="3637"/>
                  </a:cubicBezTo>
                  <a:cubicBezTo>
                    <a:pt x="19966" y="5275"/>
                    <a:pt x="20360" y="6808"/>
                    <a:pt x="18145" y="7106"/>
                  </a:cubicBezTo>
                  <a:cubicBezTo>
                    <a:pt x="18028" y="7121"/>
                    <a:pt x="17915" y="7128"/>
                    <a:pt x="17806" y="7128"/>
                  </a:cubicBezTo>
                  <a:cubicBezTo>
                    <a:pt x="17687" y="7128"/>
                    <a:pt x="17573" y="7119"/>
                    <a:pt x="17462" y="7101"/>
                  </a:cubicBezTo>
                  <a:lnTo>
                    <a:pt x="17462" y="8613"/>
                  </a:lnTo>
                  <a:lnTo>
                    <a:pt x="19920" y="8613"/>
                  </a:lnTo>
                  <a:lnTo>
                    <a:pt x="19920" y="8618"/>
                  </a:lnTo>
                  <a:cubicBezTo>
                    <a:pt x="20087" y="8588"/>
                    <a:pt x="20254" y="8527"/>
                    <a:pt x="20401" y="8441"/>
                  </a:cubicBezTo>
                  <a:cubicBezTo>
                    <a:pt x="21043" y="8097"/>
                    <a:pt x="21281" y="7339"/>
                    <a:pt x="21190" y="6651"/>
                  </a:cubicBezTo>
                  <a:cubicBezTo>
                    <a:pt x="21119" y="6145"/>
                    <a:pt x="20972" y="5655"/>
                    <a:pt x="20856" y="5159"/>
                  </a:cubicBezTo>
                  <a:cubicBezTo>
                    <a:pt x="20547" y="3971"/>
                    <a:pt x="20188" y="2747"/>
                    <a:pt x="19612" y="1665"/>
                  </a:cubicBezTo>
                  <a:cubicBezTo>
                    <a:pt x="19556" y="1548"/>
                    <a:pt x="19500" y="1442"/>
                    <a:pt x="19440" y="1346"/>
                  </a:cubicBezTo>
                  <a:cubicBezTo>
                    <a:pt x="19248" y="1027"/>
                    <a:pt x="19045" y="785"/>
                    <a:pt x="18843" y="603"/>
                  </a:cubicBezTo>
                  <a:cubicBezTo>
                    <a:pt x="18267" y="67"/>
                    <a:pt x="17736" y="1"/>
                    <a:pt x="17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7"/>
            <p:cNvSpPr/>
            <p:nvPr/>
          </p:nvSpPr>
          <p:spPr>
            <a:xfrm>
              <a:off x="5971550" y="967325"/>
              <a:ext cx="25175" cy="22625"/>
            </a:xfrm>
            <a:custGeom>
              <a:avLst/>
              <a:gdLst/>
              <a:ahLst/>
              <a:cxnLst/>
              <a:rect l="l" t="t" r="r" b="b"/>
              <a:pathLst>
                <a:path w="1007" h="905" extrusionOk="0">
                  <a:moveTo>
                    <a:pt x="417" y="89"/>
                  </a:moveTo>
                  <a:cubicBezTo>
                    <a:pt x="608" y="89"/>
                    <a:pt x="799" y="211"/>
                    <a:pt x="820" y="455"/>
                  </a:cubicBezTo>
                  <a:cubicBezTo>
                    <a:pt x="832" y="713"/>
                    <a:pt x="644" y="835"/>
                    <a:pt x="447" y="835"/>
                  </a:cubicBezTo>
                  <a:cubicBezTo>
                    <a:pt x="241" y="835"/>
                    <a:pt x="26" y="703"/>
                    <a:pt x="16" y="455"/>
                  </a:cubicBezTo>
                  <a:cubicBezTo>
                    <a:pt x="33" y="212"/>
                    <a:pt x="225" y="89"/>
                    <a:pt x="417" y="89"/>
                  </a:cubicBezTo>
                  <a:close/>
                  <a:moveTo>
                    <a:pt x="417" y="0"/>
                  </a:moveTo>
                  <a:cubicBezTo>
                    <a:pt x="179" y="0"/>
                    <a:pt x="0" y="230"/>
                    <a:pt x="10" y="455"/>
                  </a:cubicBezTo>
                  <a:cubicBezTo>
                    <a:pt x="4" y="725"/>
                    <a:pt x="202" y="905"/>
                    <a:pt x="417" y="905"/>
                  </a:cubicBezTo>
                  <a:cubicBezTo>
                    <a:pt x="524" y="905"/>
                    <a:pt x="636" y="860"/>
                    <a:pt x="729" y="759"/>
                  </a:cubicBezTo>
                  <a:cubicBezTo>
                    <a:pt x="1007" y="486"/>
                    <a:pt x="830" y="0"/>
                    <a:pt x="425" y="0"/>
                  </a:cubicBezTo>
                  <a:cubicBezTo>
                    <a:pt x="423" y="0"/>
                    <a:pt x="420" y="0"/>
                    <a:pt x="417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7"/>
            <p:cNvSpPr/>
            <p:nvPr/>
          </p:nvSpPr>
          <p:spPr>
            <a:xfrm>
              <a:off x="5921100" y="978700"/>
              <a:ext cx="61100" cy="31750"/>
            </a:xfrm>
            <a:custGeom>
              <a:avLst/>
              <a:gdLst/>
              <a:ahLst/>
              <a:cxnLst/>
              <a:rect l="l" t="t" r="r" b="b"/>
              <a:pathLst>
                <a:path w="2444" h="1270" extrusionOk="0">
                  <a:moveTo>
                    <a:pt x="2443" y="0"/>
                  </a:moveTo>
                  <a:cubicBezTo>
                    <a:pt x="2114" y="117"/>
                    <a:pt x="1816" y="284"/>
                    <a:pt x="1523" y="466"/>
                  </a:cubicBezTo>
                  <a:cubicBezTo>
                    <a:pt x="1017" y="718"/>
                    <a:pt x="446" y="931"/>
                    <a:pt x="1" y="1270"/>
                  </a:cubicBezTo>
                  <a:cubicBezTo>
                    <a:pt x="547" y="1072"/>
                    <a:pt x="1027" y="759"/>
                    <a:pt x="1533" y="486"/>
                  </a:cubicBezTo>
                  <a:cubicBezTo>
                    <a:pt x="1841" y="349"/>
                    <a:pt x="2190" y="208"/>
                    <a:pt x="2443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7"/>
            <p:cNvSpPr/>
            <p:nvPr/>
          </p:nvSpPr>
          <p:spPr>
            <a:xfrm>
              <a:off x="5910350" y="998800"/>
              <a:ext cx="25200" cy="22700"/>
            </a:xfrm>
            <a:custGeom>
              <a:avLst/>
              <a:gdLst/>
              <a:ahLst/>
              <a:cxnLst/>
              <a:rect l="l" t="t" r="r" b="b"/>
              <a:pathLst>
                <a:path w="1008" h="908" extrusionOk="0">
                  <a:moveTo>
                    <a:pt x="418" y="95"/>
                  </a:moveTo>
                  <a:cubicBezTo>
                    <a:pt x="609" y="95"/>
                    <a:pt x="800" y="216"/>
                    <a:pt x="820" y="461"/>
                  </a:cubicBezTo>
                  <a:cubicBezTo>
                    <a:pt x="832" y="716"/>
                    <a:pt x="644" y="836"/>
                    <a:pt x="448" y="836"/>
                  </a:cubicBezTo>
                  <a:cubicBezTo>
                    <a:pt x="243" y="836"/>
                    <a:pt x="29" y="706"/>
                    <a:pt x="21" y="461"/>
                  </a:cubicBezTo>
                  <a:cubicBezTo>
                    <a:pt x="36" y="217"/>
                    <a:pt x="227" y="95"/>
                    <a:pt x="418" y="95"/>
                  </a:cubicBezTo>
                  <a:close/>
                  <a:moveTo>
                    <a:pt x="423" y="0"/>
                  </a:moveTo>
                  <a:cubicBezTo>
                    <a:pt x="179" y="0"/>
                    <a:pt x="1" y="235"/>
                    <a:pt x="11" y="461"/>
                  </a:cubicBezTo>
                  <a:cubicBezTo>
                    <a:pt x="7" y="730"/>
                    <a:pt x="204" y="908"/>
                    <a:pt x="419" y="908"/>
                  </a:cubicBezTo>
                  <a:cubicBezTo>
                    <a:pt x="527" y="908"/>
                    <a:pt x="640" y="864"/>
                    <a:pt x="734" y="764"/>
                  </a:cubicBezTo>
                  <a:cubicBezTo>
                    <a:pt x="1007" y="486"/>
                    <a:pt x="830" y="0"/>
                    <a:pt x="431" y="0"/>
                  </a:cubicBezTo>
                  <a:cubicBezTo>
                    <a:pt x="428" y="0"/>
                    <a:pt x="425" y="0"/>
                    <a:pt x="423" y="0"/>
                  </a:cubicBezTo>
                  <a:close/>
                </a:path>
              </a:pathLst>
            </a:custGeom>
            <a:solidFill>
              <a:srgbClr val="9E54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7"/>
            <p:cNvSpPr/>
            <p:nvPr/>
          </p:nvSpPr>
          <p:spPr>
            <a:xfrm>
              <a:off x="5906700" y="967325"/>
              <a:ext cx="92050" cy="200275"/>
            </a:xfrm>
            <a:custGeom>
              <a:avLst/>
              <a:gdLst/>
              <a:ahLst/>
              <a:cxnLst/>
              <a:rect l="l" t="t" r="r" b="b"/>
              <a:pathLst>
                <a:path w="3682" h="8011" extrusionOk="0">
                  <a:moveTo>
                    <a:pt x="585" y="89"/>
                  </a:moveTo>
                  <a:cubicBezTo>
                    <a:pt x="777" y="89"/>
                    <a:pt x="968" y="212"/>
                    <a:pt x="986" y="455"/>
                  </a:cubicBezTo>
                  <a:cubicBezTo>
                    <a:pt x="981" y="516"/>
                    <a:pt x="971" y="567"/>
                    <a:pt x="951" y="607"/>
                  </a:cubicBezTo>
                  <a:cubicBezTo>
                    <a:pt x="824" y="546"/>
                    <a:pt x="698" y="496"/>
                    <a:pt x="571" y="460"/>
                  </a:cubicBezTo>
                  <a:lnTo>
                    <a:pt x="571" y="460"/>
                  </a:lnTo>
                  <a:cubicBezTo>
                    <a:pt x="683" y="536"/>
                    <a:pt x="794" y="607"/>
                    <a:pt x="910" y="668"/>
                  </a:cubicBezTo>
                  <a:cubicBezTo>
                    <a:pt x="828" y="777"/>
                    <a:pt x="688" y="834"/>
                    <a:pt x="554" y="834"/>
                  </a:cubicBezTo>
                  <a:cubicBezTo>
                    <a:pt x="358" y="834"/>
                    <a:pt x="172" y="713"/>
                    <a:pt x="187" y="455"/>
                  </a:cubicBezTo>
                  <a:cubicBezTo>
                    <a:pt x="205" y="211"/>
                    <a:pt x="395" y="89"/>
                    <a:pt x="585" y="89"/>
                  </a:cubicBezTo>
                  <a:close/>
                  <a:moveTo>
                    <a:pt x="3011" y="89"/>
                  </a:moveTo>
                  <a:cubicBezTo>
                    <a:pt x="3202" y="89"/>
                    <a:pt x="3393" y="211"/>
                    <a:pt x="3414" y="455"/>
                  </a:cubicBezTo>
                  <a:cubicBezTo>
                    <a:pt x="3426" y="714"/>
                    <a:pt x="3237" y="835"/>
                    <a:pt x="3040" y="835"/>
                  </a:cubicBezTo>
                  <a:cubicBezTo>
                    <a:pt x="2905" y="835"/>
                    <a:pt x="2767" y="779"/>
                    <a:pt x="2685" y="673"/>
                  </a:cubicBezTo>
                  <a:cubicBezTo>
                    <a:pt x="2807" y="607"/>
                    <a:pt x="2918" y="536"/>
                    <a:pt x="3019" y="455"/>
                  </a:cubicBezTo>
                  <a:lnTo>
                    <a:pt x="3019" y="455"/>
                  </a:lnTo>
                  <a:cubicBezTo>
                    <a:pt x="2893" y="501"/>
                    <a:pt x="2766" y="551"/>
                    <a:pt x="2650" y="612"/>
                  </a:cubicBezTo>
                  <a:cubicBezTo>
                    <a:pt x="2625" y="567"/>
                    <a:pt x="2615" y="516"/>
                    <a:pt x="2610" y="455"/>
                  </a:cubicBezTo>
                  <a:cubicBezTo>
                    <a:pt x="2627" y="212"/>
                    <a:pt x="2819" y="89"/>
                    <a:pt x="3011" y="89"/>
                  </a:cubicBezTo>
                  <a:close/>
                  <a:moveTo>
                    <a:pt x="566" y="1353"/>
                  </a:moveTo>
                  <a:cubicBezTo>
                    <a:pt x="693" y="1353"/>
                    <a:pt x="819" y="1406"/>
                    <a:pt x="895" y="1512"/>
                  </a:cubicBezTo>
                  <a:cubicBezTo>
                    <a:pt x="784" y="1578"/>
                    <a:pt x="678" y="1649"/>
                    <a:pt x="577" y="1725"/>
                  </a:cubicBezTo>
                  <a:cubicBezTo>
                    <a:pt x="698" y="1679"/>
                    <a:pt x="814" y="1629"/>
                    <a:pt x="931" y="1578"/>
                  </a:cubicBezTo>
                  <a:cubicBezTo>
                    <a:pt x="951" y="1618"/>
                    <a:pt x="961" y="1664"/>
                    <a:pt x="966" y="1720"/>
                  </a:cubicBezTo>
                  <a:cubicBezTo>
                    <a:pt x="978" y="1975"/>
                    <a:pt x="790" y="2095"/>
                    <a:pt x="594" y="2095"/>
                  </a:cubicBezTo>
                  <a:cubicBezTo>
                    <a:pt x="389" y="2095"/>
                    <a:pt x="175" y="1965"/>
                    <a:pt x="167" y="1720"/>
                  </a:cubicBezTo>
                  <a:cubicBezTo>
                    <a:pt x="182" y="1476"/>
                    <a:pt x="374" y="1353"/>
                    <a:pt x="566" y="1353"/>
                  </a:cubicBezTo>
                  <a:close/>
                  <a:moveTo>
                    <a:pt x="3032" y="1354"/>
                  </a:moveTo>
                  <a:cubicBezTo>
                    <a:pt x="3223" y="1354"/>
                    <a:pt x="3414" y="1477"/>
                    <a:pt x="3429" y="1720"/>
                  </a:cubicBezTo>
                  <a:cubicBezTo>
                    <a:pt x="3421" y="1965"/>
                    <a:pt x="3207" y="2095"/>
                    <a:pt x="3002" y="2095"/>
                  </a:cubicBezTo>
                  <a:cubicBezTo>
                    <a:pt x="2805" y="2095"/>
                    <a:pt x="2617" y="1975"/>
                    <a:pt x="2630" y="1720"/>
                  </a:cubicBezTo>
                  <a:cubicBezTo>
                    <a:pt x="2635" y="1664"/>
                    <a:pt x="2645" y="1618"/>
                    <a:pt x="2665" y="1578"/>
                  </a:cubicBezTo>
                  <a:cubicBezTo>
                    <a:pt x="2781" y="1629"/>
                    <a:pt x="2903" y="1679"/>
                    <a:pt x="3024" y="1715"/>
                  </a:cubicBezTo>
                  <a:cubicBezTo>
                    <a:pt x="2918" y="1644"/>
                    <a:pt x="2812" y="1578"/>
                    <a:pt x="2701" y="1517"/>
                  </a:cubicBezTo>
                  <a:cubicBezTo>
                    <a:pt x="2777" y="1408"/>
                    <a:pt x="2905" y="1354"/>
                    <a:pt x="3032" y="1354"/>
                  </a:cubicBezTo>
                  <a:close/>
                  <a:moveTo>
                    <a:pt x="584" y="0"/>
                  </a:moveTo>
                  <a:cubicBezTo>
                    <a:pt x="582" y="0"/>
                    <a:pt x="579" y="0"/>
                    <a:pt x="577" y="0"/>
                  </a:cubicBezTo>
                  <a:cubicBezTo>
                    <a:pt x="172" y="0"/>
                    <a:pt x="0" y="486"/>
                    <a:pt x="273" y="759"/>
                  </a:cubicBezTo>
                  <a:cubicBezTo>
                    <a:pt x="367" y="859"/>
                    <a:pt x="479" y="904"/>
                    <a:pt x="586" y="904"/>
                  </a:cubicBezTo>
                  <a:cubicBezTo>
                    <a:pt x="733" y="904"/>
                    <a:pt x="871" y="820"/>
                    <a:pt x="941" y="683"/>
                  </a:cubicBezTo>
                  <a:cubicBezTo>
                    <a:pt x="1118" y="779"/>
                    <a:pt x="1300" y="865"/>
                    <a:pt x="1487" y="941"/>
                  </a:cubicBezTo>
                  <a:cubicBezTo>
                    <a:pt x="1573" y="986"/>
                    <a:pt x="1664" y="1037"/>
                    <a:pt x="1750" y="1087"/>
                  </a:cubicBezTo>
                  <a:cubicBezTo>
                    <a:pt x="1482" y="1214"/>
                    <a:pt x="1209" y="1335"/>
                    <a:pt x="951" y="1477"/>
                  </a:cubicBezTo>
                  <a:cubicBezTo>
                    <a:pt x="885" y="1356"/>
                    <a:pt x="748" y="1259"/>
                    <a:pt x="577" y="1259"/>
                  </a:cubicBezTo>
                  <a:cubicBezTo>
                    <a:pt x="574" y="1259"/>
                    <a:pt x="571" y="1259"/>
                    <a:pt x="569" y="1259"/>
                  </a:cubicBezTo>
                  <a:cubicBezTo>
                    <a:pt x="325" y="1259"/>
                    <a:pt x="147" y="1494"/>
                    <a:pt x="157" y="1720"/>
                  </a:cubicBezTo>
                  <a:cubicBezTo>
                    <a:pt x="153" y="1989"/>
                    <a:pt x="350" y="2167"/>
                    <a:pt x="565" y="2167"/>
                  </a:cubicBezTo>
                  <a:cubicBezTo>
                    <a:pt x="673" y="2167"/>
                    <a:pt x="786" y="2123"/>
                    <a:pt x="880" y="2023"/>
                  </a:cubicBezTo>
                  <a:cubicBezTo>
                    <a:pt x="1011" y="1887"/>
                    <a:pt x="1037" y="1704"/>
                    <a:pt x="986" y="1553"/>
                  </a:cubicBezTo>
                  <a:cubicBezTo>
                    <a:pt x="1264" y="1421"/>
                    <a:pt x="1532" y="1264"/>
                    <a:pt x="1800" y="1113"/>
                  </a:cubicBezTo>
                  <a:cubicBezTo>
                    <a:pt x="2068" y="1264"/>
                    <a:pt x="2336" y="1426"/>
                    <a:pt x="2610" y="1553"/>
                  </a:cubicBezTo>
                  <a:cubicBezTo>
                    <a:pt x="2559" y="1704"/>
                    <a:pt x="2584" y="1887"/>
                    <a:pt x="2721" y="2023"/>
                  </a:cubicBezTo>
                  <a:cubicBezTo>
                    <a:pt x="2813" y="2123"/>
                    <a:pt x="2925" y="2167"/>
                    <a:pt x="3032" y="2167"/>
                  </a:cubicBezTo>
                  <a:cubicBezTo>
                    <a:pt x="3246" y="2167"/>
                    <a:pt x="3442" y="1989"/>
                    <a:pt x="3439" y="1720"/>
                  </a:cubicBezTo>
                  <a:cubicBezTo>
                    <a:pt x="3449" y="1494"/>
                    <a:pt x="3271" y="1259"/>
                    <a:pt x="3027" y="1259"/>
                  </a:cubicBezTo>
                  <a:cubicBezTo>
                    <a:pt x="3024" y="1259"/>
                    <a:pt x="3022" y="1259"/>
                    <a:pt x="3019" y="1259"/>
                  </a:cubicBezTo>
                  <a:cubicBezTo>
                    <a:pt x="2847" y="1259"/>
                    <a:pt x="2711" y="1356"/>
                    <a:pt x="2640" y="1482"/>
                  </a:cubicBezTo>
                  <a:cubicBezTo>
                    <a:pt x="2387" y="1335"/>
                    <a:pt x="2119" y="1214"/>
                    <a:pt x="1851" y="1087"/>
                  </a:cubicBezTo>
                  <a:cubicBezTo>
                    <a:pt x="1937" y="1037"/>
                    <a:pt x="2023" y="991"/>
                    <a:pt x="2109" y="941"/>
                  </a:cubicBezTo>
                  <a:cubicBezTo>
                    <a:pt x="2286" y="860"/>
                    <a:pt x="2478" y="779"/>
                    <a:pt x="2655" y="688"/>
                  </a:cubicBezTo>
                  <a:cubicBezTo>
                    <a:pt x="2727" y="824"/>
                    <a:pt x="2865" y="906"/>
                    <a:pt x="3009" y="906"/>
                  </a:cubicBezTo>
                  <a:cubicBezTo>
                    <a:pt x="3117" y="906"/>
                    <a:pt x="3230" y="860"/>
                    <a:pt x="3323" y="759"/>
                  </a:cubicBezTo>
                  <a:cubicBezTo>
                    <a:pt x="3601" y="486"/>
                    <a:pt x="3424" y="0"/>
                    <a:pt x="3019" y="0"/>
                  </a:cubicBezTo>
                  <a:cubicBezTo>
                    <a:pt x="3017" y="0"/>
                    <a:pt x="3014" y="0"/>
                    <a:pt x="3011" y="0"/>
                  </a:cubicBezTo>
                  <a:cubicBezTo>
                    <a:pt x="2773" y="0"/>
                    <a:pt x="2594" y="230"/>
                    <a:pt x="2604" y="455"/>
                  </a:cubicBezTo>
                  <a:cubicBezTo>
                    <a:pt x="2599" y="516"/>
                    <a:pt x="2610" y="572"/>
                    <a:pt x="2630" y="622"/>
                  </a:cubicBezTo>
                  <a:cubicBezTo>
                    <a:pt x="2448" y="713"/>
                    <a:pt x="2271" y="814"/>
                    <a:pt x="2099" y="921"/>
                  </a:cubicBezTo>
                  <a:cubicBezTo>
                    <a:pt x="2003" y="966"/>
                    <a:pt x="1902" y="1017"/>
                    <a:pt x="1800" y="1062"/>
                  </a:cubicBezTo>
                  <a:cubicBezTo>
                    <a:pt x="1699" y="1017"/>
                    <a:pt x="1598" y="966"/>
                    <a:pt x="1497" y="921"/>
                  </a:cubicBezTo>
                  <a:cubicBezTo>
                    <a:pt x="1330" y="819"/>
                    <a:pt x="1148" y="713"/>
                    <a:pt x="971" y="617"/>
                  </a:cubicBezTo>
                  <a:cubicBezTo>
                    <a:pt x="986" y="572"/>
                    <a:pt x="996" y="516"/>
                    <a:pt x="991" y="455"/>
                  </a:cubicBezTo>
                  <a:cubicBezTo>
                    <a:pt x="1001" y="230"/>
                    <a:pt x="823" y="0"/>
                    <a:pt x="584" y="0"/>
                  </a:cubicBezTo>
                  <a:close/>
                  <a:moveTo>
                    <a:pt x="3011" y="2947"/>
                  </a:moveTo>
                  <a:cubicBezTo>
                    <a:pt x="3202" y="2947"/>
                    <a:pt x="3393" y="3068"/>
                    <a:pt x="3414" y="3313"/>
                  </a:cubicBezTo>
                  <a:cubicBezTo>
                    <a:pt x="3426" y="3570"/>
                    <a:pt x="3235" y="3691"/>
                    <a:pt x="3037" y="3691"/>
                  </a:cubicBezTo>
                  <a:cubicBezTo>
                    <a:pt x="2904" y="3691"/>
                    <a:pt x="2767" y="3636"/>
                    <a:pt x="2685" y="3530"/>
                  </a:cubicBezTo>
                  <a:cubicBezTo>
                    <a:pt x="2807" y="3464"/>
                    <a:pt x="2918" y="3394"/>
                    <a:pt x="3019" y="3313"/>
                  </a:cubicBezTo>
                  <a:lnTo>
                    <a:pt x="3019" y="3313"/>
                  </a:lnTo>
                  <a:cubicBezTo>
                    <a:pt x="2893" y="3353"/>
                    <a:pt x="2766" y="3409"/>
                    <a:pt x="2650" y="3469"/>
                  </a:cubicBezTo>
                  <a:cubicBezTo>
                    <a:pt x="2625" y="3424"/>
                    <a:pt x="2615" y="3373"/>
                    <a:pt x="2610" y="3313"/>
                  </a:cubicBezTo>
                  <a:cubicBezTo>
                    <a:pt x="2627" y="3069"/>
                    <a:pt x="2819" y="2947"/>
                    <a:pt x="3011" y="2947"/>
                  </a:cubicBezTo>
                  <a:close/>
                  <a:moveTo>
                    <a:pt x="585" y="2947"/>
                  </a:moveTo>
                  <a:cubicBezTo>
                    <a:pt x="777" y="2947"/>
                    <a:pt x="968" y="3069"/>
                    <a:pt x="986" y="3313"/>
                  </a:cubicBezTo>
                  <a:cubicBezTo>
                    <a:pt x="981" y="3373"/>
                    <a:pt x="971" y="3419"/>
                    <a:pt x="951" y="3464"/>
                  </a:cubicBezTo>
                  <a:cubicBezTo>
                    <a:pt x="824" y="3404"/>
                    <a:pt x="698" y="3353"/>
                    <a:pt x="571" y="3318"/>
                  </a:cubicBezTo>
                  <a:lnTo>
                    <a:pt x="571" y="3318"/>
                  </a:lnTo>
                  <a:cubicBezTo>
                    <a:pt x="683" y="3394"/>
                    <a:pt x="794" y="3464"/>
                    <a:pt x="910" y="3525"/>
                  </a:cubicBezTo>
                  <a:cubicBezTo>
                    <a:pt x="828" y="3634"/>
                    <a:pt x="688" y="3691"/>
                    <a:pt x="554" y="3691"/>
                  </a:cubicBezTo>
                  <a:cubicBezTo>
                    <a:pt x="358" y="3691"/>
                    <a:pt x="172" y="3570"/>
                    <a:pt x="187" y="3313"/>
                  </a:cubicBezTo>
                  <a:cubicBezTo>
                    <a:pt x="205" y="3068"/>
                    <a:pt x="395" y="2947"/>
                    <a:pt x="585" y="2947"/>
                  </a:cubicBezTo>
                  <a:close/>
                  <a:moveTo>
                    <a:pt x="566" y="4210"/>
                  </a:moveTo>
                  <a:cubicBezTo>
                    <a:pt x="693" y="4210"/>
                    <a:pt x="819" y="4263"/>
                    <a:pt x="895" y="4370"/>
                  </a:cubicBezTo>
                  <a:cubicBezTo>
                    <a:pt x="784" y="4435"/>
                    <a:pt x="678" y="4506"/>
                    <a:pt x="577" y="4582"/>
                  </a:cubicBezTo>
                  <a:cubicBezTo>
                    <a:pt x="698" y="4536"/>
                    <a:pt x="814" y="4486"/>
                    <a:pt x="931" y="4430"/>
                  </a:cubicBezTo>
                  <a:cubicBezTo>
                    <a:pt x="951" y="4476"/>
                    <a:pt x="961" y="4521"/>
                    <a:pt x="966" y="4577"/>
                  </a:cubicBezTo>
                  <a:cubicBezTo>
                    <a:pt x="978" y="4832"/>
                    <a:pt x="790" y="4953"/>
                    <a:pt x="594" y="4953"/>
                  </a:cubicBezTo>
                  <a:cubicBezTo>
                    <a:pt x="389" y="4953"/>
                    <a:pt x="175" y="4822"/>
                    <a:pt x="167" y="4577"/>
                  </a:cubicBezTo>
                  <a:cubicBezTo>
                    <a:pt x="182" y="4333"/>
                    <a:pt x="374" y="4210"/>
                    <a:pt x="566" y="4210"/>
                  </a:cubicBezTo>
                  <a:close/>
                  <a:moveTo>
                    <a:pt x="3029" y="4210"/>
                  </a:moveTo>
                  <a:cubicBezTo>
                    <a:pt x="3222" y="4210"/>
                    <a:pt x="3414" y="4333"/>
                    <a:pt x="3429" y="4577"/>
                  </a:cubicBezTo>
                  <a:cubicBezTo>
                    <a:pt x="3421" y="4822"/>
                    <a:pt x="3207" y="4953"/>
                    <a:pt x="3002" y="4953"/>
                  </a:cubicBezTo>
                  <a:cubicBezTo>
                    <a:pt x="2805" y="4953"/>
                    <a:pt x="2617" y="4832"/>
                    <a:pt x="2630" y="4577"/>
                  </a:cubicBezTo>
                  <a:cubicBezTo>
                    <a:pt x="2635" y="4521"/>
                    <a:pt x="2645" y="4476"/>
                    <a:pt x="2665" y="4435"/>
                  </a:cubicBezTo>
                  <a:cubicBezTo>
                    <a:pt x="2781" y="4486"/>
                    <a:pt x="2903" y="4536"/>
                    <a:pt x="3024" y="4572"/>
                  </a:cubicBezTo>
                  <a:cubicBezTo>
                    <a:pt x="2918" y="4501"/>
                    <a:pt x="2812" y="4435"/>
                    <a:pt x="2701" y="4370"/>
                  </a:cubicBezTo>
                  <a:cubicBezTo>
                    <a:pt x="2777" y="4263"/>
                    <a:pt x="2903" y="4210"/>
                    <a:pt x="3029" y="4210"/>
                  </a:cubicBezTo>
                  <a:close/>
                  <a:moveTo>
                    <a:pt x="584" y="2857"/>
                  </a:moveTo>
                  <a:cubicBezTo>
                    <a:pt x="582" y="2857"/>
                    <a:pt x="579" y="2857"/>
                    <a:pt x="577" y="2857"/>
                  </a:cubicBezTo>
                  <a:cubicBezTo>
                    <a:pt x="172" y="2857"/>
                    <a:pt x="0" y="3338"/>
                    <a:pt x="273" y="3616"/>
                  </a:cubicBezTo>
                  <a:cubicBezTo>
                    <a:pt x="367" y="3716"/>
                    <a:pt x="478" y="3761"/>
                    <a:pt x="585" y="3761"/>
                  </a:cubicBezTo>
                  <a:cubicBezTo>
                    <a:pt x="730" y="3761"/>
                    <a:pt x="868" y="3678"/>
                    <a:pt x="941" y="3540"/>
                  </a:cubicBezTo>
                  <a:cubicBezTo>
                    <a:pt x="1118" y="3636"/>
                    <a:pt x="1300" y="3717"/>
                    <a:pt x="1487" y="3798"/>
                  </a:cubicBezTo>
                  <a:cubicBezTo>
                    <a:pt x="1573" y="3844"/>
                    <a:pt x="1664" y="3894"/>
                    <a:pt x="1750" y="3945"/>
                  </a:cubicBezTo>
                  <a:cubicBezTo>
                    <a:pt x="1482" y="4066"/>
                    <a:pt x="1209" y="4193"/>
                    <a:pt x="951" y="4334"/>
                  </a:cubicBezTo>
                  <a:cubicBezTo>
                    <a:pt x="880" y="4208"/>
                    <a:pt x="748" y="4117"/>
                    <a:pt x="577" y="4117"/>
                  </a:cubicBezTo>
                  <a:cubicBezTo>
                    <a:pt x="574" y="4117"/>
                    <a:pt x="571" y="4117"/>
                    <a:pt x="569" y="4117"/>
                  </a:cubicBezTo>
                  <a:cubicBezTo>
                    <a:pt x="325" y="4117"/>
                    <a:pt x="147" y="4347"/>
                    <a:pt x="157" y="4577"/>
                  </a:cubicBezTo>
                  <a:cubicBezTo>
                    <a:pt x="153" y="4847"/>
                    <a:pt x="350" y="5024"/>
                    <a:pt x="565" y="5024"/>
                  </a:cubicBezTo>
                  <a:cubicBezTo>
                    <a:pt x="673" y="5024"/>
                    <a:pt x="786" y="4980"/>
                    <a:pt x="880" y="4880"/>
                  </a:cubicBezTo>
                  <a:cubicBezTo>
                    <a:pt x="1011" y="4744"/>
                    <a:pt x="1037" y="4562"/>
                    <a:pt x="986" y="4410"/>
                  </a:cubicBezTo>
                  <a:cubicBezTo>
                    <a:pt x="1264" y="4279"/>
                    <a:pt x="1532" y="4122"/>
                    <a:pt x="1800" y="3970"/>
                  </a:cubicBezTo>
                  <a:cubicBezTo>
                    <a:pt x="2068" y="4122"/>
                    <a:pt x="2336" y="4284"/>
                    <a:pt x="2610" y="4410"/>
                  </a:cubicBezTo>
                  <a:cubicBezTo>
                    <a:pt x="2559" y="4562"/>
                    <a:pt x="2584" y="4744"/>
                    <a:pt x="2721" y="4880"/>
                  </a:cubicBezTo>
                  <a:cubicBezTo>
                    <a:pt x="2813" y="4980"/>
                    <a:pt x="2925" y="5024"/>
                    <a:pt x="3032" y="5024"/>
                  </a:cubicBezTo>
                  <a:cubicBezTo>
                    <a:pt x="3246" y="5024"/>
                    <a:pt x="3442" y="4847"/>
                    <a:pt x="3439" y="4577"/>
                  </a:cubicBezTo>
                  <a:cubicBezTo>
                    <a:pt x="3449" y="4352"/>
                    <a:pt x="3271" y="4117"/>
                    <a:pt x="3027" y="4117"/>
                  </a:cubicBezTo>
                  <a:cubicBezTo>
                    <a:pt x="3024" y="4117"/>
                    <a:pt x="3022" y="4117"/>
                    <a:pt x="3019" y="4117"/>
                  </a:cubicBezTo>
                  <a:cubicBezTo>
                    <a:pt x="2847" y="4117"/>
                    <a:pt x="2711" y="4213"/>
                    <a:pt x="2640" y="4339"/>
                  </a:cubicBezTo>
                  <a:cubicBezTo>
                    <a:pt x="2387" y="4193"/>
                    <a:pt x="2119" y="4071"/>
                    <a:pt x="1851" y="3945"/>
                  </a:cubicBezTo>
                  <a:cubicBezTo>
                    <a:pt x="1937" y="3894"/>
                    <a:pt x="2023" y="3849"/>
                    <a:pt x="2109" y="3798"/>
                  </a:cubicBezTo>
                  <a:cubicBezTo>
                    <a:pt x="2286" y="3717"/>
                    <a:pt x="2478" y="3636"/>
                    <a:pt x="2655" y="3545"/>
                  </a:cubicBezTo>
                  <a:cubicBezTo>
                    <a:pt x="2728" y="3679"/>
                    <a:pt x="2866" y="3761"/>
                    <a:pt x="3012" y="3761"/>
                  </a:cubicBezTo>
                  <a:cubicBezTo>
                    <a:pt x="3119" y="3761"/>
                    <a:pt x="3230" y="3717"/>
                    <a:pt x="3323" y="3616"/>
                  </a:cubicBezTo>
                  <a:cubicBezTo>
                    <a:pt x="3601" y="3338"/>
                    <a:pt x="3424" y="2857"/>
                    <a:pt x="3019" y="2857"/>
                  </a:cubicBezTo>
                  <a:cubicBezTo>
                    <a:pt x="3017" y="2857"/>
                    <a:pt x="3014" y="2857"/>
                    <a:pt x="3011" y="2857"/>
                  </a:cubicBezTo>
                  <a:cubicBezTo>
                    <a:pt x="2773" y="2857"/>
                    <a:pt x="2594" y="3087"/>
                    <a:pt x="2604" y="3313"/>
                  </a:cubicBezTo>
                  <a:cubicBezTo>
                    <a:pt x="2599" y="3373"/>
                    <a:pt x="2610" y="3429"/>
                    <a:pt x="2630" y="3480"/>
                  </a:cubicBezTo>
                  <a:cubicBezTo>
                    <a:pt x="2448" y="3571"/>
                    <a:pt x="2271" y="3672"/>
                    <a:pt x="2099" y="3778"/>
                  </a:cubicBezTo>
                  <a:cubicBezTo>
                    <a:pt x="2003" y="3823"/>
                    <a:pt x="1902" y="3874"/>
                    <a:pt x="1800" y="3919"/>
                  </a:cubicBezTo>
                  <a:cubicBezTo>
                    <a:pt x="1699" y="3874"/>
                    <a:pt x="1598" y="3823"/>
                    <a:pt x="1497" y="3778"/>
                  </a:cubicBezTo>
                  <a:cubicBezTo>
                    <a:pt x="1330" y="3677"/>
                    <a:pt x="1148" y="3565"/>
                    <a:pt x="971" y="3474"/>
                  </a:cubicBezTo>
                  <a:cubicBezTo>
                    <a:pt x="986" y="3429"/>
                    <a:pt x="996" y="3373"/>
                    <a:pt x="991" y="3313"/>
                  </a:cubicBezTo>
                  <a:cubicBezTo>
                    <a:pt x="1001" y="3087"/>
                    <a:pt x="823" y="2857"/>
                    <a:pt x="584" y="2857"/>
                  </a:cubicBezTo>
                  <a:close/>
                  <a:moveTo>
                    <a:pt x="670" y="5935"/>
                  </a:moveTo>
                  <a:cubicBezTo>
                    <a:pt x="863" y="5935"/>
                    <a:pt x="1054" y="6058"/>
                    <a:pt x="1072" y="6301"/>
                  </a:cubicBezTo>
                  <a:cubicBezTo>
                    <a:pt x="1067" y="6357"/>
                    <a:pt x="1052" y="6408"/>
                    <a:pt x="1032" y="6453"/>
                  </a:cubicBezTo>
                  <a:cubicBezTo>
                    <a:pt x="910" y="6392"/>
                    <a:pt x="784" y="6342"/>
                    <a:pt x="657" y="6306"/>
                  </a:cubicBezTo>
                  <a:lnTo>
                    <a:pt x="657" y="6306"/>
                  </a:lnTo>
                  <a:cubicBezTo>
                    <a:pt x="769" y="6382"/>
                    <a:pt x="880" y="6448"/>
                    <a:pt x="996" y="6514"/>
                  </a:cubicBezTo>
                  <a:cubicBezTo>
                    <a:pt x="914" y="6622"/>
                    <a:pt x="776" y="6679"/>
                    <a:pt x="642" y="6679"/>
                  </a:cubicBezTo>
                  <a:cubicBezTo>
                    <a:pt x="444" y="6679"/>
                    <a:pt x="256" y="6557"/>
                    <a:pt x="268" y="6301"/>
                  </a:cubicBezTo>
                  <a:cubicBezTo>
                    <a:pt x="288" y="6057"/>
                    <a:pt x="479" y="5935"/>
                    <a:pt x="670" y="5935"/>
                  </a:cubicBezTo>
                  <a:close/>
                  <a:moveTo>
                    <a:pt x="3095" y="5935"/>
                  </a:moveTo>
                  <a:cubicBezTo>
                    <a:pt x="3284" y="5935"/>
                    <a:pt x="3474" y="6057"/>
                    <a:pt x="3495" y="6301"/>
                  </a:cubicBezTo>
                  <a:cubicBezTo>
                    <a:pt x="3507" y="6557"/>
                    <a:pt x="3320" y="6679"/>
                    <a:pt x="3124" y="6679"/>
                  </a:cubicBezTo>
                  <a:cubicBezTo>
                    <a:pt x="2991" y="6679"/>
                    <a:pt x="2853" y="6622"/>
                    <a:pt x="2771" y="6514"/>
                  </a:cubicBezTo>
                  <a:cubicBezTo>
                    <a:pt x="2888" y="6453"/>
                    <a:pt x="3004" y="6382"/>
                    <a:pt x="3105" y="6296"/>
                  </a:cubicBezTo>
                  <a:lnTo>
                    <a:pt x="3105" y="6296"/>
                  </a:lnTo>
                  <a:cubicBezTo>
                    <a:pt x="2974" y="6342"/>
                    <a:pt x="2852" y="6397"/>
                    <a:pt x="2731" y="6458"/>
                  </a:cubicBezTo>
                  <a:cubicBezTo>
                    <a:pt x="2711" y="6413"/>
                    <a:pt x="2695" y="6362"/>
                    <a:pt x="2695" y="6301"/>
                  </a:cubicBezTo>
                  <a:cubicBezTo>
                    <a:pt x="2713" y="6058"/>
                    <a:pt x="2904" y="5935"/>
                    <a:pt x="3095" y="5935"/>
                  </a:cubicBezTo>
                  <a:close/>
                  <a:moveTo>
                    <a:pt x="651" y="7197"/>
                  </a:moveTo>
                  <a:cubicBezTo>
                    <a:pt x="777" y="7197"/>
                    <a:pt x="903" y="7250"/>
                    <a:pt x="981" y="7358"/>
                  </a:cubicBezTo>
                  <a:cubicBezTo>
                    <a:pt x="870" y="7424"/>
                    <a:pt x="764" y="7490"/>
                    <a:pt x="663" y="7566"/>
                  </a:cubicBezTo>
                  <a:cubicBezTo>
                    <a:pt x="784" y="7525"/>
                    <a:pt x="900" y="7475"/>
                    <a:pt x="1017" y="7419"/>
                  </a:cubicBezTo>
                  <a:cubicBezTo>
                    <a:pt x="1032" y="7465"/>
                    <a:pt x="1047" y="7510"/>
                    <a:pt x="1052" y="7566"/>
                  </a:cubicBezTo>
                  <a:cubicBezTo>
                    <a:pt x="1064" y="7821"/>
                    <a:pt x="876" y="7941"/>
                    <a:pt x="680" y="7941"/>
                  </a:cubicBezTo>
                  <a:cubicBezTo>
                    <a:pt x="475" y="7941"/>
                    <a:pt x="261" y="7811"/>
                    <a:pt x="253" y="7566"/>
                  </a:cubicBezTo>
                  <a:cubicBezTo>
                    <a:pt x="268" y="7321"/>
                    <a:pt x="459" y="7197"/>
                    <a:pt x="651" y="7197"/>
                  </a:cubicBezTo>
                  <a:close/>
                  <a:moveTo>
                    <a:pt x="3113" y="7197"/>
                  </a:moveTo>
                  <a:cubicBezTo>
                    <a:pt x="3305" y="7197"/>
                    <a:pt x="3496" y="7321"/>
                    <a:pt x="3515" y="7566"/>
                  </a:cubicBezTo>
                  <a:cubicBezTo>
                    <a:pt x="3507" y="7811"/>
                    <a:pt x="3293" y="7941"/>
                    <a:pt x="3088" y="7941"/>
                  </a:cubicBezTo>
                  <a:cubicBezTo>
                    <a:pt x="2891" y="7941"/>
                    <a:pt x="2703" y="7821"/>
                    <a:pt x="2716" y="7566"/>
                  </a:cubicBezTo>
                  <a:cubicBezTo>
                    <a:pt x="2716" y="7510"/>
                    <a:pt x="2731" y="7465"/>
                    <a:pt x="2751" y="7424"/>
                  </a:cubicBezTo>
                  <a:cubicBezTo>
                    <a:pt x="2867" y="7475"/>
                    <a:pt x="2984" y="7520"/>
                    <a:pt x="3105" y="7561"/>
                  </a:cubicBezTo>
                  <a:cubicBezTo>
                    <a:pt x="3004" y="7490"/>
                    <a:pt x="2893" y="7424"/>
                    <a:pt x="2787" y="7358"/>
                  </a:cubicBezTo>
                  <a:cubicBezTo>
                    <a:pt x="2863" y="7250"/>
                    <a:pt x="2988" y="7197"/>
                    <a:pt x="3113" y="7197"/>
                  </a:cubicBezTo>
                  <a:close/>
                  <a:moveTo>
                    <a:pt x="677" y="5846"/>
                  </a:moveTo>
                  <a:cubicBezTo>
                    <a:pt x="672" y="5846"/>
                    <a:pt x="668" y="5846"/>
                    <a:pt x="663" y="5846"/>
                  </a:cubicBezTo>
                  <a:cubicBezTo>
                    <a:pt x="258" y="5846"/>
                    <a:pt x="81" y="6327"/>
                    <a:pt x="359" y="6605"/>
                  </a:cubicBezTo>
                  <a:cubicBezTo>
                    <a:pt x="451" y="6705"/>
                    <a:pt x="562" y="6750"/>
                    <a:pt x="668" y="6750"/>
                  </a:cubicBezTo>
                  <a:cubicBezTo>
                    <a:pt x="815" y="6750"/>
                    <a:pt x="954" y="6666"/>
                    <a:pt x="1027" y="6529"/>
                  </a:cubicBezTo>
                  <a:cubicBezTo>
                    <a:pt x="1204" y="6625"/>
                    <a:pt x="1386" y="6706"/>
                    <a:pt x="1573" y="6787"/>
                  </a:cubicBezTo>
                  <a:cubicBezTo>
                    <a:pt x="1659" y="6832"/>
                    <a:pt x="1745" y="6883"/>
                    <a:pt x="1836" y="6934"/>
                  </a:cubicBezTo>
                  <a:cubicBezTo>
                    <a:pt x="1568" y="7055"/>
                    <a:pt x="1290" y="7181"/>
                    <a:pt x="1037" y="7323"/>
                  </a:cubicBezTo>
                  <a:cubicBezTo>
                    <a:pt x="966" y="7197"/>
                    <a:pt x="834" y="7105"/>
                    <a:pt x="663" y="7105"/>
                  </a:cubicBezTo>
                  <a:cubicBezTo>
                    <a:pt x="660" y="7105"/>
                    <a:pt x="657" y="7105"/>
                    <a:pt x="655" y="7105"/>
                  </a:cubicBezTo>
                  <a:cubicBezTo>
                    <a:pt x="411" y="7105"/>
                    <a:pt x="233" y="7336"/>
                    <a:pt x="243" y="7566"/>
                  </a:cubicBezTo>
                  <a:cubicBezTo>
                    <a:pt x="236" y="7832"/>
                    <a:pt x="433" y="8010"/>
                    <a:pt x="648" y="8010"/>
                  </a:cubicBezTo>
                  <a:cubicBezTo>
                    <a:pt x="756" y="8010"/>
                    <a:pt x="868" y="7965"/>
                    <a:pt x="961" y="7864"/>
                  </a:cubicBezTo>
                  <a:cubicBezTo>
                    <a:pt x="1097" y="7733"/>
                    <a:pt x="1123" y="7551"/>
                    <a:pt x="1067" y="7394"/>
                  </a:cubicBezTo>
                  <a:cubicBezTo>
                    <a:pt x="1350" y="7262"/>
                    <a:pt x="1613" y="7111"/>
                    <a:pt x="1886" y="6959"/>
                  </a:cubicBezTo>
                  <a:cubicBezTo>
                    <a:pt x="2149" y="7111"/>
                    <a:pt x="2417" y="7267"/>
                    <a:pt x="2695" y="7399"/>
                  </a:cubicBezTo>
                  <a:cubicBezTo>
                    <a:pt x="2645" y="7551"/>
                    <a:pt x="2670" y="7733"/>
                    <a:pt x="2802" y="7864"/>
                  </a:cubicBezTo>
                  <a:cubicBezTo>
                    <a:pt x="2896" y="7965"/>
                    <a:pt x="3009" y="8010"/>
                    <a:pt x="3117" y="8010"/>
                  </a:cubicBezTo>
                  <a:cubicBezTo>
                    <a:pt x="3332" y="8010"/>
                    <a:pt x="3528" y="7832"/>
                    <a:pt x="3525" y="7566"/>
                  </a:cubicBezTo>
                  <a:cubicBezTo>
                    <a:pt x="3535" y="7336"/>
                    <a:pt x="3352" y="7105"/>
                    <a:pt x="3113" y="7105"/>
                  </a:cubicBezTo>
                  <a:cubicBezTo>
                    <a:pt x="3110" y="7105"/>
                    <a:pt x="3108" y="7105"/>
                    <a:pt x="3105" y="7105"/>
                  </a:cubicBezTo>
                  <a:cubicBezTo>
                    <a:pt x="2928" y="7105"/>
                    <a:pt x="2797" y="7197"/>
                    <a:pt x="2726" y="7328"/>
                  </a:cubicBezTo>
                  <a:cubicBezTo>
                    <a:pt x="2468" y="7181"/>
                    <a:pt x="2200" y="7055"/>
                    <a:pt x="1937" y="6934"/>
                  </a:cubicBezTo>
                  <a:cubicBezTo>
                    <a:pt x="2023" y="6883"/>
                    <a:pt x="2109" y="6832"/>
                    <a:pt x="2195" y="6787"/>
                  </a:cubicBezTo>
                  <a:cubicBezTo>
                    <a:pt x="2372" y="6706"/>
                    <a:pt x="2564" y="6625"/>
                    <a:pt x="2741" y="6529"/>
                  </a:cubicBezTo>
                  <a:cubicBezTo>
                    <a:pt x="2814" y="6666"/>
                    <a:pt x="2951" y="6750"/>
                    <a:pt x="3097" y="6750"/>
                  </a:cubicBezTo>
                  <a:cubicBezTo>
                    <a:pt x="3204" y="6750"/>
                    <a:pt x="3315" y="6705"/>
                    <a:pt x="3409" y="6605"/>
                  </a:cubicBezTo>
                  <a:cubicBezTo>
                    <a:pt x="3682" y="6327"/>
                    <a:pt x="3505" y="5846"/>
                    <a:pt x="3105" y="5846"/>
                  </a:cubicBezTo>
                  <a:cubicBezTo>
                    <a:pt x="3100" y="5846"/>
                    <a:pt x="3095" y="5846"/>
                    <a:pt x="3090" y="5846"/>
                  </a:cubicBezTo>
                  <a:cubicBezTo>
                    <a:pt x="2850" y="5846"/>
                    <a:pt x="2675" y="6079"/>
                    <a:pt x="2685" y="6301"/>
                  </a:cubicBezTo>
                  <a:cubicBezTo>
                    <a:pt x="2685" y="6362"/>
                    <a:pt x="2695" y="6418"/>
                    <a:pt x="2711" y="6468"/>
                  </a:cubicBezTo>
                  <a:cubicBezTo>
                    <a:pt x="2529" y="6554"/>
                    <a:pt x="2357" y="6655"/>
                    <a:pt x="2180" y="6762"/>
                  </a:cubicBezTo>
                  <a:cubicBezTo>
                    <a:pt x="2084" y="6812"/>
                    <a:pt x="1982" y="6863"/>
                    <a:pt x="1886" y="6908"/>
                  </a:cubicBezTo>
                  <a:cubicBezTo>
                    <a:pt x="1785" y="6858"/>
                    <a:pt x="1684" y="6812"/>
                    <a:pt x="1583" y="6762"/>
                  </a:cubicBezTo>
                  <a:cubicBezTo>
                    <a:pt x="1411" y="6666"/>
                    <a:pt x="1234" y="6554"/>
                    <a:pt x="1052" y="6463"/>
                  </a:cubicBezTo>
                  <a:cubicBezTo>
                    <a:pt x="1067" y="6413"/>
                    <a:pt x="1077" y="6362"/>
                    <a:pt x="1077" y="6301"/>
                  </a:cubicBezTo>
                  <a:cubicBezTo>
                    <a:pt x="1087" y="6079"/>
                    <a:pt x="913" y="5846"/>
                    <a:pt x="677" y="58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7"/>
            <p:cNvSpPr/>
            <p:nvPr/>
          </p:nvSpPr>
          <p:spPr>
            <a:xfrm>
              <a:off x="5894925" y="632525"/>
              <a:ext cx="161225" cy="210800"/>
            </a:xfrm>
            <a:custGeom>
              <a:avLst/>
              <a:gdLst/>
              <a:ahLst/>
              <a:cxnLst/>
              <a:rect l="l" t="t" r="r" b="b"/>
              <a:pathLst>
                <a:path w="6449" h="8432" extrusionOk="0">
                  <a:moveTo>
                    <a:pt x="3065" y="6322"/>
                  </a:moveTo>
                  <a:cubicBezTo>
                    <a:pt x="3065" y="6327"/>
                    <a:pt x="3060" y="6327"/>
                    <a:pt x="3060" y="6327"/>
                  </a:cubicBezTo>
                  <a:cubicBezTo>
                    <a:pt x="3060" y="6327"/>
                    <a:pt x="3060" y="6327"/>
                    <a:pt x="3060" y="6332"/>
                  </a:cubicBezTo>
                  <a:cubicBezTo>
                    <a:pt x="3050" y="6337"/>
                    <a:pt x="3045" y="6348"/>
                    <a:pt x="3040" y="6358"/>
                  </a:cubicBezTo>
                  <a:cubicBezTo>
                    <a:pt x="3025" y="6353"/>
                    <a:pt x="3015" y="6353"/>
                    <a:pt x="3000" y="6348"/>
                  </a:cubicBezTo>
                  <a:cubicBezTo>
                    <a:pt x="3025" y="6343"/>
                    <a:pt x="3045" y="6332"/>
                    <a:pt x="3060" y="6327"/>
                  </a:cubicBezTo>
                  <a:cubicBezTo>
                    <a:pt x="3065" y="6322"/>
                    <a:pt x="3065" y="6322"/>
                    <a:pt x="3065" y="6322"/>
                  </a:cubicBezTo>
                  <a:close/>
                  <a:moveTo>
                    <a:pt x="2924" y="6378"/>
                  </a:moveTo>
                  <a:cubicBezTo>
                    <a:pt x="2954" y="6383"/>
                    <a:pt x="2984" y="6388"/>
                    <a:pt x="3010" y="6393"/>
                  </a:cubicBezTo>
                  <a:cubicBezTo>
                    <a:pt x="2852" y="6604"/>
                    <a:pt x="2549" y="7090"/>
                    <a:pt x="2320" y="7090"/>
                  </a:cubicBezTo>
                  <a:cubicBezTo>
                    <a:pt x="2269" y="7090"/>
                    <a:pt x="2222" y="7066"/>
                    <a:pt x="2180" y="7010"/>
                  </a:cubicBezTo>
                  <a:cubicBezTo>
                    <a:pt x="1927" y="6661"/>
                    <a:pt x="2580" y="6494"/>
                    <a:pt x="2924" y="6378"/>
                  </a:cubicBezTo>
                  <a:close/>
                  <a:moveTo>
                    <a:pt x="3101" y="6403"/>
                  </a:moveTo>
                  <a:lnTo>
                    <a:pt x="3101" y="6403"/>
                  </a:lnTo>
                  <a:cubicBezTo>
                    <a:pt x="3116" y="6408"/>
                    <a:pt x="3136" y="6413"/>
                    <a:pt x="3151" y="6413"/>
                  </a:cubicBezTo>
                  <a:cubicBezTo>
                    <a:pt x="3465" y="6530"/>
                    <a:pt x="4239" y="6697"/>
                    <a:pt x="3966" y="7071"/>
                  </a:cubicBezTo>
                  <a:cubicBezTo>
                    <a:pt x="3923" y="7127"/>
                    <a:pt x="3875" y="7151"/>
                    <a:pt x="3824" y="7151"/>
                  </a:cubicBezTo>
                  <a:cubicBezTo>
                    <a:pt x="3573" y="7151"/>
                    <a:pt x="3239" y="6584"/>
                    <a:pt x="3101" y="6403"/>
                  </a:cubicBezTo>
                  <a:close/>
                  <a:moveTo>
                    <a:pt x="112" y="1"/>
                  </a:moveTo>
                  <a:cubicBezTo>
                    <a:pt x="1" y="603"/>
                    <a:pt x="6" y="1275"/>
                    <a:pt x="31" y="1902"/>
                  </a:cubicBezTo>
                  <a:cubicBezTo>
                    <a:pt x="112" y="3839"/>
                    <a:pt x="840" y="5898"/>
                    <a:pt x="2812" y="6353"/>
                  </a:cubicBezTo>
                  <a:cubicBezTo>
                    <a:pt x="2438" y="6439"/>
                    <a:pt x="1948" y="6671"/>
                    <a:pt x="2145" y="7035"/>
                  </a:cubicBezTo>
                  <a:cubicBezTo>
                    <a:pt x="2206" y="7125"/>
                    <a:pt x="2275" y="7162"/>
                    <a:pt x="2348" y="7162"/>
                  </a:cubicBezTo>
                  <a:cubicBezTo>
                    <a:pt x="2522" y="7162"/>
                    <a:pt x="2715" y="6948"/>
                    <a:pt x="2858" y="6727"/>
                  </a:cubicBezTo>
                  <a:lnTo>
                    <a:pt x="2858" y="6727"/>
                  </a:lnTo>
                  <a:cubicBezTo>
                    <a:pt x="2762" y="6929"/>
                    <a:pt x="2656" y="7131"/>
                    <a:pt x="2560" y="7334"/>
                  </a:cubicBezTo>
                  <a:cubicBezTo>
                    <a:pt x="2393" y="7668"/>
                    <a:pt x="2201" y="8022"/>
                    <a:pt x="2110" y="8370"/>
                  </a:cubicBezTo>
                  <a:cubicBezTo>
                    <a:pt x="2312" y="8052"/>
                    <a:pt x="2469" y="7708"/>
                    <a:pt x="2620" y="7359"/>
                  </a:cubicBezTo>
                  <a:cubicBezTo>
                    <a:pt x="2742" y="7066"/>
                    <a:pt x="2893" y="6762"/>
                    <a:pt x="3010" y="6469"/>
                  </a:cubicBezTo>
                  <a:cubicBezTo>
                    <a:pt x="3020" y="6444"/>
                    <a:pt x="3030" y="6418"/>
                    <a:pt x="3040" y="6398"/>
                  </a:cubicBezTo>
                  <a:cubicBezTo>
                    <a:pt x="3055" y="6398"/>
                    <a:pt x="3070" y="6403"/>
                    <a:pt x="3081" y="6403"/>
                  </a:cubicBezTo>
                  <a:lnTo>
                    <a:pt x="3086" y="6403"/>
                  </a:lnTo>
                  <a:cubicBezTo>
                    <a:pt x="3096" y="6444"/>
                    <a:pt x="3116" y="6484"/>
                    <a:pt x="3141" y="6535"/>
                  </a:cubicBezTo>
                  <a:cubicBezTo>
                    <a:pt x="3268" y="6828"/>
                    <a:pt x="3399" y="7126"/>
                    <a:pt x="3526" y="7420"/>
                  </a:cubicBezTo>
                  <a:cubicBezTo>
                    <a:pt x="3677" y="7759"/>
                    <a:pt x="3829" y="8138"/>
                    <a:pt x="4041" y="8431"/>
                  </a:cubicBezTo>
                  <a:cubicBezTo>
                    <a:pt x="3920" y="8072"/>
                    <a:pt x="3758" y="7728"/>
                    <a:pt x="3586" y="7394"/>
                  </a:cubicBezTo>
                  <a:cubicBezTo>
                    <a:pt x="3490" y="7207"/>
                    <a:pt x="3399" y="7010"/>
                    <a:pt x="3303" y="6813"/>
                  </a:cubicBezTo>
                  <a:lnTo>
                    <a:pt x="3303" y="6813"/>
                  </a:lnTo>
                  <a:cubicBezTo>
                    <a:pt x="3448" y="7025"/>
                    <a:pt x="3632" y="7222"/>
                    <a:pt x="3799" y="7222"/>
                  </a:cubicBezTo>
                  <a:cubicBezTo>
                    <a:pt x="3871" y="7222"/>
                    <a:pt x="3940" y="7185"/>
                    <a:pt x="4001" y="7096"/>
                  </a:cubicBezTo>
                  <a:cubicBezTo>
                    <a:pt x="4178" y="6767"/>
                    <a:pt x="3794" y="6540"/>
                    <a:pt x="3440" y="6439"/>
                  </a:cubicBezTo>
                  <a:lnTo>
                    <a:pt x="3440" y="6439"/>
                  </a:lnTo>
                  <a:cubicBezTo>
                    <a:pt x="3527" y="6445"/>
                    <a:pt x="3612" y="6449"/>
                    <a:pt x="3694" y="6449"/>
                  </a:cubicBezTo>
                  <a:cubicBezTo>
                    <a:pt x="6448" y="6449"/>
                    <a:pt x="6103" y="2741"/>
                    <a:pt x="5528" y="835"/>
                  </a:cubicBezTo>
                  <a:lnTo>
                    <a:pt x="5528" y="835"/>
                  </a:lnTo>
                  <a:cubicBezTo>
                    <a:pt x="5923" y="2580"/>
                    <a:pt x="6449" y="6252"/>
                    <a:pt x="3874" y="6413"/>
                  </a:cubicBezTo>
                  <a:cubicBezTo>
                    <a:pt x="3825" y="6415"/>
                    <a:pt x="3776" y="6416"/>
                    <a:pt x="3727" y="6416"/>
                  </a:cubicBezTo>
                  <a:cubicBezTo>
                    <a:pt x="3489" y="6416"/>
                    <a:pt x="3265" y="6396"/>
                    <a:pt x="3055" y="6358"/>
                  </a:cubicBezTo>
                  <a:cubicBezTo>
                    <a:pt x="3060" y="6343"/>
                    <a:pt x="3065" y="6332"/>
                    <a:pt x="3070" y="6317"/>
                  </a:cubicBezTo>
                  <a:cubicBezTo>
                    <a:pt x="3030" y="6317"/>
                    <a:pt x="2974" y="6322"/>
                    <a:pt x="2919" y="6332"/>
                  </a:cubicBezTo>
                  <a:cubicBezTo>
                    <a:pt x="967" y="5908"/>
                    <a:pt x="223" y="3905"/>
                    <a:pt x="92" y="1902"/>
                  </a:cubicBezTo>
                  <a:cubicBezTo>
                    <a:pt x="46" y="1270"/>
                    <a:pt x="51" y="628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7"/>
            <p:cNvSpPr/>
            <p:nvPr/>
          </p:nvSpPr>
          <p:spPr>
            <a:xfrm>
              <a:off x="5939175" y="2000500"/>
              <a:ext cx="281850" cy="374175"/>
            </a:xfrm>
            <a:custGeom>
              <a:avLst/>
              <a:gdLst/>
              <a:ahLst/>
              <a:cxnLst/>
              <a:rect l="l" t="t" r="r" b="b"/>
              <a:pathLst>
                <a:path w="11274" h="14967" extrusionOk="0">
                  <a:moveTo>
                    <a:pt x="4466" y="0"/>
                  </a:moveTo>
                  <a:cubicBezTo>
                    <a:pt x="4466" y="0"/>
                    <a:pt x="6504" y="2706"/>
                    <a:pt x="4931" y="3186"/>
                  </a:cubicBezTo>
                  <a:cubicBezTo>
                    <a:pt x="4753" y="3240"/>
                    <a:pt x="4596" y="3264"/>
                    <a:pt x="4457" y="3264"/>
                  </a:cubicBezTo>
                  <a:cubicBezTo>
                    <a:pt x="3375" y="3264"/>
                    <a:pt x="3435" y="1806"/>
                    <a:pt x="3435" y="1806"/>
                  </a:cubicBezTo>
                  <a:lnTo>
                    <a:pt x="3435" y="1806"/>
                  </a:lnTo>
                  <a:cubicBezTo>
                    <a:pt x="3434" y="1806"/>
                    <a:pt x="2297" y="2605"/>
                    <a:pt x="2661" y="4344"/>
                  </a:cubicBezTo>
                  <a:cubicBezTo>
                    <a:pt x="3020" y="6084"/>
                    <a:pt x="5528" y="6918"/>
                    <a:pt x="4577" y="8021"/>
                  </a:cubicBezTo>
                  <a:cubicBezTo>
                    <a:pt x="4335" y="8303"/>
                    <a:pt x="4063" y="8419"/>
                    <a:pt x="3791" y="8419"/>
                  </a:cubicBezTo>
                  <a:cubicBezTo>
                    <a:pt x="2995" y="8419"/>
                    <a:pt x="2207" y="7418"/>
                    <a:pt x="2226" y="6630"/>
                  </a:cubicBezTo>
                  <a:lnTo>
                    <a:pt x="2226" y="6630"/>
                  </a:lnTo>
                  <a:cubicBezTo>
                    <a:pt x="2226" y="6630"/>
                    <a:pt x="1568" y="7318"/>
                    <a:pt x="1761" y="8178"/>
                  </a:cubicBezTo>
                  <a:cubicBezTo>
                    <a:pt x="1953" y="9037"/>
                    <a:pt x="3692" y="9599"/>
                    <a:pt x="3005" y="10347"/>
                  </a:cubicBezTo>
                  <a:cubicBezTo>
                    <a:pt x="2851" y="10513"/>
                    <a:pt x="2666" y="10585"/>
                    <a:pt x="2472" y="10585"/>
                  </a:cubicBezTo>
                  <a:cubicBezTo>
                    <a:pt x="1790" y="10585"/>
                    <a:pt x="1001" y="9698"/>
                    <a:pt x="1123" y="8891"/>
                  </a:cubicBezTo>
                  <a:lnTo>
                    <a:pt x="1123" y="8891"/>
                  </a:lnTo>
                  <a:cubicBezTo>
                    <a:pt x="1123" y="8891"/>
                    <a:pt x="431" y="9199"/>
                    <a:pt x="587" y="10286"/>
                  </a:cubicBezTo>
                  <a:cubicBezTo>
                    <a:pt x="749" y="11369"/>
                    <a:pt x="1852" y="12011"/>
                    <a:pt x="633" y="12223"/>
                  </a:cubicBezTo>
                  <a:lnTo>
                    <a:pt x="1" y="11530"/>
                  </a:lnTo>
                  <a:lnTo>
                    <a:pt x="1" y="11530"/>
                  </a:lnTo>
                  <a:cubicBezTo>
                    <a:pt x="603" y="13654"/>
                    <a:pt x="992" y="14949"/>
                    <a:pt x="992" y="14949"/>
                  </a:cubicBezTo>
                  <a:cubicBezTo>
                    <a:pt x="992" y="14949"/>
                    <a:pt x="1236" y="14967"/>
                    <a:pt x="1651" y="14967"/>
                  </a:cubicBezTo>
                  <a:cubicBezTo>
                    <a:pt x="3579" y="14967"/>
                    <a:pt x="9205" y="14587"/>
                    <a:pt x="11273" y="10297"/>
                  </a:cubicBezTo>
                  <a:lnTo>
                    <a:pt x="10393" y="7095"/>
                  </a:lnTo>
                  <a:cubicBezTo>
                    <a:pt x="10322" y="7277"/>
                    <a:pt x="10140" y="7434"/>
                    <a:pt x="9776" y="7510"/>
                  </a:cubicBezTo>
                  <a:cubicBezTo>
                    <a:pt x="9714" y="7523"/>
                    <a:pt x="9661" y="7529"/>
                    <a:pt x="9614" y="7529"/>
                  </a:cubicBezTo>
                  <a:cubicBezTo>
                    <a:pt x="8744" y="7529"/>
                    <a:pt x="10311" y="5336"/>
                    <a:pt x="7470" y="4117"/>
                  </a:cubicBezTo>
                  <a:lnTo>
                    <a:pt x="7470" y="4117"/>
                  </a:lnTo>
                  <a:cubicBezTo>
                    <a:pt x="7470" y="4117"/>
                    <a:pt x="9023" y="6220"/>
                    <a:pt x="7389" y="6509"/>
                  </a:cubicBezTo>
                  <a:cubicBezTo>
                    <a:pt x="7287" y="6526"/>
                    <a:pt x="7190" y="6535"/>
                    <a:pt x="7099" y="6535"/>
                  </a:cubicBezTo>
                  <a:cubicBezTo>
                    <a:pt x="5733" y="6535"/>
                    <a:pt x="5621" y="4627"/>
                    <a:pt x="6251" y="3338"/>
                  </a:cubicBezTo>
                  <a:cubicBezTo>
                    <a:pt x="6919" y="1957"/>
                    <a:pt x="5720" y="233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7"/>
            <p:cNvSpPr/>
            <p:nvPr/>
          </p:nvSpPr>
          <p:spPr>
            <a:xfrm>
              <a:off x="5636900" y="2063075"/>
              <a:ext cx="309250" cy="342450"/>
            </a:xfrm>
            <a:custGeom>
              <a:avLst/>
              <a:gdLst/>
              <a:ahLst/>
              <a:cxnLst/>
              <a:rect l="l" t="t" r="r" b="b"/>
              <a:pathLst>
                <a:path w="12370" h="13698" extrusionOk="0">
                  <a:moveTo>
                    <a:pt x="10767" y="0"/>
                  </a:moveTo>
                  <a:cubicBezTo>
                    <a:pt x="10767" y="1"/>
                    <a:pt x="10793" y="2790"/>
                    <a:pt x="9617" y="2790"/>
                  </a:cubicBezTo>
                  <a:cubicBezTo>
                    <a:pt x="9521" y="2790"/>
                    <a:pt x="9418" y="2771"/>
                    <a:pt x="9305" y="2731"/>
                  </a:cubicBezTo>
                  <a:cubicBezTo>
                    <a:pt x="7818" y="2205"/>
                    <a:pt x="8936" y="810"/>
                    <a:pt x="8936" y="810"/>
                  </a:cubicBezTo>
                  <a:cubicBezTo>
                    <a:pt x="8936" y="810"/>
                    <a:pt x="8934" y="810"/>
                    <a:pt x="8930" y="810"/>
                  </a:cubicBezTo>
                  <a:cubicBezTo>
                    <a:pt x="8836" y="810"/>
                    <a:pt x="7574" y="838"/>
                    <a:pt x="6888" y="2327"/>
                  </a:cubicBezTo>
                  <a:cubicBezTo>
                    <a:pt x="6175" y="3879"/>
                    <a:pt x="7631" y="5963"/>
                    <a:pt x="6266" y="6271"/>
                  </a:cubicBezTo>
                  <a:cubicBezTo>
                    <a:pt x="6166" y="6294"/>
                    <a:pt x="6072" y="6305"/>
                    <a:pt x="5984" y="6305"/>
                  </a:cubicBezTo>
                  <a:cubicBezTo>
                    <a:pt x="4865" y="6305"/>
                    <a:pt x="4668" y="4599"/>
                    <a:pt x="5244" y="3849"/>
                  </a:cubicBezTo>
                  <a:lnTo>
                    <a:pt x="5244" y="3849"/>
                  </a:lnTo>
                  <a:cubicBezTo>
                    <a:pt x="5244" y="3849"/>
                    <a:pt x="4344" y="4006"/>
                    <a:pt x="4000" y="4779"/>
                  </a:cubicBezTo>
                  <a:cubicBezTo>
                    <a:pt x="3661" y="5558"/>
                    <a:pt x="4683" y="6984"/>
                    <a:pt x="3722" y="7171"/>
                  </a:cubicBezTo>
                  <a:cubicBezTo>
                    <a:pt x="3672" y="7181"/>
                    <a:pt x="3623" y="7186"/>
                    <a:pt x="3576" y="7186"/>
                  </a:cubicBezTo>
                  <a:cubicBezTo>
                    <a:pt x="2725" y="7186"/>
                    <a:pt x="2424" y="5642"/>
                    <a:pt x="3100" y="4967"/>
                  </a:cubicBezTo>
                  <a:cubicBezTo>
                    <a:pt x="3100" y="4967"/>
                    <a:pt x="3055" y="4957"/>
                    <a:pt x="2980" y="4957"/>
                  </a:cubicBezTo>
                  <a:cubicBezTo>
                    <a:pt x="2756" y="4957"/>
                    <a:pt x="2263" y="5045"/>
                    <a:pt x="1891" y="5745"/>
                  </a:cubicBezTo>
                  <a:cubicBezTo>
                    <a:pt x="1484" y="6510"/>
                    <a:pt x="1739" y="7404"/>
                    <a:pt x="1251" y="7404"/>
                  </a:cubicBezTo>
                  <a:cubicBezTo>
                    <a:pt x="1145" y="7404"/>
                    <a:pt x="1004" y="7362"/>
                    <a:pt x="814" y="7268"/>
                  </a:cubicBezTo>
                  <a:lnTo>
                    <a:pt x="0" y="9655"/>
                  </a:lnTo>
                  <a:cubicBezTo>
                    <a:pt x="2265" y="13265"/>
                    <a:pt x="7266" y="13698"/>
                    <a:pt x="9533" y="13698"/>
                  </a:cubicBezTo>
                  <a:cubicBezTo>
                    <a:pt x="10248" y="13698"/>
                    <a:pt x="10691" y="13655"/>
                    <a:pt x="10691" y="13655"/>
                  </a:cubicBezTo>
                  <a:cubicBezTo>
                    <a:pt x="10691" y="13655"/>
                    <a:pt x="11181" y="12517"/>
                    <a:pt x="11960" y="10651"/>
                  </a:cubicBezTo>
                  <a:cubicBezTo>
                    <a:pt x="11970" y="10585"/>
                    <a:pt x="12370" y="8618"/>
                    <a:pt x="11667" y="7976"/>
                  </a:cubicBezTo>
                  <a:cubicBezTo>
                    <a:pt x="11667" y="7976"/>
                    <a:pt x="11667" y="8954"/>
                    <a:pt x="11008" y="8954"/>
                  </a:cubicBezTo>
                  <a:cubicBezTo>
                    <a:pt x="10888" y="8954"/>
                    <a:pt x="10747" y="8922"/>
                    <a:pt x="10580" y="8845"/>
                  </a:cubicBezTo>
                  <a:cubicBezTo>
                    <a:pt x="9492" y="8350"/>
                    <a:pt x="12319" y="7606"/>
                    <a:pt x="10736" y="4906"/>
                  </a:cubicBezTo>
                  <a:lnTo>
                    <a:pt x="10736" y="4906"/>
                  </a:lnTo>
                  <a:cubicBezTo>
                    <a:pt x="10736" y="4906"/>
                    <a:pt x="10736" y="6834"/>
                    <a:pt x="9775" y="6834"/>
                  </a:cubicBezTo>
                  <a:cubicBezTo>
                    <a:pt x="9639" y="6834"/>
                    <a:pt x="9483" y="6795"/>
                    <a:pt x="9305" y="6706"/>
                  </a:cubicBezTo>
                  <a:cubicBezTo>
                    <a:pt x="7879" y="5993"/>
                    <a:pt x="8936" y="4284"/>
                    <a:pt x="10241" y="3601"/>
                  </a:cubicBezTo>
                  <a:cubicBezTo>
                    <a:pt x="11540" y="2918"/>
                    <a:pt x="11606" y="901"/>
                    <a:pt x="10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7"/>
            <p:cNvSpPr/>
            <p:nvPr/>
          </p:nvSpPr>
          <p:spPr>
            <a:xfrm>
              <a:off x="5751675" y="1242925"/>
              <a:ext cx="47825" cy="64675"/>
            </a:xfrm>
            <a:custGeom>
              <a:avLst/>
              <a:gdLst/>
              <a:ahLst/>
              <a:cxnLst/>
              <a:rect l="l" t="t" r="r" b="b"/>
              <a:pathLst>
                <a:path w="1913" h="2587" extrusionOk="0">
                  <a:moveTo>
                    <a:pt x="395" y="1"/>
                  </a:moveTo>
                  <a:lnTo>
                    <a:pt x="1" y="1437"/>
                  </a:lnTo>
                  <a:lnTo>
                    <a:pt x="1053" y="2469"/>
                  </a:lnTo>
                  <a:cubicBezTo>
                    <a:pt x="1136" y="2547"/>
                    <a:pt x="1242" y="2586"/>
                    <a:pt x="1351" y="2586"/>
                  </a:cubicBezTo>
                  <a:cubicBezTo>
                    <a:pt x="1475" y="2586"/>
                    <a:pt x="1603" y="2535"/>
                    <a:pt x="1705" y="2433"/>
                  </a:cubicBezTo>
                  <a:cubicBezTo>
                    <a:pt x="1882" y="2261"/>
                    <a:pt x="1913" y="1983"/>
                    <a:pt x="1771" y="1801"/>
                  </a:cubicBezTo>
                  <a:lnTo>
                    <a:pt x="395" y="1"/>
                  </a:lnTo>
                  <a:close/>
                </a:path>
              </a:pathLst>
            </a:custGeom>
            <a:solidFill>
              <a:srgbClr val="E9B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7"/>
            <p:cNvSpPr/>
            <p:nvPr/>
          </p:nvSpPr>
          <p:spPr>
            <a:xfrm>
              <a:off x="5593650" y="674375"/>
              <a:ext cx="713075" cy="1633750"/>
            </a:xfrm>
            <a:custGeom>
              <a:avLst/>
              <a:gdLst/>
              <a:ahLst/>
              <a:cxnLst/>
              <a:rect l="l" t="t" r="r" b="b"/>
              <a:pathLst>
                <a:path w="28523" h="65350" extrusionOk="0">
                  <a:moveTo>
                    <a:pt x="26485" y="1"/>
                  </a:moveTo>
                  <a:cubicBezTo>
                    <a:pt x="26323" y="163"/>
                    <a:pt x="26313" y="415"/>
                    <a:pt x="26374" y="623"/>
                  </a:cubicBezTo>
                  <a:cubicBezTo>
                    <a:pt x="26409" y="830"/>
                    <a:pt x="26475" y="1038"/>
                    <a:pt x="26520" y="1245"/>
                  </a:cubicBezTo>
                  <a:cubicBezTo>
                    <a:pt x="26571" y="1452"/>
                    <a:pt x="26596" y="1665"/>
                    <a:pt x="26632" y="1877"/>
                  </a:cubicBezTo>
                  <a:cubicBezTo>
                    <a:pt x="26647" y="2100"/>
                    <a:pt x="26763" y="2337"/>
                    <a:pt x="27001" y="2398"/>
                  </a:cubicBezTo>
                  <a:cubicBezTo>
                    <a:pt x="27045" y="2412"/>
                    <a:pt x="27089" y="2419"/>
                    <a:pt x="27133" y="2419"/>
                  </a:cubicBezTo>
                  <a:cubicBezTo>
                    <a:pt x="27381" y="2419"/>
                    <a:pt x="27611" y="2203"/>
                    <a:pt x="27588" y="1951"/>
                  </a:cubicBezTo>
                  <a:lnTo>
                    <a:pt x="27588" y="1951"/>
                  </a:lnTo>
                  <a:cubicBezTo>
                    <a:pt x="27591" y="1975"/>
                    <a:pt x="27596" y="2001"/>
                    <a:pt x="27602" y="2024"/>
                  </a:cubicBezTo>
                  <a:cubicBezTo>
                    <a:pt x="27618" y="2165"/>
                    <a:pt x="27699" y="2312"/>
                    <a:pt x="27830" y="2388"/>
                  </a:cubicBezTo>
                  <a:cubicBezTo>
                    <a:pt x="27902" y="2436"/>
                    <a:pt x="27987" y="2459"/>
                    <a:pt x="28072" y="2459"/>
                  </a:cubicBezTo>
                  <a:cubicBezTo>
                    <a:pt x="28279" y="2459"/>
                    <a:pt x="28487" y="2326"/>
                    <a:pt x="28523" y="2115"/>
                  </a:cubicBezTo>
                  <a:lnTo>
                    <a:pt x="28513" y="2110"/>
                  </a:lnTo>
                  <a:cubicBezTo>
                    <a:pt x="28448" y="2284"/>
                    <a:pt x="28279" y="2384"/>
                    <a:pt x="28109" y="2384"/>
                  </a:cubicBezTo>
                  <a:cubicBezTo>
                    <a:pt x="28028" y="2384"/>
                    <a:pt x="27946" y="2361"/>
                    <a:pt x="27876" y="2312"/>
                  </a:cubicBezTo>
                  <a:cubicBezTo>
                    <a:pt x="27769" y="2246"/>
                    <a:pt x="27699" y="2140"/>
                    <a:pt x="27678" y="2008"/>
                  </a:cubicBezTo>
                  <a:cubicBezTo>
                    <a:pt x="27618" y="1740"/>
                    <a:pt x="27537" y="1483"/>
                    <a:pt x="27491" y="1215"/>
                  </a:cubicBezTo>
                  <a:cubicBezTo>
                    <a:pt x="27456" y="1012"/>
                    <a:pt x="27436" y="805"/>
                    <a:pt x="27390" y="608"/>
                  </a:cubicBezTo>
                  <a:cubicBezTo>
                    <a:pt x="27334" y="410"/>
                    <a:pt x="27345" y="213"/>
                    <a:pt x="27461" y="36"/>
                  </a:cubicBezTo>
                  <a:lnTo>
                    <a:pt x="27451" y="31"/>
                  </a:lnTo>
                  <a:lnTo>
                    <a:pt x="27451" y="31"/>
                  </a:lnTo>
                  <a:cubicBezTo>
                    <a:pt x="27127" y="360"/>
                    <a:pt x="27395" y="840"/>
                    <a:pt x="27461" y="1220"/>
                  </a:cubicBezTo>
                  <a:cubicBezTo>
                    <a:pt x="27517" y="1442"/>
                    <a:pt x="27542" y="1675"/>
                    <a:pt x="27582" y="1902"/>
                  </a:cubicBezTo>
                  <a:lnTo>
                    <a:pt x="27572" y="1902"/>
                  </a:lnTo>
                  <a:cubicBezTo>
                    <a:pt x="27576" y="2145"/>
                    <a:pt x="27373" y="2333"/>
                    <a:pt x="27152" y="2333"/>
                  </a:cubicBezTo>
                  <a:cubicBezTo>
                    <a:pt x="27111" y="2333"/>
                    <a:pt x="27068" y="2326"/>
                    <a:pt x="27026" y="2312"/>
                  </a:cubicBezTo>
                  <a:cubicBezTo>
                    <a:pt x="26814" y="2256"/>
                    <a:pt x="26728" y="2064"/>
                    <a:pt x="26697" y="1862"/>
                  </a:cubicBezTo>
                  <a:cubicBezTo>
                    <a:pt x="26642" y="1654"/>
                    <a:pt x="26586" y="1447"/>
                    <a:pt x="26546" y="1240"/>
                  </a:cubicBezTo>
                  <a:cubicBezTo>
                    <a:pt x="26510" y="1027"/>
                    <a:pt x="26490" y="815"/>
                    <a:pt x="26444" y="608"/>
                  </a:cubicBezTo>
                  <a:cubicBezTo>
                    <a:pt x="26384" y="400"/>
                    <a:pt x="26369" y="198"/>
                    <a:pt x="26490" y="6"/>
                  </a:cubicBezTo>
                  <a:lnTo>
                    <a:pt x="26485" y="1"/>
                  </a:lnTo>
                  <a:close/>
                  <a:moveTo>
                    <a:pt x="25098" y="1916"/>
                  </a:moveTo>
                  <a:cubicBezTo>
                    <a:pt x="25054" y="1916"/>
                    <a:pt x="25010" y="1920"/>
                    <a:pt x="24968" y="1928"/>
                  </a:cubicBezTo>
                  <a:cubicBezTo>
                    <a:pt x="25741" y="1993"/>
                    <a:pt x="26080" y="2575"/>
                    <a:pt x="26278" y="3258"/>
                  </a:cubicBezTo>
                  <a:lnTo>
                    <a:pt x="26283" y="3258"/>
                  </a:lnTo>
                  <a:lnTo>
                    <a:pt x="26237" y="3000"/>
                  </a:lnTo>
                  <a:cubicBezTo>
                    <a:pt x="26171" y="2747"/>
                    <a:pt x="26070" y="2499"/>
                    <a:pt x="25898" y="2302"/>
                  </a:cubicBezTo>
                  <a:cubicBezTo>
                    <a:pt x="25705" y="2082"/>
                    <a:pt x="25389" y="1916"/>
                    <a:pt x="25098" y="1916"/>
                  </a:cubicBezTo>
                  <a:close/>
                  <a:moveTo>
                    <a:pt x="19814" y="9928"/>
                  </a:moveTo>
                  <a:lnTo>
                    <a:pt x="19814" y="9928"/>
                  </a:lnTo>
                  <a:cubicBezTo>
                    <a:pt x="19708" y="10434"/>
                    <a:pt x="19648" y="10939"/>
                    <a:pt x="19602" y="11445"/>
                  </a:cubicBezTo>
                  <a:cubicBezTo>
                    <a:pt x="19557" y="11951"/>
                    <a:pt x="19476" y="12482"/>
                    <a:pt x="19450" y="12972"/>
                  </a:cubicBezTo>
                  <a:cubicBezTo>
                    <a:pt x="19526" y="12467"/>
                    <a:pt x="19597" y="11961"/>
                    <a:pt x="19668" y="11455"/>
                  </a:cubicBezTo>
                  <a:cubicBezTo>
                    <a:pt x="19734" y="10955"/>
                    <a:pt x="19825" y="10424"/>
                    <a:pt x="19814" y="9928"/>
                  </a:cubicBezTo>
                  <a:close/>
                  <a:moveTo>
                    <a:pt x="26161" y="11111"/>
                  </a:moveTo>
                  <a:lnTo>
                    <a:pt x="26161" y="11111"/>
                  </a:lnTo>
                  <a:cubicBezTo>
                    <a:pt x="26288" y="11450"/>
                    <a:pt x="26409" y="11794"/>
                    <a:pt x="26540" y="12133"/>
                  </a:cubicBezTo>
                  <a:cubicBezTo>
                    <a:pt x="26667" y="12467"/>
                    <a:pt x="26788" y="12836"/>
                    <a:pt x="26975" y="13124"/>
                  </a:cubicBezTo>
                  <a:cubicBezTo>
                    <a:pt x="26884" y="12775"/>
                    <a:pt x="26748" y="12436"/>
                    <a:pt x="26601" y="12108"/>
                  </a:cubicBezTo>
                  <a:cubicBezTo>
                    <a:pt x="26455" y="11779"/>
                    <a:pt x="26323" y="11415"/>
                    <a:pt x="26161" y="11111"/>
                  </a:cubicBezTo>
                  <a:close/>
                  <a:moveTo>
                    <a:pt x="0" y="14075"/>
                  </a:moveTo>
                  <a:lnTo>
                    <a:pt x="0" y="14075"/>
                  </a:lnTo>
                  <a:cubicBezTo>
                    <a:pt x="258" y="14373"/>
                    <a:pt x="547" y="14636"/>
                    <a:pt x="845" y="14894"/>
                  </a:cubicBezTo>
                  <a:cubicBezTo>
                    <a:pt x="1138" y="15142"/>
                    <a:pt x="1437" y="15435"/>
                    <a:pt x="1730" y="15658"/>
                  </a:cubicBezTo>
                  <a:cubicBezTo>
                    <a:pt x="1452" y="15385"/>
                    <a:pt x="1169" y="15112"/>
                    <a:pt x="891" y="14844"/>
                  </a:cubicBezTo>
                  <a:cubicBezTo>
                    <a:pt x="607" y="14575"/>
                    <a:pt x="319" y="14277"/>
                    <a:pt x="0" y="14075"/>
                  </a:cubicBezTo>
                  <a:close/>
                  <a:moveTo>
                    <a:pt x="7247" y="21104"/>
                  </a:moveTo>
                  <a:lnTo>
                    <a:pt x="7247" y="21104"/>
                  </a:lnTo>
                  <a:cubicBezTo>
                    <a:pt x="7182" y="21377"/>
                    <a:pt x="7177" y="21650"/>
                    <a:pt x="7187" y="21929"/>
                  </a:cubicBezTo>
                  <a:cubicBezTo>
                    <a:pt x="7151" y="22384"/>
                    <a:pt x="7050" y="22864"/>
                    <a:pt x="7116" y="23309"/>
                  </a:cubicBezTo>
                  <a:cubicBezTo>
                    <a:pt x="7217" y="22854"/>
                    <a:pt x="7197" y="22389"/>
                    <a:pt x="7212" y="21929"/>
                  </a:cubicBezTo>
                  <a:cubicBezTo>
                    <a:pt x="7247" y="21661"/>
                    <a:pt x="7298" y="21362"/>
                    <a:pt x="7247" y="21104"/>
                  </a:cubicBezTo>
                  <a:close/>
                  <a:moveTo>
                    <a:pt x="7111" y="23309"/>
                  </a:moveTo>
                  <a:lnTo>
                    <a:pt x="7111" y="23309"/>
                  </a:lnTo>
                  <a:cubicBezTo>
                    <a:pt x="7369" y="23663"/>
                    <a:pt x="7632" y="24012"/>
                    <a:pt x="7900" y="24356"/>
                  </a:cubicBezTo>
                  <a:cubicBezTo>
                    <a:pt x="7971" y="24457"/>
                    <a:pt x="8107" y="24589"/>
                    <a:pt x="8127" y="24705"/>
                  </a:cubicBezTo>
                  <a:cubicBezTo>
                    <a:pt x="8205" y="24993"/>
                    <a:pt x="7946" y="25296"/>
                    <a:pt x="7661" y="25296"/>
                  </a:cubicBezTo>
                  <a:cubicBezTo>
                    <a:pt x="7611" y="25296"/>
                    <a:pt x="7560" y="25287"/>
                    <a:pt x="7510" y="25266"/>
                  </a:cubicBezTo>
                  <a:cubicBezTo>
                    <a:pt x="7323" y="25175"/>
                    <a:pt x="7187" y="24988"/>
                    <a:pt x="7020" y="24862"/>
                  </a:cubicBezTo>
                  <a:lnTo>
                    <a:pt x="7020" y="24862"/>
                  </a:lnTo>
                  <a:cubicBezTo>
                    <a:pt x="7213" y="25050"/>
                    <a:pt x="7379" y="25359"/>
                    <a:pt x="7676" y="25359"/>
                  </a:cubicBezTo>
                  <a:cubicBezTo>
                    <a:pt x="7690" y="25359"/>
                    <a:pt x="7704" y="25359"/>
                    <a:pt x="7718" y="25357"/>
                  </a:cubicBezTo>
                  <a:cubicBezTo>
                    <a:pt x="8036" y="25337"/>
                    <a:pt x="8289" y="25003"/>
                    <a:pt x="8208" y="24690"/>
                  </a:cubicBezTo>
                  <a:cubicBezTo>
                    <a:pt x="8178" y="24548"/>
                    <a:pt x="8041" y="24417"/>
                    <a:pt x="7960" y="24310"/>
                  </a:cubicBezTo>
                  <a:cubicBezTo>
                    <a:pt x="7682" y="23972"/>
                    <a:pt x="7404" y="23638"/>
                    <a:pt x="7111" y="23309"/>
                  </a:cubicBezTo>
                  <a:close/>
                  <a:moveTo>
                    <a:pt x="7010" y="24852"/>
                  </a:moveTo>
                  <a:cubicBezTo>
                    <a:pt x="6949" y="25069"/>
                    <a:pt x="6949" y="25287"/>
                    <a:pt x="6959" y="25504"/>
                  </a:cubicBezTo>
                  <a:cubicBezTo>
                    <a:pt x="6949" y="25721"/>
                    <a:pt x="6893" y="25939"/>
                    <a:pt x="6888" y="26156"/>
                  </a:cubicBezTo>
                  <a:cubicBezTo>
                    <a:pt x="6883" y="26303"/>
                    <a:pt x="6883" y="26450"/>
                    <a:pt x="6898" y="26596"/>
                  </a:cubicBezTo>
                  <a:lnTo>
                    <a:pt x="6909" y="26596"/>
                  </a:lnTo>
                  <a:cubicBezTo>
                    <a:pt x="7005" y="26237"/>
                    <a:pt x="6974" y="25873"/>
                    <a:pt x="6984" y="25509"/>
                  </a:cubicBezTo>
                  <a:cubicBezTo>
                    <a:pt x="7025" y="25292"/>
                    <a:pt x="7050" y="25079"/>
                    <a:pt x="7020" y="24862"/>
                  </a:cubicBezTo>
                  <a:cubicBezTo>
                    <a:pt x="7020" y="24857"/>
                    <a:pt x="7020" y="24857"/>
                    <a:pt x="7020" y="24852"/>
                  </a:cubicBezTo>
                  <a:close/>
                  <a:moveTo>
                    <a:pt x="14211" y="28705"/>
                  </a:moveTo>
                  <a:lnTo>
                    <a:pt x="13862" y="29676"/>
                  </a:lnTo>
                  <a:cubicBezTo>
                    <a:pt x="12441" y="33712"/>
                    <a:pt x="10251" y="40205"/>
                    <a:pt x="8881" y="44311"/>
                  </a:cubicBezTo>
                  <a:cubicBezTo>
                    <a:pt x="10307" y="40165"/>
                    <a:pt x="12552" y="33783"/>
                    <a:pt x="13903" y="29686"/>
                  </a:cubicBezTo>
                  <a:lnTo>
                    <a:pt x="14221" y="28705"/>
                  </a:lnTo>
                  <a:close/>
                  <a:moveTo>
                    <a:pt x="20821" y="47826"/>
                  </a:moveTo>
                  <a:cubicBezTo>
                    <a:pt x="19344" y="51452"/>
                    <a:pt x="17979" y="55119"/>
                    <a:pt x="16573" y="58775"/>
                  </a:cubicBezTo>
                  <a:cubicBezTo>
                    <a:pt x="15713" y="60955"/>
                    <a:pt x="14823" y="63154"/>
                    <a:pt x="14044" y="65349"/>
                  </a:cubicBezTo>
                  <a:cubicBezTo>
                    <a:pt x="14939" y="63180"/>
                    <a:pt x="15774" y="60980"/>
                    <a:pt x="16598" y="58785"/>
                  </a:cubicBezTo>
                  <a:cubicBezTo>
                    <a:pt x="18024" y="55139"/>
                    <a:pt x="19481" y="51503"/>
                    <a:pt x="20831" y="47831"/>
                  </a:cubicBezTo>
                  <a:lnTo>
                    <a:pt x="20821" y="478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67"/>
          <p:cNvGrpSpPr/>
          <p:nvPr/>
        </p:nvGrpSpPr>
        <p:grpSpPr>
          <a:xfrm>
            <a:off x="3690733" y="3161986"/>
            <a:ext cx="245138" cy="245138"/>
            <a:chOff x="3368074" y="3882537"/>
            <a:chExt cx="215298" cy="215298"/>
          </a:xfrm>
        </p:grpSpPr>
        <p:sp>
          <p:nvSpPr>
            <p:cNvPr id="1376" name="Google Shape;1376;p6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67"/>
          <p:cNvGrpSpPr/>
          <p:nvPr/>
        </p:nvGrpSpPr>
        <p:grpSpPr>
          <a:xfrm>
            <a:off x="4453467" y="3160150"/>
            <a:ext cx="236948" cy="211905"/>
            <a:chOff x="3824739" y="3890112"/>
            <a:chExt cx="208105" cy="186110"/>
          </a:xfrm>
        </p:grpSpPr>
        <p:sp>
          <p:nvSpPr>
            <p:cNvPr id="1380" name="Google Shape;1380;p6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67"/>
          <p:cNvSpPr/>
          <p:nvPr/>
        </p:nvSpPr>
        <p:spPr>
          <a:xfrm>
            <a:off x="5208015" y="3137704"/>
            <a:ext cx="258916" cy="211475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4" name="Google Shape;1384;p67"/>
          <p:cNvGrpSpPr/>
          <p:nvPr/>
        </p:nvGrpSpPr>
        <p:grpSpPr>
          <a:xfrm>
            <a:off x="7077997" y="938796"/>
            <a:ext cx="478302" cy="499081"/>
            <a:chOff x="5961997" y="938796"/>
            <a:chExt cx="478302" cy="499081"/>
          </a:xfrm>
        </p:grpSpPr>
        <p:sp>
          <p:nvSpPr>
            <p:cNvPr id="1385" name="Google Shape;1385;p67"/>
            <p:cNvSpPr/>
            <p:nvPr/>
          </p:nvSpPr>
          <p:spPr>
            <a:xfrm>
              <a:off x="5961997" y="959678"/>
              <a:ext cx="478200" cy="4782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7"/>
            <p:cNvSpPr/>
            <p:nvPr/>
          </p:nvSpPr>
          <p:spPr>
            <a:xfrm>
              <a:off x="6281900" y="938796"/>
              <a:ext cx="158400" cy="1581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67"/>
          <p:cNvGrpSpPr/>
          <p:nvPr/>
        </p:nvGrpSpPr>
        <p:grpSpPr>
          <a:xfrm>
            <a:off x="760192" y="1704550"/>
            <a:ext cx="1574891" cy="3500327"/>
            <a:chOff x="6142775" y="315950"/>
            <a:chExt cx="591575" cy="1314825"/>
          </a:xfrm>
        </p:grpSpPr>
        <p:sp>
          <p:nvSpPr>
            <p:cNvPr id="1388" name="Google Shape;1388;p67"/>
            <p:cNvSpPr/>
            <p:nvPr/>
          </p:nvSpPr>
          <p:spPr>
            <a:xfrm>
              <a:off x="6142775" y="436400"/>
              <a:ext cx="591575" cy="1194375"/>
            </a:xfrm>
            <a:custGeom>
              <a:avLst/>
              <a:gdLst/>
              <a:ahLst/>
              <a:cxnLst/>
              <a:rect l="l" t="t" r="r" b="b"/>
              <a:pathLst>
                <a:path w="23663" h="47775" extrusionOk="0">
                  <a:moveTo>
                    <a:pt x="11937" y="1"/>
                  </a:moveTo>
                  <a:cubicBezTo>
                    <a:pt x="10603" y="1"/>
                    <a:pt x="9217" y="1083"/>
                    <a:pt x="8628" y="3348"/>
                  </a:cubicBezTo>
                  <a:cubicBezTo>
                    <a:pt x="8284" y="4683"/>
                    <a:pt x="8178" y="10498"/>
                    <a:pt x="8188" y="17497"/>
                  </a:cubicBezTo>
                  <a:cubicBezTo>
                    <a:pt x="8052" y="17527"/>
                    <a:pt x="7893" y="17549"/>
                    <a:pt x="7721" y="17549"/>
                  </a:cubicBezTo>
                  <a:cubicBezTo>
                    <a:pt x="6652" y="17549"/>
                    <a:pt x="5100" y="16686"/>
                    <a:pt x="5776" y="11318"/>
                  </a:cubicBezTo>
                  <a:cubicBezTo>
                    <a:pt x="6231" y="7717"/>
                    <a:pt x="5882" y="3833"/>
                    <a:pt x="3283" y="3833"/>
                  </a:cubicBezTo>
                  <a:cubicBezTo>
                    <a:pt x="683" y="3833"/>
                    <a:pt x="0" y="21250"/>
                    <a:pt x="2418" y="23920"/>
                  </a:cubicBezTo>
                  <a:cubicBezTo>
                    <a:pt x="3490" y="25108"/>
                    <a:pt x="4992" y="25412"/>
                    <a:pt x="6250" y="25412"/>
                  </a:cubicBezTo>
                  <a:cubicBezTo>
                    <a:pt x="7086" y="25412"/>
                    <a:pt x="7815" y="25278"/>
                    <a:pt x="8239" y="25179"/>
                  </a:cubicBezTo>
                  <a:cubicBezTo>
                    <a:pt x="8355" y="36436"/>
                    <a:pt x="8628" y="47775"/>
                    <a:pt x="8628" y="47775"/>
                  </a:cubicBezTo>
                  <a:lnTo>
                    <a:pt x="15840" y="47775"/>
                  </a:lnTo>
                  <a:cubicBezTo>
                    <a:pt x="15840" y="47775"/>
                    <a:pt x="15845" y="40108"/>
                    <a:pt x="15733" y="31010"/>
                  </a:cubicBezTo>
                  <a:cubicBezTo>
                    <a:pt x="16578" y="30919"/>
                    <a:pt x="18464" y="30520"/>
                    <a:pt x="20224" y="28805"/>
                  </a:cubicBezTo>
                  <a:cubicBezTo>
                    <a:pt x="23663" y="25447"/>
                    <a:pt x="21868" y="11029"/>
                    <a:pt x="19268" y="11029"/>
                  </a:cubicBezTo>
                  <a:cubicBezTo>
                    <a:pt x="16664" y="11029"/>
                    <a:pt x="16770" y="14883"/>
                    <a:pt x="16770" y="18519"/>
                  </a:cubicBezTo>
                  <a:cubicBezTo>
                    <a:pt x="16770" y="20754"/>
                    <a:pt x="16102" y="21548"/>
                    <a:pt x="15592" y="21831"/>
                  </a:cubicBezTo>
                  <a:cubicBezTo>
                    <a:pt x="15384" y="11899"/>
                    <a:pt x="15015" y="2645"/>
                    <a:pt x="14348" y="1517"/>
                  </a:cubicBezTo>
                  <a:cubicBezTo>
                    <a:pt x="13755" y="517"/>
                    <a:pt x="12858" y="1"/>
                    <a:pt x="11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7"/>
            <p:cNvSpPr/>
            <p:nvPr/>
          </p:nvSpPr>
          <p:spPr>
            <a:xfrm>
              <a:off x="6190050" y="438275"/>
              <a:ext cx="472875" cy="1192500"/>
            </a:xfrm>
            <a:custGeom>
              <a:avLst/>
              <a:gdLst/>
              <a:ahLst/>
              <a:cxnLst/>
              <a:rect l="l" t="t" r="r" b="b"/>
              <a:pathLst>
                <a:path w="18915" h="47700" extrusionOk="0">
                  <a:moveTo>
                    <a:pt x="17382" y="13498"/>
                  </a:moveTo>
                  <a:cubicBezTo>
                    <a:pt x="17094" y="14206"/>
                    <a:pt x="17195" y="15030"/>
                    <a:pt x="17226" y="15784"/>
                  </a:cubicBezTo>
                  <a:cubicBezTo>
                    <a:pt x="17266" y="16355"/>
                    <a:pt x="17377" y="16937"/>
                    <a:pt x="17559" y="17483"/>
                  </a:cubicBezTo>
                  <a:cubicBezTo>
                    <a:pt x="17620" y="17665"/>
                    <a:pt x="17691" y="17842"/>
                    <a:pt x="17762" y="18019"/>
                  </a:cubicBezTo>
                  <a:cubicBezTo>
                    <a:pt x="17767" y="17923"/>
                    <a:pt x="17645" y="17599"/>
                    <a:pt x="17620" y="17463"/>
                  </a:cubicBezTo>
                  <a:cubicBezTo>
                    <a:pt x="17438" y="16725"/>
                    <a:pt x="17251" y="15971"/>
                    <a:pt x="17226" y="15207"/>
                  </a:cubicBezTo>
                  <a:lnTo>
                    <a:pt x="17226" y="15066"/>
                  </a:lnTo>
                  <a:cubicBezTo>
                    <a:pt x="17251" y="14540"/>
                    <a:pt x="17281" y="14019"/>
                    <a:pt x="17382" y="13498"/>
                  </a:cubicBezTo>
                  <a:close/>
                  <a:moveTo>
                    <a:pt x="1392" y="3753"/>
                  </a:moveTo>
                  <a:lnTo>
                    <a:pt x="1392" y="3753"/>
                  </a:lnTo>
                  <a:cubicBezTo>
                    <a:pt x="2909" y="4871"/>
                    <a:pt x="2944" y="7298"/>
                    <a:pt x="2813" y="9023"/>
                  </a:cubicBezTo>
                  <a:cubicBezTo>
                    <a:pt x="2671" y="10924"/>
                    <a:pt x="2378" y="12810"/>
                    <a:pt x="2368" y="14717"/>
                  </a:cubicBezTo>
                  <a:cubicBezTo>
                    <a:pt x="2383" y="15663"/>
                    <a:pt x="2378" y="17908"/>
                    <a:pt x="3632" y="18024"/>
                  </a:cubicBezTo>
                  <a:cubicBezTo>
                    <a:pt x="2641" y="17852"/>
                    <a:pt x="2540" y="16492"/>
                    <a:pt x="2474" y="15668"/>
                  </a:cubicBezTo>
                  <a:cubicBezTo>
                    <a:pt x="2383" y="13498"/>
                    <a:pt x="2681" y="11192"/>
                    <a:pt x="2843" y="9023"/>
                  </a:cubicBezTo>
                  <a:cubicBezTo>
                    <a:pt x="2954" y="7763"/>
                    <a:pt x="3000" y="6453"/>
                    <a:pt x="2534" y="5250"/>
                  </a:cubicBezTo>
                  <a:cubicBezTo>
                    <a:pt x="2297" y="4663"/>
                    <a:pt x="1953" y="4077"/>
                    <a:pt x="1392" y="3753"/>
                  </a:cubicBezTo>
                  <a:close/>
                  <a:moveTo>
                    <a:pt x="1397" y="17281"/>
                  </a:moveTo>
                  <a:cubicBezTo>
                    <a:pt x="1371" y="18024"/>
                    <a:pt x="1599" y="18818"/>
                    <a:pt x="1973" y="19471"/>
                  </a:cubicBezTo>
                  <a:cubicBezTo>
                    <a:pt x="2332" y="20148"/>
                    <a:pt x="2909" y="20735"/>
                    <a:pt x="3667" y="20937"/>
                  </a:cubicBezTo>
                  <a:cubicBezTo>
                    <a:pt x="3930" y="21005"/>
                    <a:pt x="4212" y="21041"/>
                    <a:pt x="4489" y="21041"/>
                  </a:cubicBezTo>
                  <a:cubicBezTo>
                    <a:pt x="4729" y="21041"/>
                    <a:pt x="4966" y="21014"/>
                    <a:pt x="5184" y="20957"/>
                  </a:cubicBezTo>
                  <a:lnTo>
                    <a:pt x="5184" y="20957"/>
                  </a:lnTo>
                  <a:cubicBezTo>
                    <a:pt x="5018" y="20973"/>
                    <a:pt x="4850" y="20982"/>
                    <a:pt x="4682" y="20982"/>
                  </a:cubicBezTo>
                  <a:cubicBezTo>
                    <a:pt x="4347" y="20982"/>
                    <a:pt x="4013" y="20946"/>
                    <a:pt x="3693" y="20851"/>
                  </a:cubicBezTo>
                  <a:cubicBezTo>
                    <a:pt x="2054" y="20371"/>
                    <a:pt x="1594" y="18808"/>
                    <a:pt x="1397" y="17281"/>
                  </a:cubicBezTo>
                  <a:close/>
                  <a:moveTo>
                    <a:pt x="9857" y="1"/>
                  </a:moveTo>
                  <a:cubicBezTo>
                    <a:pt x="9827" y="233"/>
                    <a:pt x="9847" y="501"/>
                    <a:pt x="9827" y="749"/>
                  </a:cubicBezTo>
                  <a:lnTo>
                    <a:pt x="9807" y="1123"/>
                  </a:lnTo>
                  <a:cubicBezTo>
                    <a:pt x="9776" y="1745"/>
                    <a:pt x="9700" y="2372"/>
                    <a:pt x="9594" y="2984"/>
                  </a:cubicBezTo>
                  <a:cubicBezTo>
                    <a:pt x="9422" y="3965"/>
                    <a:pt x="9159" y="4941"/>
                    <a:pt x="9078" y="5938"/>
                  </a:cubicBezTo>
                  <a:cubicBezTo>
                    <a:pt x="8952" y="7435"/>
                    <a:pt x="8977" y="8947"/>
                    <a:pt x="9154" y="10433"/>
                  </a:cubicBezTo>
                  <a:cubicBezTo>
                    <a:pt x="9276" y="11425"/>
                    <a:pt x="9554" y="12396"/>
                    <a:pt x="9670" y="13387"/>
                  </a:cubicBezTo>
                  <a:cubicBezTo>
                    <a:pt x="9852" y="14874"/>
                    <a:pt x="9847" y="16381"/>
                    <a:pt x="9721" y="17867"/>
                  </a:cubicBezTo>
                  <a:cubicBezTo>
                    <a:pt x="9630" y="18864"/>
                    <a:pt x="9382" y="19835"/>
                    <a:pt x="9215" y="20821"/>
                  </a:cubicBezTo>
                  <a:cubicBezTo>
                    <a:pt x="9058" y="21802"/>
                    <a:pt x="8987" y="22834"/>
                    <a:pt x="9028" y="23815"/>
                  </a:cubicBezTo>
                  <a:cubicBezTo>
                    <a:pt x="9033" y="23562"/>
                    <a:pt x="9038" y="23314"/>
                    <a:pt x="9048" y="23061"/>
                  </a:cubicBezTo>
                  <a:cubicBezTo>
                    <a:pt x="9058" y="22839"/>
                    <a:pt x="9068" y="22545"/>
                    <a:pt x="9089" y="22318"/>
                  </a:cubicBezTo>
                  <a:cubicBezTo>
                    <a:pt x="9154" y="21316"/>
                    <a:pt x="9367" y="20340"/>
                    <a:pt x="9574" y="19364"/>
                  </a:cubicBezTo>
                  <a:cubicBezTo>
                    <a:pt x="9837" y="18135"/>
                    <a:pt x="9908" y="16876"/>
                    <a:pt x="9888" y="15627"/>
                  </a:cubicBezTo>
                  <a:cubicBezTo>
                    <a:pt x="9883" y="14874"/>
                    <a:pt x="9842" y="14120"/>
                    <a:pt x="9736" y="13377"/>
                  </a:cubicBezTo>
                  <a:cubicBezTo>
                    <a:pt x="9665" y="12881"/>
                    <a:pt x="9564" y="12391"/>
                    <a:pt x="9458" y="11900"/>
                  </a:cubicBezTo>
                  <a:cubicBezTo>
                    <a:pt x="8992" y="9958"/>
                    <a:pt x="8962" y="7930"/>
                    <a:pt x="9144" y="5948"/>
                  </a:cubicBezTo>
                  <a:cubicBezTo>
                    <a:pt x="9235" y="4946"/>
                    <a:pt x="9493" y="3981"/>
                    <a:pt x="9660" y="2994"/>
                  </a:cubicBezTo>
                  <a:cubicBezTo>
                    <a:pt x="9827" y="2003"/>
                    <a:pt x="9867" y="1002"/>
                    <a:pt x="9857" y="1"/>
                  </a:cubicBezTo>
                  <a:close/>
                  <a:moveTo>
                    <a:pt x="16194" y="11324"/>
                  </a:moveTo>
                  <a:cubicBezTo>
                    <a:pt x="14692" y="13938"/>
                    <a:pt x="15911" y="17771"/>
                    <a:pt x="15764" y="20659"/>
                  </a:cubicBezTo>
                  <a:cubicBezTo>
                    <a:pt x="15744" y="21225"/>
                    <a:pt x="15643" y="21797"/>
                    <a:pt x="15461" y="22333"/>
                  </a:cubicBezTo>
                  <a:cubicBezTo>
                    <a:pt x="15390" y="22530"/>
                    <a:pt x="15309" y="22737"/>
                    <a:pt x="15213" y="22925"/>
                  </a:cubicBezTo>
                  <a:lnTo>
                    <a:pt x="15167" y="23021"/>
                  </a:lnTo>
                  <a:lnTo>
                    <a:pt x="15112" y="23112"/>
                  </a:lnTo>
                  <a:cubicBezTo>
                    <a:pt x="14907" y="23504"/>
                    <a:pt x="14508" y="23877"/>
                    <a:pt x="14063" y="23877"/>
                  </a:cubicBezTo>
                  <a:cubicBezTo>
                    <a:pt x="13957" y="23877"/>
                    <a:pt x="13850" y="23856"/>
                    <a:pt x="13741" y="23810"/>
                  </a:cubicBezTo>
                  <a:lnTo>
                    <a:pt x="13741" y="23810"/>
                  </a:lnTo>
                  <a:cubicBezTo>
                    <a:pt x="13838" y="23872"/>
                    <a:pt x="13961" y="23900"/>
                    <a:pt x="14087" y="23900"/>
                  </a:cubicBezTo>
                  <a:cubicBezTo>
                    <a:pt x="14258" y="23900"/>
                    <a:pt x="14437" y="23850"/>
                    <a:pt x="14576" y="23769"/>
                  </a:cubicBezTo>
                  <a:cubicBezTo>
                    <a:pt x="14828" y="23622"/>
                    <a:pt x="15021" y="23395"/>
                    <a:pt x="15167" y="23147"/>
                  </a:cubicBezTo>
                  <a:cubicBezTo>
                    <a:pt x="15233" y="23046"/>
                    <a:pt x="15314" y="22864"/>
                    <a:pt x="15370" y="22763"/>
                  </a:cubicBezTo>
                  <a:cubicBezTo>
                    <a:pt x="15658" y="22105"/>
                    <a:pt x="15810" y="21377"/>
                    <a:pt x="15810" y="20659"/>
                  </a:cubicBezTo>
                  <a:cubicBezTo>
                    <a:pt x="15825" y="18656"/>
                    <a:pt x="15516" y="16654"/>
                    <a:pt x="15531" y="14651"/>
                  </a:cubicBezTo>
                  <a:cubicBezTo>
                    <a:pt x="15536" y="13513"/>
                    <a:pt x="15668" y="12330"/>
                    <a:pt x="16194" y="11324"/>
                  </a:cubicBezTo>
                  <a:close/>
                  <a:moveTo>
                    <a:pt x="714" y="11273"/>
                  </a:moveTo>
                  <a:lnTo>
                    <a:pt x="714" y="11273"/>
                  </a:lnTo>
                  <a:cubicBezTo>
                    <a:pt x="770" y="11956"/>
                    <a:pt x="744" y="12684"/>
                    <a:pt x="643" y="13382"/>
                  </a:cubicBezTo>
                  <a:cubicBezTo>
                    <a:pt x="390" y="15116"/>
                    <a:pt x="1" y="16871"/>
                    <a:pt x="163" y="18636"/>
                  </a:cubicBezTo>
                  <a:cubicBezTo>
                    <a:pt x="178" y="18793"/>
                    <a:pt x="188" y="19015"/>
                    <a:pt x="213" y="19167"/>
                  </a:cubicBezTo>
                  <a:lnTo>
                    <a:pt x="289" y="19688"/>
                  </a:lnTo>
                  <a:cubicBezTo>
                    <a:pt x="309" y="19840"/>
                    <a:pt x="370" y="20052"/>
                    <a:pt x="400" y="20209"/>
                  </a:cubicBezTo>
                  <a:cubicBezTo>
                    <a:pt x="481" y="20608"/>
                    <a:pt x="618" y="21094"/>
                    <a:pt x="749" y="21483"/>
                  </a:cubicBezTo>
                  <a:cubicBezTo>
                    <a:pt x="1353" y="23295"/>
                    <a:pt x="3091" y="23975"/>
                    <a:pt x="4838" y="23975"/>
                  </a:cubicBezTo>
                  <a:cubicBezTo>
                    <a:pt x="5344" y="23975"/>
                    <a:pt x="5852" y="23918"/>
                    <a:pt x="6332" y="23815"/>
                  </a:cubicBezTo>
                  <a:lnTo>
                    <a:pt x="6332" y="23815"/>
                  </a:lnTo>
                  <a:cubicBezTo>
                    <a:pt x="5904" y="23882"/>
                    <a:pt x="5457" y="23920"/>
                    <a:pt x="5011" y="23920"/>
                  </a:cubicBezTo>
                  <a:cubicBezTo>
                    <a:pt x="3136" y="23920"/>
                    <a:pt x="1261" y="23247"/>
                    <a:pt x="694" y="21225"/>
                  </a:cubicBezTo>
                  <a:cubicBezTo>
                    <a:pt x="330" y="20047"/>
                    <a:pt x="178" y="18808"/>
                    <a:pt x="208" y="17579"/>
                  </a:cubicBezTo>
                  <a:cubicBezTo>
                    <a:pt x="239" y="16168"/>
                    <a:pt x="537" y="14788"/>
                    <a:pt x="704" y="13387"/>
                  </a:cubicBezTo>
                  <a:cubicBezTo>
                    <a:pt x="785" y="12689"/>
                    <a:pt x="825" y="11971"/>
                    <a:pt x="714" y="11273"/>
                  </a:cubicBezTo>
                  <a:close/>
                  <a:moveTo>
                    <a:pt x="18328" y="17089"/>
                  </a:moveTo>
                  <a:lnTo>
                    <a:pt x="18328" y="17089"/>
                  </a:lnTo>
                  <a:cubicBezTo>
                    <a:pt x="18515" y="18272"/>
                    <a:pt x="18636" y="19466"/>
                    <a:pt x="18687" y="20659"/>
                  </a:cubicBezTo>
                  <a:cubicBezTo>
                    <a:pt x="18738" y="22141"/>
                    <a:pt x="18728" y="23673"/>
                    <a:pt x="18242" y="25089"/>
                  </a:cubicBezTo>
                  <a:cubicBezTo>
                    <a:pt x="17595" y="27046"/>
                    <a:pt x="15911" y="28847"/>
                    <a:pt x="13741" y="28852"/>
                  </a:cubicBezTo>
                  <a:cubicBezTo>
                    <a:pt x="13814" y="28857"/>
                    <a:pt x="13888" y="28859"/>
                    <a:pt x="13961" y="28859"/>
                  </a:cubicBezTo>
                  <a:cubicBezTo>
                    <a:pt x="15074" y="28859"/>
                    <a:pt x="16192" y="28261"/>
                    <a:pt x="16937" y="27436"/>
                  </a:cubicBezTo>
                  <a:cubicBezTo>
                    <a:pt x="17741" y="26535"/>
                    <a:pt x="18232" y="25398"/>
                    <a:pt x="18525" y="24239"/>
                  </a:cubicBezTo>
                  <a:cubicBezTo>
                    <a:pt x="18915" y="22475"/>
                    <a:pt x="18829" y="20644"/>
                    <a:pt x="18616" y="18864"/>
                  </a:cubicBezTo>
                  <a:cubicBezTo>
                    <a:pt x="18535" y="18272"/>
                    <a:pt x="18470" y="17650"/>
                    <a:pt x="18328" y="17089"/>
                  </a:cubicBezTo>
                  <a:close/>
                  <a:moveTo>
                    <a:pt x="8360" y="13498"/>
                  </a:moveTo>
                  <a:cubicBezTo>
                    <a:pt x="8330" y="13736"/>
                    <a:pt x="8350" y="14009"/>
                    <a:pt x="8330" y="14262"/>
                  </a:cubicBezTo>
                  <a:cubicBezTo>
                    <a:pt x="8315" y="14499"/>
                    <a:pt x="8300" y="14788"/>
                    <a:pt x="8274" y="15025"/>
                  </a:cubicBezTo>
                  <a:cubicBezTo>
                    <a:pt x="8199" y="16047"/>
                    <a:pt x="7951" y="17038"/>
                    <a:pt x="7703" y="18029"/>
                  </a:cubicBezTo>
                  <a:cubicBezTo>
                    <a:pt x="7521" y="18773"/>
                    <a:pt x="7410" y="19536"/>
                    <a:pt x="7369" y="20300"/>
                  </a:cubicBezTo>
                  <a:cubicBezTo>
                    <a:pt x="7308" y="21574"/>
                    <a:pt x="7334" y="22864"/>
                    <a:pt x="7521" y="24123"/>
                  </a:cubicBezTo>
                  <a:cubicBezTo>
                    <a:pt x="7673" y="25135"/>
                    <a:pt x="8001" y="26111"/>
                    <a:pt x="8143" y="27122"/>
                  </a:cubicBezTo>
                  <a:cubicBezTo>
                    <a:pt x="8219" y="27628"/>
                    <a:pt x="8269" y="28133"/>
                    <a:pt x="8290" y="28644"/>
                  </a:cubicBezTo>
                  <a:cubicBezTo>
                    <a:pt x="8355" y="30166"/>
                    <a:pt x="8295" y="31709"/>
                    <a:pt x="7941" y="33196"/>
                  </a:cubicBezTo>
                  <a:cubicBezTo>
                    <a:pt x="7824" y="33691"/>
                    <a:pt x="7698" y="34187"/>
                    <a:pt x="7602" y="34693"/>
                  </a:cubicBezTo>
                  <a:cubicBezTo>
                    <a:pt x="7399" y="35694"/>
                    <a:pt x="7344" y="36720"/>
                    <a:pt x="7354" y="37742"/>
                  </a:cubicBezTo>
                  <a:cubicBezTo>
                    <a:pt x="7384" y="37504"/>
                    <a:pt x="7369" y="37231"/>
                    <a:pt x="7384" y="36978"/>
                  </a:cubicBezTo>
                  <a:cubicBezTo>
                    <a:pt x="7399" y="36746"/>
                    <a:pt x="7415" y="36447"/>
                    <a:pt x="7440" y="36215"/>
                  </a:cubicBezTo>
                  <a:cubicBezTo>
                    <a:pt x="7511" y="35193"/>
                    <a:pt x="7769" y="34202"/>
                    <a:pt x="8016" y="33216"/>
                  </a:cubicBezTo>
                  <a:cubicBezTo>
                    <a:pt x="8325" y="31972"/>
                    <a:pt x="8416" y="30682"/>
                    <a:pt x="8396" y="29403"/>
                  </a:cubicBezTo>
                  <a:cubicBezTo>
                    <a:pt x="8386" y="28639"/>
                    <a:pt x="8335" y="27865"/>
                    <a:pt x="8209" y="27112"/>
                  </a:cubicBezTo>
                  <a:cubicBezTo>
                    <a:pt x="8128" y="26606"/>
                    <a:pt x="8006" y="26111"/>
                    <a:pt x="7880" y="25615"/>
                  </a:cubicBezTo>
                  <a:cubicBezTo>
                    <a:pt x="7324" y="23648"/>
                    <a:pt x="7283" y="21564"/>
                    <a:pt x="7506" y="19546"/>
                  </a:cubicBezTo>
                  <a:cubicBezTo>
                    <a:pt x="7612" y="18530"/>
                    <a:pt x="7915" y="17549"/>
                    <a:pt x="8118" y="16553"/>
                  </a:cubicBezTo>
                  <a:cubicBezTo>
                    <a:pt x="8320" y="15546"/>
                    <a:pt x="8376" y="14520"/>
                    <a:pt x="8360" y="13498"/>
                  </a:cubicBezTo>
                  <a:close/>
                  <a:moveTo>
                    <a:pt x="10277" y="27552"/>
                  </a:moveTo>
                  <a:cubicBezTo>
                    <a:pt x="10272" y="27719"/>
                    <a:pt x="10267" y="27886"/>
                    <a:pt x="10257" y="28053"/>
                  </a:cubicBezTo>
                  <a:lnTo>
                    <a:pt x="10231" y="28305"/>
                  </a:lnTo>
                  <a:cubicBezTo>
                    <a:pt x="10191" y="28725"/>
                    <a:pt x="10105" y="29135"/>
                    <a:pt x="9979" y="29534"/>
                  </a:cubicBezTo>
                  <a:cubicBezTo>
                    <a:pt x="9741" y="30252"/>
                    <a:pt x="9402" y="30950"/>
                    <a:pt x="9326" y="31714"/>
                  </a:cubicBezTo>
                  <a:cubicBezTo>
                    <a:pt x="9296" y="31952"/>
                    <a:pt x="9276" y="32230"/>
                    <a:pt x="9271" y="32472"/>
                  </a:cubicBezTo>
                  <a:cubicBezTo>
                    <a:pt x="9255" y="33145"/>
                    <a:pt x="9296" y="33828"/>
                    <a:pt x="9458" y="34485"/>
                  </a:cubicBezTo>
                  <a:cubicBezTo>
                    <a:pt x="9609" y="35143"/>
                    <a:pt x="9918" y="35755"/>
                    <a:pt x="10070" y="36412"/>
                  </a:cubicBezTo>
                  <a:cubicBezTo>
                    <a:pt x="10226" y="37059"/>
                    <a:pt x="10257" y="37742"/>
                    <a:pt x="10231" y="38410"/>
                  </a:cubicBezTo>
                  <a:cubicBezTo>
                    <a:pt x="10231" y="38551"/>
                    <a:pt x="10211" y="38764"/>
                    <a:pt x="10201" y="38910"/>
                  </a:cubicBezTo>
                  <a:cubicBezTo>
                    <a:pt x="10140" y="39755"/>
                    <a:pt x="9792" y="40534"/>
                    <a:pt x="9534" y="41333"/>
                  </a:cubicBezTo>
                  <a:cubicBezTo>
                    <a:pt x="9331" y="41980"/>
                    <a:pt x="9271" y="42663"/>
                    <a:pt x="9281" y="43335"/>
                  </a:cubicBezTo>
                  <a:lnTo>
                    <a:pt x="9291" y="43335"/>
                  </a:lnTo>
                  <a:cubicBezTo>
                    <a:pt x="9296" y="43168"/>
                    <a:pt x="9301" y="42996"/>
                    <a:pt x="9311" y="42830"/>
                  </a:cubicBezTo>
                  <a:cubicBezTo>
                    <a:pt x="9331" y="42678"/>
                    <a:pt x="9341" y="42481"/>
                    <a:pt x="9367" y="42329"/>
                  </a:cubicBezTo>
                  <a:cubicBezTo>
                    <a:pt x="9483" y="41226"/>
                    <a:pt x="10130" y="40271"/>
                    <a:pt x="10252" y="39173"/>
                  </a:cubicBezTo>
                  <a:cubicBezTo>
                    <a:pt x="10287" y="38930"/>
                    <a:pt x="10312" y="38652"/>
                    <a:pt x="10317" y="38410"/>
                  </a:cubicBezTo>
                  <a:cubicBezTo>
                    <a:pt x="10338" y="37737"/>
                    <a:pt x="10302" y="37049"/>
                    <a:pt x="10130" y="36397"/>
                  </a:cubicBezTo>
                  <a:cubicBezTo>
                    <a:pt x="10049" y="36063"/>
                    <a:pt x="9928" y="35750"/>
                    <a:pt x="9807" y="35436"/>
                  </a:cubicBezTo>
                  <a:cubicBezTo>
                    <a:pt x="9255" y="34197"/>
                    <a:pt x="9205" y="32791"/>
                    <a:pt x="9432" y="31476"/>
                  </a:cubicBezTo>
                  <a:cubicBezTo>
                    <a:pt x="9544" y="30809"/>
                    <a:pt x="9842" y="30197"/>
                    <a:pt x="10039" y="29555"/>
                  </a:cubicBezTo>
                  <a:cubicBezTo>
                    <a:pt x="10242" y="28907"/>
                    <a:pt x="10302" y="28224"/>
                    <a:pt x="10287" y="27552"/>
                  </a:cubicBezTo>
                  <a:close/>
                  <a:moveTo>
                    <a:pt x="12457" y="12173"/>
                  </a:moveTo>
                  <a:lnTo>
                    <a:pt x="12431" y="13286"/>
                  </a:lnTo>
                  <a:lnTo>
                    <a:pt x="12406" y="13842"/>
                  </a:lnTo>
                  <a:cubicBezTo>
                    <a:pt x="12391" y="14348"/>
                    <a:pt x="12340" y="15015"/>
                    <a:pt x="12295" y="15511"/>
                  </a:cubicBezTo>
                  <a:cubicBezTo>
                    <a:pt x="12189" y="16623"/>
                    <a:pt x="11981" y="17721"/>
                    <a:pt x="11799" y="18818"/>
                  </a:cubicBezTo>
                  <a:cubicBezTo>
                    <a:pt x="11617" y="19921"/>
                    <a:pt x="11506" y="21038"/>
                    <a:pt x="11455" y="22151"/>
                  </a:cubicBezTo>
                  <a:cubicBezTo>
                    <a:pt x="11390" y="24012"/>
                    <a:pt x="11405" y="25883"/>
                    <a:pt x="11607" y="27729"/>
                  </a:cubicBezTo>
                  <a:cubicBezTo>
                    <a:pt x="11764" y="29211"/>
                    <a:pt x="12108" y="30662"/>
                    <a:pt x="12264" y="32144"/>
                  </a:cubicBezTo>
                  <a:cubicBezTo>
                    <a:pt x="12431" y="33620"/>
                    <a:pt x="12452" y="35117"/>
                    <a:pt x="12426" y="36599"/>
                  </a:cubicBezTo>
                  <a:cubicBezTo>
                    <a:pt x="12406" y="38081"/>
                    <a:pt x="12285" y="39573"/>
                    <a:pt x="12047" y="41039"/>
                  </a:cubicBezTo>
                  <a:cubicBezTo>
                    <a:pt x="11653" y="43234"/>
                    <a:pt x="11405" y="45464"/>
                    <a:pt x="11455" y="47700"/>
                  </a:cubicBezTo>
                  <a:lnTo>
                    <a:pt x="11465" y="47700"/>
                  </a:lnTo>
                  <a:lnTo>
                    <a:pt x="11491" y="46582"/>
                  </a:lnTo>
                  <a:lnTo>
                    <a:pt x="11511" y="46026"/>
                  </a:lnTo>
                  <a:cubicBezTo>
                    <a:pt x="11541" y="45308"/>
                    <a:pt x="11602" y="44519"/>
                    <a:pt x="11688" y="43806"/>
                  </a:cubicBezTo>
                  <a:cubicBezTo>
                    <a:pt x="11835" y="42511"/>
                    <a:pt x="12123" y="41237"/>
                    <a:pt x="12275" y="39942"/>
                  </a:cubicBezTo>
                  <a:cubicBezTo>
                    <a:pt x="12361" y="39224"/>
                    <a:pt x="12416" y="38440"/>
                    <a:pt x="12447" y="37717"/>
                  </a:cubicBezTo>
                  <a:cubicBezTo>
                    <a:pt x="12507" y="36048"/>
                    <a:pt x="12487" y="34364"/>
                    <a:pt x="12350" y="32695"/>
                  </a:cubicBezTo>
                  <a:cubicBezTo>
                    <a:pt x="12224" y="31026"/>
                    <a:pt x="11840" y="29388"/>
                    <a:pt x="11673" y="27724"/>
                  </a:cubicBezTo>
                  <a:cubicBezTo>
                    <a:pt x="11597" y="26985"/>
                    <a:pt x="11546" y="26242"/>
                    <a:pt x="11526" y="25499"/>
                  </a:cubicBezTo>
                  <a:cubicBezTo>
                    <a:pt x="11496" y="24578"/>
                    <a:pt x="11496" y="23633"/>
                    <a:pt x="11526" y="22712"/>
                  </a:cubicBezTo>
                  <a:cubicBezTo>
                    <a:pt x="11541" y="22176"/>
                    <a:pt x="11567" y="21574"/>
                    <a:pt x="11612" y="21043"/>
                  </a:cubicBezTo>
                  <a:cubicBezTo>
                    <a:pt x="11713" y="19562"/>
                    <a:pt x="12022" y="18100"/>
                    <a:pt x="12219" y="16628"/>
                  </a:cubicBezTo>
                  <a:cubicBezTo>
                    <a:pt x="12416" y="15152"/>
                    <a:pt x="12477" y="13660"/>
                    <a:pt x="12462" y="12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7"/>
            <p:cNvSpPr/>
            <p:nvPr/>
          </p:nvSpPr>
          <p:spPr>
            <a:xfrm>
              <a:off x="6185450" y="315950"/>
              <a:ext cx="501375" cy="407100"/>
            </a:xfrm>
            <a:custGeom>
              <a:avLst/>
              <a:gdLst/>
              <a:ahLst/>
              <a:cxnLst/>
              <a:rect l="l" t="t" r="r" b="b"/>
              <a:pathLst>
                <a:path w="20055" h="16284" extrusionOk="0">
                  <a:moveTo>
                    <a:pt x="9911" y="1"/>
                  </a:moveTo>
                  <a:cubicBezTo>
                    <a:pt x="9906" y="1"/>
                    <a:pt x="9900" y="2"/>
                    <a:pt x="9895" y="3"/>
                  </a:cubicBezTo>
                  <a:cubicBezTo>
                    <a:pt x="9505" y="115"/>
                    <a:pt x="9728" y="3655"/>
                    <a:pt x="9728" y="3655"/>
                  </a:cubicBezTo>
                  <a:cubicBezTo>
                    <a:pt x="9728" y="3655"/>
                    <a:pt x="9146" y="525"/>
                    <a:pt x="8709" y="525"/>
                  </a:cubicBezTo>
                  <a:cubicBezTo>
                    <a:pt x="8700" y="525"/>
                    <a:pt x="8690" y="526"/>
                    <a:pt x="8681" y="529"/>
                  </a:cubicBezTo>
                  <a:cubicBezTo>
                    <a:pt x="8241" y="666"/>
                    <a:pt x="9091" y="3938"/>
                    <a:pt x="9091" y="3938"/>
                  </a:cubicBezTo>
                  <a:cubicBezTo>
                    <a:pt x="9091" y="3938"/>
                    <a:pt x="7778" y="1174"/>
                    <a:pt x="7446" y="1174"/>
                  </a:cubicBezTo>
                  <a:cubicBezTo>
                    <a:pt x="7431" y="1174"/>
                    <a:pt x="7417" y="1180"/>
                    <a:pt x="7406" y="1192"/>
                  </a:cubicBezTo>
                  <a:cubicBezTo>
                    <a:pt x="7162" y="1461"/>
                    <a:pt x="7400" y="5078"/>
                    <a:pt x="9927" y="5078"/>
                  </a:cubicBezTo>
                  <a:cubicBezTo>
                    <a:pt x="9961" y="5078"/>
                    <a:pt x="9996" y="5077"/>
                    <a:pt x="10031" y="5076"/>
                  </a:cubicBezTo>
                  <a:cubicBezTo>
                    <a:pt x="12378" y="4985"/>
                    <a:pt x="13151" y="1465"/>
                    <a:pt x="12711" y="1217"/>
                  </a:cubicBezTo>
                  <a:cubicBezTo>
                    <a:pt x="12692" y="1206"/>
                    <a:pt x="12670" y="1201"/>
                    <a:pt x="12646" y="1201"/>
                  </a:cubicBezTo>
                  <a:cubicBezTo>
                    <a:pt x="12133" y="1201"/>
                    <a:pt x="10719" y="3655"/>
                    <a:pt x="10719" y="3655"/>
                  </a:cubicBezTo>
                  <a:cubicBezTo>
                    <a:pt x="10719" y="3655"/>
                    <a:pt x="11979" y="645"/>
                    <a:pt x="11422" y="645"/>
                  </a:cubicBezTo>
                  <a:cubicBezTo>
                    <a:pt x="11418" y="645"/>
                    <a:pt x="11415" y="645"/>
                    <a:pt x="11412" y="646"/>
                  </a:cubicBezTo>
                  <a:cubicBezTo>
                    <a:pt x="10830" y="686"/>
                    <a:pt x="10168" y="3655"/>
                    <a:pt x="10168" y="3655"/>
                  </a:cubicBezTo>
                  <a:cubicBezTo>
                    <a:pt x="10168" y="3655"/>
                    <a:pt x="10276" y="1"/>
                    <a:pt x="9911" y="1"/>
                  </a:cubicBezTo>
                  <a:close/>
                  <a:moveTo>
                    <a:pt x="1849" y="5469"/>
                  </a:moveTo>
                  <a:cubicBezTo>
                    <a:pt x="1846" y="5469"/>
                    <a:pt x="1842" y="5469"/>
                    <a:pt x="1839" y="5470"/>
                  </a:cubicBezTo>
                  <a:cubicBezTo>
                    <a:pt x="1576" y="5546"/>
                    <a:pt x="1727" y="7933"/>
                    <a:pt x="1727" y="7933"/>
                  </a:cubicBezTo>
                  <a:cubicBezTo>
                    <a:pt x="1727" y="7933"/>
                    <a:pt x="1334" y="5821"/>
                    <a:pt x="1042" y="5821"/>
                  </a:cubicBezTo>
                  <a:cubicBezTo>
                    <a:pt x="1036" y="5821"/>
                    <a:pt x="1030" y="5822"/>
                    <a:pt x="1024" y="5824"/>
                  </a:cubicBezTo>
                  <a:cubicBezTo>
                    <a:pt x="726" y="5920"/>
                    <a:pt x="1297" y="8120"/>
                    <a:pt x="1297" y="8120"/>
                  </a:cubicBezTo>
                  <a:cubicBezTo>
                    <a:pt x="1297" y="8120"/>
                    <a:pt x="415" y="6262"/>
                    <a:pt x="191" y="6262"/>
                  </a:cubicBezTo>
                  <a:cubicBezTo>
                    <a:pt x="181" y="6262"/>
                    <a:pt x="172" y="6266"/>
                    <a:pt x="165" y="6274"/>
                  </a:cubicBezTo>
                  <a:cubicBezTo>
                    <a:pt x="0" y="6454"/>
                    <a:pt x="160" y="8890"/>
                    <a:pt x="1857" y="8890"/>
                  </a:cubicBezTo>
                  <a:cubicBezTo>
                    <a:pt x="1881" y="8890"/>
                    <a:pt x="1905" y="8890"/>
                    <a:pt x="1930" y="8889"/>
                  </a:cubicBezTo>
                  <a:cubicBezTo>
                    <a:pt x="3512" y="8828"/>
                    <a:pt x="4033" y="6456"/>
                    <a:pt x="3735" y="6289"/>
                  </a:cubicBezTo>
                  <a:cubicBezTo>
                    <a:pt x="3722" y="6282"/>
                    <a:pt x="3707" y="6278"/>
                    <a:pt x="3691" y="6278"/>
                  </a:cubicBezTo>
                  <a:cubicBezTo>
                    <a:pt x="3347" y="6278"/>
                    <a:pt x="2395" y="7933"/>
                    <a:pt x="2395" y="7933"/>
                  </a:cubicBezTo>
                  <a:cubicBezTo>
                    <a:pt x="2395" y="7933"/>
                    <a:pt x="3244" y="5905"/>
                    <a:pt x="2867" y="5905"/>
                  </a:cubicBezTo>
                  <a:cubicBezTo>
                    <a:pt x="2865" y="5905"/>
                    <a:pt x="2863" y="5905"/>
                    <a:pt x="2860" y="5905"/>
                  </a:cubicBezTo>
                  <a:cubicBezTo>
                    <a:pt x="2471" y="5930"/>
                    <a:pt x="2026" y="7933"/>
                    <a:pt x="2026" y="7933"/>
                  </a:cubicBezTo>
                  <a:cubicBezTo>
                    <a:pt x="2026" y="7933"/>
                    <a:pt x="2095" y="5469"/>
                    <a:pt x="1849" y="5469"/>
                  </a:cubicBezTo>
                  <a:close/>
                  <a:moveTo>
                    <a:pt x="17423" y="12159"/>
                  </a:moveTo>
                  <a:cubicBezTo>
                    <a:pt x="17419" y="12159"/>
                    <a:pt x="17414" y="12159"/>
                    <a:pt x="17410" y="12161"/>
                  </a:cubicBezTo>
                  <a:cubicBezTo>
                    <a:pt x="17096" y="12252"/>
                    <a:pt x="17273" y="15124"/>
                    <a:pt x="17273" y="15124"/>
                  </a:cubicBezTo>
                  <a:cubicBezTo>
                    <a:pt x="17273" y="15124"/>
                    <a:pt x="16798" y="12582"/>
                    <a:pt x="16445" y="12582"/>
                  </a:cubicBezTo>
                  <a:cubicBezTo>
                    <a:pt x="16438" y="12582"/>
                    <a:pt x="16431" y="12583"/>
                    <a:pt x="16423" y="12585"/>
                  </a:cubicBezTo>
                  <a:cubicBezTo>
                    <a:pt x="16069" y="12697"/>
                    <a:pt x="16757" y="15357"/>
                    <a:pt x="16757" y="15357"/>
                  </a:cubicBezTo>
                  <a:cubicBezTo>
                    <a:pt x="16757" y="15357"/>
                    <a:pt x="15690" y="13112"/>
                    <a:pt x="15419" y="13112"/>
                  </a:cubicBezTo>
                  <a:cubicBezTo>
                    <a:pt x="15406" y="13112"/>
                    <a:pt x="15396" y="13117"/>
                    <a:pt x="15387" y="13127"/>
                  </a:cubicBezTo>
                  <a:cubicBezTo>
                    <a:pt x="15187" y="13346"/>
                    <a:pt x="15386" y="16284"/>
                    <a:pt x="17437" y="16284"/>
                  </a:cubicBezTo>
                  <a:cubicBezTo>
                    <a:pt x="17465" y="16284"/>
                    <a:pt x="17493" y="16283"/>
                    <a:pt x="17521" y="16282"/>
                  </a:cubicBezTo>
                  <a:cubicBezTo>
                    <a:pt x="19427" y="16206"/>
                    <a:pt x="20054" y="13349"/>
                    <a:pt x="19695" y="13147"/>
                  </a:cubicBezTo>
                  <a:cubicBezTo>
                    <a:pt x="19679" y="13138"/>
                    <a:pt x="19662" y="13134"/>
                    <a:pt x="19643" y="13134"/>
                  </a:cubicBezTo>
                  <a:cubicBezTo>
                    <a:pt x="19228" y="13134"/>
                    <a:pt x="18082" y="15124"/>
                    <a:pt x="18082" y="15124"/>
                  </a:cubicBezTo>
                  <a:cubicBezTo>
                    <a:pt x="18082" y="15124"/>
                    <a:pt x="19101" y="12681"/>
                    <a:pt x="18652" y="12681"/>
                  </a:cubicBezTo>
                  <a:cubicBezTo>
                    <a:pt x="18649" y="12681"/>
                    <a:pt x="18646" y="12681"/>
                    <a:pt x="18643" y="12682"/>
                  </a:cubicBezTo>
                  <a:cubicBezTo>
                    <a:pt x="18168" y="12712"/>
                    <a:pt x="17632" y="15124"/>
                    <a:pt x="17632" y="15124"/>
                  </a:cubicBezTo>
                  <a:cubicBezTo>
                    <a:pt x="17632" y="15124"/>
                    <a:pt x="17720" y="12159"/>
                    <a:pt x="17423" y="121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7BAEA8-03E6-BD6C-4FA7-AE5988686524}"/>
              </a:ext>
            </a:extLst>
          </p:cNvPr>
          <p:cNvSpPr txBox="1"/>
          <p:nvPr/>
        </p:nvSpPr>
        <p:spPr>
          <a:xfrm>
            <a:off x="2363496" y="3582370"/>
            <a:ext cx="4314804" cy="744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wgirl Newsletter by Slidesgo">
  <a:themeElements>
    <a:clrScheme name="Simple Light">
      <a:dk1>
        <a:srgbClr val="312120"/>
      </a:dk1>
      <a:lt1>
        <a:srgbClr val="DC7E9F"/>
      </a:lt1>
      <a:dk2>
        <a:srgbClr val="FFFFFF"/>
      </a:dk2>
      <a:lt2>
        <a:srgbClr val="D02E6A"/>
      </a:lt2>
      <a:accent1>
        <a:srgbClr val="F6C0D9"/>
      </a:accent1>
      <a:accent2>
        <a:srgbClr val="9E545F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3121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Karla</vt:lpstr>
      <vt:lpstr>Sitka Subheading Semibold</vt:lpstr>
      <vt:lpstr>Arial</vt:lpstr>
      <vt:lpstr>Unlock</vt:lpstr>
      <vt:lpstr>Bebas Neue</vt:lpstr>
      <vt:lpstr>Sitka Text Semibold</vt:lpstr>
      <vt:lpstr>Cowgirl Newsletter by Slidesgo</vt:lpstr>
      <vt:lpstr>Các chủ đề Tiếng Anh</vt:lpstr>
      <vt:lpstr>Báo cáo công việc</vt:lpstr>
      <vt:lpstr>02</vt:lpstr>
      <vt:lpstr>Gửi mail</vt:lpstr>
      <vt:lpstr>Tìm kiểu tài liệu</vt:lpstr>
      <vt:lpstr>Thuyết trình</vt:lpstr>
      <vt:lpstr>Giao tiếp về vấn đề kỹ thuật</vt:lpstr>
      <vt:lpstr>Giao tiếp trong phát triển phần mềm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chủ đề Tiếng Anh</dc:title>
  <cp:lastModifiedBy>Le Thanh Tam</cp:lastModifiedBy>
  <cp:revision>1</cp:revision>
  <dcterms:modified xsi:type="dcterms:W3CDTF">2023-03-06T13:53:30Z</dcterms:modified>
</cp:coreProperties>
</file>