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2" r:id="rId4"/>
    <p:sldId id="273" r:id="rId5"/>
    <p:sldId id="274" r:id="rId6"/>
    <p:sldId id="262" r:id="rId7"/>
    <p:sldId id="280" r:id="rId8"/>
    <p:sldId id="281" r:id="rId9"/>
    <p:sldId id="282" r:id="rId10"/>
    <p:sldId id="283" r:id="rId11"/>
    <p:sldId id="275" r:id="rId12"/>
    <p:sldId id="277" r:id="rId13"/>
    <p:sldId id="278" r:id="rId14"/>
    <p:sldId id="279" r:id="rId15"/>
    <p:sldId id="28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599" autoAdjust="0"/>
  </p:normalViewPr>
  <p:slideViewPr>
    <p:cSldViewPr>
      <p:cViewPr varScale="1">
        <p:scale>
          <a:sx n="93" d="100"/>
          <a:sy n="93" d="100"/>
        </p:scale>
        <p:origin x="92" y="3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stockphotos.com/free/biology/slides/finger_prin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733800"/>
            <a:ext cx="7696200" cy="838200"/>
          </a:xfrm>
          <a:noFill/>
        </p:spPr>
        <p:txBody>
          <a:bodyPr/>
          <a:lstStyle/>
          <a:p>
            <a:br>
              <a:rPr lang="en-US" dirty="0"/>
            </a:br>
            <a:r>
              <a:rPr lang="en-US" dirty="0"/>
              <a:t>Crime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676400"/>
          </a:xfrm>
        </p:spPr>
        <p:txBody>
          <a:bodyPr/>
          <a:lstStyle/>
          <a:p>
            <a:r>
              <a:rPr lang="en-US" dirty="0"/>
              <a:t>A broad look at the United States and a closer look at the state of Ohio.</a:t>
            </a:r>
          </a:p>
          <a:p>
            <a:endParaRPr lang="en-US" dirty="0"/>
          </a:p>
          <a:p>
            <a:r>
              <a:rPr lang="en-US" dirty="0"/>
              <a:t>Technologies used: Pandas, Matplotlib and Microsoft Power BI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A47FC08-0E85-480A-A080-5AECCA43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1387630"/>
            <a:ext cx="5461056" cy="40827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E0F61A-8161-49CB-A50F-605B3BB30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33" y="1387629"/>
            <a:ext cx="5534147" cy="40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cont’d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51559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STEP 5 - VISUALIZE &amp; SHARE THE DATA: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Spent about 10 hours in an exploratory phase, determining the best visualization software for me. (research, Udemy lesson, trial and error)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/>
              <a:t>Tableau – only 14 day free trial, $840/ </a:t>
            </a:r>
            <a:r>
              <a:rPr lang="en-US" sz="3000" dirty="0" err="1"/>
              <a:t>yr</a:t>
            </a:r>
            <a:r>
              <a:rPr lang="en-US" sz="3000" dirty="0"/>
              <a:t> after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 err="1"/>
              <a:t>Plotly</a:t>
            </a:r>
            <a:r>
              <a:rPr lang="en-US" sz="3000" dirty="0"/>
              <a:t> &amp; Dash – didn’t end up providing the look I desired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/>
              <a:t>Microsoft Power BI – 60 day free trial and $10/ </a:t>
            </a:r>
            <a:r>
              <a:rPr lang="en-US" sz="3000" dirty="0" err="1"/>
              <a:t>mo</a:t>
            </a:r>
            <a:r>
              <a:rPr lang="en-US" sz="3000" dirty="0"/>
              <a:t> after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85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51559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Power BI – a business analytics service by Microsoft.  It aims to provide interactive visualizations and business intelligence capabilities with an interface simple enough for end users to create their own reports and dashboards.                                        ~Initial Release July 2011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000" dirty="0"/>
              <a:t>Azure – a cloud computing service created by Microsoft for building, testing, deploying and managing applications and services through Microsoft-managed data centers.                     ~Initial Release October 2008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8B9A8-DB9A-47A1-A63A-8A3DA37F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VISUALIZE &amp; SHARE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5839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Trying to decide on what topic was very challenging for me.  I had some other, more interesting topics, but couldn’t find a dataset for.</a:t>
            </a:r>
          </a:p>
          <a:p>
            <a:pPr marL="0" indent="0">
              <a:buNone/>
            </a:pPr>
            <a:r>
              <a:rPr lang="en-US" sz="3200" dirty="0"/>
              <a:t>Choosing which visualization tool to utilize was the most cumbersome portion, however, it was a learning process.  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9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Add-ons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5839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~Locate a dataset that has crimes per county in each state</a:t>
            </a:r>
          </a:p>
          <a:p>
            <a:pPr marL="0" indent="0">
              <a:buNone/>
            </a:pPr>
            <a:r>
              <a:rPr lang="en-US" sz="3200" dirty="0"/>
              <a:t>~Add more countries</a:t>
            </a:r>
          </a:p>
          <a:p>
            <a:pPr marL="0" indent="0">
              <a:buNone/>
            </a:pPr>
            <a:r>
              <a:rPr lang="en-US" sz="3200" dirty="0"/>
              <a:t>~Utilize machine learning to predict the trends for future</a:t>
            </a:r>
          </a:p>
          <a:p>
            <a:pPr marL="0" indent="0">
              <a:buNone/>
            </a:pPr>
            <a:r>
              <a:rPr lang="en-US" sz="3200" dirty="0"/>
              <a:t>~Include expanded homicide data (race, age, sex, weapon used, etc.)  I currently have that data for 2020 only, so need to locate previous years also.</a:t>
            </a:r>
          </a:p>
          <a:p>
            <a:pPr marL="0" indent="0">
              <a:buNone/>
            </a:pPr>
            <a:r>
              <a:rPr lang="en-US" sz="3200" dirty="0"/>
              <a:t>~Design the mobile version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32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54C35FB-385D-4B61-807C-9688F185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225550"/>
            <a:ext cx="11430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5839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 1 - DEFINE THE QUESTION: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Did crime increase, particularly larceny/ robbery, burglary and car thefts, during a global pandemic?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cont’d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 2 - COLLECT THE DATA: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Dataset retrieved from the Federal Bureau of Investigation Crime Data Explorer.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Source: crime-data-explorer.fr.cloud.gov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6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cont’d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1079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 3 - CLEAN THE DATA: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This dataset was very clean to begin with, so I didn’t have to do too much.  Removed a couple of columns, a row and renamed the null values.  When I do all of my add-ons, it will be much more tedious and time-consuming.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72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cont’d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90599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 4 - ANALYZE THE DATA: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I looked closer at the state of Ohio and compared the crimes leading up to a global pandemic.  Used Matplotlib to make these visual comparisons.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3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C8F0135-1D94-4DA4-B675-93761283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" y="1387630"/>
            <a:ext cx="5387964" cy="408274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1BB0264-0C0D-45E4-AAB7-A4D4C40C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9" y="1387630"/>
            <a:ext cx="5252220" cy="40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ECAFED-F485-4EE5-AD8E-4F6D2054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6" y="1386586"/>
            <a:ext cx="5328036" cy="408482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9327E57-4C15-4EAB-8506-C75F8125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2" y="1386586"/>
            <a:ext cx="5319866" cy="40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EB7AF0E-41BB-47A7-BBC5-272C08712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7" y="1387630"/>
            <a:ext cx="5387964" cy="40827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2D73A1-2448-42D6-A6B7-E0004D2E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61" y="1387630"/>
            <a:ext cx="5387964" cy="40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C054407-FFD9-4B06-BE47-55E1BF365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387631"/>
            <a:ext cx="5461056" cy="408273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08435A-AD99-4E7E-BE67-52FBFA0D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87" y="1387630"/>
            <a:ext cx="5461056" cy="40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2783</TotalTime>
  <Words>451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 Crime Data Analysis</vt:lpstr>
      <vt:lpstr>Process</vt:lpstr>
      <vt:lpstr>Process cont’d</vt:lpstr>
      <vt:lpstr>Process cont’d</vt:lpstr>
      <vt:lpstr>Process 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cont’d</vt:lpstr>
      <vt:lpstr>VISUALIZE &amp; SHARE THE DATA</vt:lpstr>
      <vt:lpstr>Challenges</vt:lpstr>
      <vt:lpstr>Future Add-ons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Crime Data Analysis</dc:title>
  <dc:creator>Tammie Myers</dc:creator>
  <cp:lastModifiedBy>Tammie Myers</cp:lastModifiedBy>
  <cp:revision>18</cp:revision>
  <dcterms:created xsi:type="dcterms:W3CDTF">2021-10-17T23:38:55Z</dcterms:created>
  <dcterms:modified xsi:type="dcterms:W3CDTF">2021-10-20T14:36:41Z</dcterms:modified>
</cp:coreProperties>
</file>