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tha mahalakshmi" userId="af813f532b399d1c" providerId="LiveId" clId="{275456CB-7DDE-47FA-ABCA-9A3DF910CEEF}"/>
    <pc:docChg chg="modSld">
      <pc:chgData name="seetha mahalakshmi" userId="af813f532b399d1c" providerId="LiveId" clId="{275456CB-7DDE-47FA-ABCA-9A3DF910CEEF}" dt="2025-09-10T14:35:02.053" v="6" actId="15"/>
      <pc:docMkLst>
        <pc:docMk/>
      </pc:docMkLst>
      <pc:sldChg chg="modSp mod">
        <pc:chgData name="seetha mahalakshmi" userId="af813f532b399d1c" providerId="LiveId" clId="{275456CB-7DDE-47FA-ABCA-9A3DF910CEEF}" dt="2025-09-10T14:31:37.339" v="5" actId="1076"/>
        <pc:sldMkLst>
          <pc:docMk/>
          <pc:sldMk cId="0" sldId="257"/>
        </pc:sldMkLst>
        <pc:spChg chg="mod">
          <ac:chgData name="seetha mahalakshmi" userId="af813f532b399d1c" providerId="LiveId" clId="{275456CB-7DDE-47FA-ABCA-9A3DF910CEEF}" dt="2025-09-10T14:31:37.339" v="5" actId="1076"/>
          <ac:spMkLst>
            <pc:docMk/>
            <pc:sldMk cId="0" sldId="257"/>
            <ac:spMk id="3" creationId="{00000000-0000-0000-0000-000000000000}"/>
          </ac:spMkLst>
        </pc:spChg>
        <pc:picChg chg="mod">
          <ac:chgData name="seetha mahalakshmi" userId="af813f532b399d1c" providerId="LiveId" clId="{275456CB-7DDE-47FA-ABCA-9A3DF910CEEF}" dt="2025-09-10T14:31:23.236" v="3" actId="14100"/>
          <ac:picMkLst>
            <pc:docMk/>
            <pc:sldMk cId="0" sldId="257"/>
            <ac:picMk id="4" creationId="{00000000-0000-0000-0000-000000000000}"/>
          </ac:picMkLst>
        </pc:picChg>
      </pc:sldChg>
      <pc:sldChg chg="modSp mod">
        <pc:chgData name="seetha mahalakshmi" userId="af813f532b399d1c" providerId="LiveId" clId="{275456CB-7DDE-47FA-ABCA-9A3DF910CEEF}" dt="2025-09-10T14:35:02.053" v="6" actId="15"/>
        <pc:sldMkLst>
          <pc:docMk/>
          <pc:sldMk cId="0" sldId="258"/>
        </pc:sldMkLst>
        <pc:spChg chg="mod">
          <ac:chgData name="seetha mahalakshmi" userId="af813f532b399d1c" providerId="LiveId" clId="{275456CB-7DDE-47FA-ABCA-9A3DF910CEEF}" dt="2025-09-10T14:35:02.053" v="6" actId="15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dirty="0"/>
              <a:t>Gas Filling Station CRM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Documentation - Salesforce Developer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&amp;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Flow: Send email notification to Buyer</a:t>
            </a:r>
          </a:p>
          <a:p>
            <a:r>
              <a:t>Apex Trigger: Prevent delete if Fuel &gt; 500</a:t>
            </a:r>
          </a:p>
          <a:p>
            <a:r>
              <a:t>Apex Trigger: Validate Fuel Price/litre &gt; 50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Seed Data: 3 Suppliers, 2 Gas Stations, 10 Buyers, 10+ Fuel records</a:t>
            </a:r>
          </a:p>
          <a:p>
            <a:r>
              <a:t>Verify Roll-ups &amp; Formulas</a:t>
            </a:r>
          </a:p>
          <a:p>
            <a:r>
              <a:t>Check Trigger &amp; Validation Rules</a:t>
            </a:r>
          </a:p>
          <a:p>
            <a:r>
              <a:t>Acceptance: Reports, Dashboards, Emails, Security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0" y="1600199"/>
            <a:ext cx="8229600" cy="452596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Goal: Streamline gas filling operations with Salesforce CRM</a:t>
            </a:r>
          </a:p>
          <a:p>
            <a:r>
              <a:rPr sz="2400" dirty="0"/>
              <a:t>Faster transactions and accurate billing</a:t>
            </a:r>
          </a:p>
          <a:p>
            <a:r>
              <a:rPr sz="2400" dirty="0"/>
              <a:t>Centralized data for stations, suppliers, buyers, fuel</a:t>
            </a:r>
          </a:p>
          <a:p>
            <a:r>
              <a:rPr sz="2400" dirty="0"/>
              <a:t>Role-based security, auditability, and automation</a:t>
            </a:r>
          </a:p>
        </p:txBody>
      </p:sp>
      <p:pic>
        <p:nvPicPr>
          <p:cNvPr id="4" name="Picture 3" descr="A_PowerPoint_presentation_slide_showcases_a_Sales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38" y="3863181"/>
            <a:ext cx="4544961" cy="3029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Salesforce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7"/>
            <a:r>
              <a:rPr dirty="0"/>
              <a:t>Cloud-based CRM platform</a:t>
            </a:r>
          </a:p>
          <a:p>
            <a:r>
              <a:rPr dirty="0"/>
              <a:t>Create custom objects, apps, automation (Flows/Apex)</a:t>
            </a:r>
          </a:p>
          <a:p>
            <a:r>
              <a:rPr dirty="0"/>
              <a:t>Reports &amp; Dashboards for better analysis</a:t>
            </a:r>
          </a:p>
          <a:p>
            <a:r>
              <a:rPr dirty="0"/>
              <a:t>No server management required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Objects: Supplier, Gas Station, Buyer, Fuel details</a:t>
            </a:r>
          </a:p>
          <a:p>
            <a:r>
              <a:rPr dirty="0"/>
              <a:t>Relationships:</a:t>
            </a:r>
          </a:p>
          <a:p>
            <a:r>
              <a:rPr dirty="0"/>
              <a:t>   Fuel details ↔ Supplier (Master-Detail)</a:t>
            </a:r>
          </a:p>
          <a:p>
            <a:r>
              <a:rPr dirty="0"/>
              <a:t>   Fuel details ↔ Gas Station (Master-Detail)</a:t>
            </a:r>
          </a:p>
          <a:p>
            <a:r>
              <a:rPr dirty="0"/>
              <a:t>   Buyer ↔ Gas Station (Master-Detail)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2723"/>
          </a:xfrm>
        </p:spPr>
        <p:txBody>
          <a:bodyPr/>
          <a:lstStyle/>
          <a:p>
            <a:r>
              <a:rPr dirty="0"/>
              <a:t>Custom Objects &amp;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239"/>
            <a:ext cx="8229600" cy="5260925"/>
          </a:xfrm>
        </p:spPr>
        <p:txBody>
          <a:bodyPr/>
          <a:lstStyle/>
          <a:p>
            <a:r>
              <a:rPr lang="en-IN" dirty="0"/>
              <a:t>Supplier, Gas Station, Buyer, Fuel details</a:t>
            </a:r>
          </a:p>
          <a:p>
            <a:pPr marL="0" indent="0">
              <a:buNone/>
            </a:pPr>
            <a:r>
              <a:rPr lang="en-IN" dirty="0"/>
              <a:t> . </a:t>
            </a:r>
            <a:r>
              <a:rPr lang="en-US" dirty="0"/>
              <a:t>Enable: Allow Reports, Search, Field History</a:t>
            </a:r>
          </a:p>
          <a:p>
            <a:r>
              <a:rPr dirty="0"/>
              <a:t>Create navigation tabs for each object</a:t>
            </a:r>
            <a:endParaRPr lang="en-US" dirty="0"/>
          </a:p>
          <a:p>
            <a:endParaRPr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AD72A1E-995D-6261-1BC9-65BBBD61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54" y="2776026"/>
            <a:ext cx="7683715" cy="40819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8" y="274638"/>
            <a:ext cx="8087032" cy="787246"/>
          </a:xfrm>
        </p:spPr>
        <p:txBody>
          <a:bodyPr/>
          <a:lstStyle/>
          <a:p>
            <a:r>
              <a:rPr dirty="0"/>
              <a:t>Key Fields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717755"/>
            <a:ext cx="5574891" cy="6607277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Fuel details: Supplier Name, Gas Station, Fuel supplied</a:t>
            </a:r>
          </a:p>
          <a:p>
            <a:r>
              <a:rPr dirty="0"/>
              <a:t>Supplier: Sum of Fuel supplied (Roll-up)</a:t>
            </a:r>
          </a:p>
          <a:p>
            <a:r>
              <a:rPr dirty="0"/>
              <a:t>Gas Station: Fuel Price/</a:t>
            </a:r>
            <a:r>
              <a:rPr dirty="0" err="1"/>
              <a:t>litre</a:t>
            </a:r>
            <a:r>
              <a:rPr dirty="0"/>
              <a:t>, Fuel used, Fuel available</a:t>
            </a:r>
          </a:p>
          <a:p>
            <a:r>
              <a:rPr dirty="0"/>
              <a:t>Buyer: Name, Contact, Vehicle, Fuel filled, Amount Paid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C71A3D-9C72-D289-B995-A332D352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93" y="3038167"/>
            <a:ext cx="3888806" cy="32348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Lightning App &amp;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App: GAS STATION (Navigation bundle)</a:t>
            </a:r>
          </a:p>
          <a:p>
            <a:r>
              <a:t>Navigation: Supplier, Gas Station, Buyer, Fuel details</a:t>
            </a:r>
          </a:p>
          <a:p>
            <a:r>
              <a:t>Buyer Layout: Personal details, Vehicle info, Fuel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Profiles: Manager, Sales Executive, Sales Person</a:t>
            </a:r>
          </a:p>
          <a:p>
            <a:r>
              <a:t>Roles: Manager &gt; Sales Executive &gt; Sales Person</a:t>
            </a:r>
          </a:p>
          <a:p>
            <a:r>
              <a:t>OWD: Gas Station &amp; Supplier = Public Read-Only</a:t>
            </a:r>
          </a:p>
          <a:p>
            <a:r>
              <a:t>Permission Set P1: Fuel details (Read, Create)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Reports &amp;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Report Folder: Fuel Estimation</a:t>
            </a:r>
          </a:p>
          <a:p>
            <a:r>
              <a:t>Report: Amount range (Fuel vs. Amount Paid)</a:t>
            </a:r>
          </a:p>
          <a:p>
            <a:r>
              <a:t>Dashboard Folder: Amount estimation dashboard</a:t>
            </a:r>
          </a:p>
          <a:p>
            <a:r>
              <a:t>Dashboard: Visualize Fuel &amp; Payments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366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Gas Filling Station CRM Application</vt:lpstr>
      <vt:lpstr>Introduction &amp; Outcomes</vt:lpstr>
      <vt:lpstr>Salesforce Overview</vt:lpstr>
      <vt:lpstr>Core Data Model</vt:lpstr>
      <vt:lpstr>Custom Objects &amp; Tabs</vt:lpstr>
      <vt:lpstr>Key Fields &amp; Relationships</vt:lpstr>
      <vt:lpstr>Lightning App &amp; Layouts</vt:lpstr>
      <vt:lpstr>Security Setup</vt:lpstr>
      <vt:lpstr>Reports &amp; Dashboards</vt:lpstr>
      <vt:lpstr>Automation &amp; Triggers</vt:lpstr>
      <vt:lpstr>Testing &amp; Acceptance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seetha mahalakshmi</dc:creator>
  <cp:keywords/>
  <dc:description>generated using python-pptx</dc:description>
  <cp:lastModifiedBy>seetha mahalakshmi</cp:lastModifiedBy>
  <cp:revision>2</cp:revision>
  <cp:lastPrinted>2025-09-10T14:11:58Z</cp:lastPrinted>
  <dcterms:created xsi:type="dcterms:W3CDTF">2013-01-27T09:14:16Z</dcterms:created>
  <dcterms:modified xsi:type="dcterms:W3CDTF">2025-09-10T14:35:10Z</dcterms:modified>
  <cp:category/>
</cp:coreProperties>
</file>