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5" r:id="rId6"/>
    <p:sldId id="261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B1D3A-BDF6-45F1-B887-4886B388FDB3}" v="16" dt="2021-12-06T04:21:42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my Hansen" userId="dfddb831096982ce" providerId="LiveId" clId="{2DDB1D3A-BDF6-45F1-B887-4886B388FDB3}"/>
    <pc:docChg chg="undo custSel addSld delSld modSld">
      <pc:chgData name="Tammy Hansen" userId="dfddb831096982ce" providerId="LiveId" clId="{2DDB1D3A-BDF6-45F1-B887-4886B388FDB3}" dt="2021-12-09T20:46:29.177" v="1568" actId="2696"/>
      <pc:docMkLst>
        <pc:docMk/>
      </pc:docMkLst>
      <pc:sldChg chg="addSp delSp modSp del mod modClrScheme chgLayout">
        <pc:chgData name="Tammy Hansen" userId="dfddb831096982ce" providerId="LiveId" clId="{2DDB1D3A-BDF6-45F1-B887-4886B388FDB3}" dt="2021-12-09T20:46:26.373" v="1567" actId="2696"/>
        <pc:sldMkLst>
          <pc:docMk/>
          <pc:sldMk cId="183243182" sldId="261"/>
        </pc:sldMkLst>
        <pc:spChg chg="mod ord">
          <ac:chgData name="Tammy Hansen" userId="dfddb831096982ce" providerId="LiveId" clId="{2DDB1D3A-BDF6-45F1-B887-4886B388FDB3}" dt="2021-12-06T02:57:44.126" v="1097" actId="20577"/>
          <ac:spMkLst>
            <pc:docMk/>
            <pc:sldMk cId="183243182" sldId="261"/>
            <ac:spMk id="2" creationId="{7A4919D0-F177-4BBA-9A0B-DBA69E2ED764}"/>
          </ac:spMkLst>
        </pc:spChg>
        <pc:spChg chg="del mod ord">
          <ac:chgData name="Tammy Hansen" userId="dfddb831096982ce" providerId="LiveId" clId="{2DDB1D3A-BDF6-45F1-B887-4886B388FDB3}" dt="2021-12-06T02:02:46.329" v="0" actId="700"/>
          <ac:spMkLst>
            <pc:docMk/>
            <pc:sldMk cId="183243182" sldId="261"/>
            <ac:spMk id="4" creationId="{D1CE15ED-3C18-458F-9D14-6D1B28C4F03E}"/>
          </ac:spMkLst>
        </pc:spChg>
        <pc:spChg chg="add del mod ord">
          <ac:chgData name="Tammy Hansen" userId="dfddb831096982ce" providerId="LiveId" clId="{2DDB1D3A-BDF6-45F1-B887-4886B388FDB3}" dt="2021-12-06T02:02:55.416" v="1" actId="26606"/>
          <ac:spMkLst>
            <pc:docMk/>
            <pc:sldMk cId="183243182" sldId="261"/>
            <ac:spMk id="6" creationId="{B53D0F3E-1B06-4208-BDD3-EE088B15979B}"/>
          </ac:spMkLst>
        </pc:spChg>
        <pc:spChg chg="add del mod ord">
          <ac:chgData name="Tammy Hansen" userId="dfddb831096982ce" providerId="LiveId" clId="{2DDB1D3A-BDF6-45F1-B887-4886B388FDB3}" dt="2021-12-06T02:02:55.416" v="1" actId="26606"/>
          <ac:spMkLst>
            <pc:docMk/>
            <pc:sldMk cId="183243182" sldId="261"/>
            <ac:spMk id="7" creationId="{1AE2ADE5-F817-42F0-81F0-8BD4A2270BF1}"/>
          </ac:spMkLst>
        </pc:spChg>
        <pc:spChg chg="add del mod">
          <ac:chgData name="Tammy Hansen" userId="dfddb831096982ce" providerId="LiveId" clId="{2DDB1D3A-BDF6-45F1-B887-4886B388FDB3}" dt="2021-12-06T02:58:22.698" v="1099"/>
          <ac:spMkLst>
            <pc:docMk/>
            <pc:sldMk cId="183243182" sldId="261"/>
            <ac:spMk id="11" creationId="{25EEB1F0-56A0-42AD-B5FB-401CAD1C5EE8}"/>
          </ac:spMkLst>
        </pc:spChg>
        <pc:spChg chg="add del mod ord">
          <ac:chgData name="Tammy Hansen" userId="dfddb831096982ce" providerId="LiveId" clId="{2DDB1D3A-BDF6-45F1-B887-4886B388FDB3}" dt="2021-12-06T02:58:38.161" v="1101" actId="478"/>
          <ac:spMkLst>
            <pc:docMk/>
            <pc:sldMk cId="183243182" sldId="261"/>
            <ac:spMk id="12" creationId="{4F9D3EDE-B262-4B0C-A15D-D830DD7C8E4D}"/>
          </ac:spMkLst>
        </pc:spChg>
        <pc:spChg chg="add mod">
          <ac:chgData name="Tammy Hansen" userId="dfddb831096982ce" providerId="LiveId" clId="{2DDB1D3A-BDF6-45F1-B887-4886B388FDB3}" dt="2021-12-06T23:44:40.729" v="1564" actId="20577"/>
          <ac:spMkLst>
            <pc:docMk/>
            <pc:sldMk cId="183243182" sldId="261"/>
            <ac:spMk id="13" creationId="{4D7F494A-967B-456B-8B01-1FBFACBBB94D}"/>
          </ac:spMkLst>
        </pc:spChg>
      </pc:sldChg>
      <pc:sldChg chg="addSp delSp modSp new del mod modClrScheme chgLayout">
        <pc:chgData name="Tammy Hansen" userId="dfddb831096982ce" providerId="LiveId" clId="{2DDB1D3A-BDF6-45F1-B887-4886B388FDB3}" dt="2021-12-06T03:07:34.789" v="1247" actId="2696"/>
        <pc:sldMkLst>
          <pc:docMk/>
          <pc:sldMk cId="3660839578" sldId="262"/>
        </pc:sldMkLst>
        <pc:spChg chg="del mod ord">
          <ac:chgData name="Tammy Hansen" userId="dfddb831096982ce" providerId="LiveId" clId="{2DDB1D3A-BDF6-45F1-B887-4886B388FDB3}" dt="2021-12-06T02:05:10.172" v="73" actId="700"/>
          <ac:spMkLst>
            <pc:docMk/>
            <pc:sldMk cId="3660839578" sldId="262"/>
            <ac:spMk id="2" creationId="{15D3AB86-A0CD-4A46-9A28-B531CC826164}"/>
          </ac:spMkLst>
        </pc:spChg>
        <pc:spChg chg="del mod ord">
          <ac:chgData name="Tammy Hansen" userId="dfddb831096982ce" providerId="LiveId" clId="{2DDB1D3A-BDF6-45F1-B887-4886B388FDB3}" dt="2021-12-06T02:05:10.172" v="73" actId="700"/>
          <ac:spMkLst>
            <pc:docMk/>
            <pc:sldMk cId="3660839578" sldId="262"/>
            <ac:spMk id="3" creationId="{FE926724-1348-4212-B50B-054432B1AEE1}"/>
          </ac:spMkLst>
        </pc:spChg>
        <pc:spChg chg="add mod ord">
          <ac:chgData name="Tammy Hansen" userId="dfddb831096982ce" providerId="LiveId" clId="{2DDB1D3A-BDF6-45F1-B887-4886B388FDB3}" dt="2021-12-06T02:18:22.729" v="330" actId="1076"/>
          <ac:spMkLst>
            <pc:docMk/>
            <pc:sldMk cId="3660839578" sldId="262"/>
            <ac:spMk id="4" creationId="{FC71419E-DCB1-446A-A1D8-08F06A87E6BD}"/>
          </ac:spMkLst>
        </pc:spChg>
        <pc:spChg chg="add mod ord">
          <ac:chgData name="Tammy Hansen" userId="dfddb831096982ce" providerId="LiveId" clId="{2DDB1D3A-BDF6-45F1-B887-4886B388FDB3}" dt="2021-12-06T02:37:22.839" v="397" actId="27636"/>
          <ac:spMkLst>
            <pc:docMk/>
            <pc:sldMk cId="3660839578" sldId="262"/>
            <ac:spMk id="5" creationId="{888DA407-C1EE-46EE-B4C0-3F17F6481D6B}"/>
          </ac:spMkLst>
        </pc:spChg>
        <pc:spChg chg="add mod">
          <ac:chgData name="Tammy Hansen" userId="dfddb831096982ce" providerId="LiveId" clId="{2DDB1D3A-BDF6-45F1-B887-4886B388FDB3}" dt="2021-12-06T02:18:11.449" v="328" actId="1076"/>
          <ac:spMkLst>
            <pc:docMk/>
            <pc:sldMk cId="3660839578" sldId="262"/>
            <ac:spMk id="6" creationId="{3629CAF6-F351-4A52-BB86-AD1D066D07BF}"/>
          </ac:spMkLst>
        </pc:spChg>
      </pc:sldChg>
      <pc:sldChg chg="addSp delSp modSp new del mod modClrScheme chgLayout">
        <pc:chgData name="Tammy Hansen" userId="dfddb831096982ce" providerId="LiveId" clId="{2DDB1D3A-BDF6-45F1-B887-4886B388FDB3}" dt="2021-12-06T03:07:38.178" v="1248" actId="2696"/>
        <pc:sldMkLst>
          <pc:docMk/>
          <pc:sldMk cId="105124991" sldId="263"/>
        </pc:sldMkLst>
        <pc:spChg chg="del mod ord">
          <ac:chgData name="Tammy Hansen" userId="dfddb831096982ce" providerId="LiveId" clId="{2DDB1D3A-BDF6-45F1-B887-4886B388FDB3}" dt="2021-12-06T02:06:51.303" v="126" actId="700"/>
          <ac:spMkLst>
            <pc:docMk/>
            <pc:sldMk cId="105124991" sldId="263"/>
            <ac:spMk id="2" creationId="{366F81B5-D4C2-4E5E-917D-609B5B702E7B}"/>
          </ac:spMkLst>
        </pc:spChg>
        <pc:spChg chg="del mod ord">
          <ac:chgData name="Tammy Hansen" userId="dfddb831096982ce" providerId="LiveId" clId="{2DDB1D3A-BDF6-45F1-B887-4886B388FDB3}" dt="2021-12-06T02:06:51.303" v="126" actId="700"/>
          <ac:spMkLst>
            <pc:docMk/>
            <pc:sldMk cId="105124991" sldId="263"/>
            <ac:spMk id="3" creationId="{7ED7CC0F-50D4-45F4-AD80-9BB4F461913A}"/>
          </ac:spMkLst>
        </pc:spChg>
        <pc:spChg chg="add mod ord">
          <ac:chgData name="Tammy Hansen" userId="dfddb831096982ce" providerId="LiveId" clId="{2DDB1D3A-BDF6-45F1-B887-4886B388FDB3}" dt="2021-12-06T02:07:57.303" v="144" actId="20577"/>
          <ac:spMkLst>
            <pc:docMk/>
            <pc:sldMk cId="105124991" sldId="263"/>
            <ac:spMk id="4" creationId="{2ACFCE4A-4777-4AAA-B966-79BAA8FE2CCD}"/>
          </ac:spMkLst>
        </pc:spChg>
        <pc:spChg chg="add mod ord">
          <ac:chgData name="Tammy Hansen" userId="dfddb831096982ce" providerId="LiveId" clId="{2DDB1D3A-BDF6-45F1-B887-4886B388FDB3}" dt="2021-12-06T02:38:23.233" v="440" actId="20577"/>
          <ac:spMkLst>
            <pc:docMk/>
            <pc:sldMk cId="105124991" sldId="263"/>
            <ac:spMk id="5" creationId="{584984D3-A1ED-4EDD-9ED9-74504C3EFB2E}"/>
          </ac:spMkLst>
        </pc:spChg>
      </pc:sldChg>
      <pc:sldChg chg="addSp delSp modSp new del mod modClrScheme chgLayout">
        <pc:chgData name="Tammy Hansen" userId="dfddb831096982ce" providerId="LiveId" clId="{2DDB1D3A-BDF6-45F1-B887-4886B388FDB3}" dt="2021-12-06T03:07:41.558" v="1249" actId="2696"/>
        <pc:sldMkLst>
          <pc:docMk/>
          <pc:sldMk cId="2304054888" sldId="264"/>
        </pc:sldMkLst>
        <pc:spChg chg="del mod ord">
          <ac:chgData name="Tammy Hansen" userId="dfddb831096982ce" providerId="LiveId" clId="{2DDB1D3A-BDF6-45F1-B887-4886B388FDB3}" dt="2021-12-06T02:10:14.731" v="195" actId="700"/>
          <ac:spMkLst>
            <pc:docMk/>
            <pc:sldMk cId="2304054888" sldId="264"/>
            <ac:spMk id="2" creationId="{42755686-6AAF-448B-A2E3-FBC91DB92675}"/>
          </ac:spMkLst>
        </pc:spChg>
        <pc:spChg chg="del mod ord">
          <ac:chgData name="Tammy Hansen" userId="dfddb831096982ce" providerId="LiveId" clId="{2DDB1D3A-BDF6-45F1-B887-4886B388FDB3}" dt="2021-12-06T02:10:14.731" v="195" actId="700"/>
          <ac:spMkLst>
            <pc:docMk/>
            <pc:sldMk cId="2304054888" sldId="264"/>
            <ac:spMk id="3" creationId="{63A2AB81-1AA9-4B3A-94FA-44E6DBEA360E}"/>
          </ac:spMkLst>
        </pc:spChg>
        <pc:spChg chg="add mod ord">
          <ac:chgData name="Tammy Hansen" userId="dfddb831096982ce" providerId="LiveId" clId="{2DDB1D3A-BDF6-45F1-B887-4886B388FDB3}" dt="2021-12-06T02:16:49.553" v="322" actId="1076"/>
          <ac:spMkLst>
            <pc:docMk/>
            <pc:sldMk cId="2304054888" sldId="264"/>
            <ac:spMk id="4" creationId="{DC3B8BBA-749C-48D4-9B48-7321A700AE26}"/>
          </ac:spMkLst>
        </pc:spChg>
        <pc:spChg chg="add mod ord">
          <ac:chgData name="Tammy Hansen" userId="dfddb831096982ce" providerId="LiveId" clId="{2DDB1D3A-BDF6-45F1-B887-4886B388FDB3}" dt="2021-12-06T02:19:58.213" v="339" actId="20577"/>
          <ac:spMkLst>
            <pc:docMk/>
            <pc:sldMk cId="2304054888" sldId="264"/>
            <ac:spMk id="5" creationId="{7F8407C4-15A3-40CB-8F12-E2285EB833FF}"/>
          </ac:spMkLst>
        </pc:spChg>
        <pc:spChg chg="add mod">
          <ac:chgData name="Tammy Hansen" userId="dfddb831096982ce" providerId="LiveId" clId="{2DDB1D3A-BDF6-45F1-B887-4886B388FDB3}" dt="2021-12-06T02:17:44.457" v="325" actId="1076"/>
          <ac:spMkLst>
            <pc:docMk/>
            <pc:sldMk cId="2304054888" sldId="264"/>
            <ac:spMk id="6" creationId="{1AEA2CF8-CBBC-40E4-95A9-94637436CB4A}"/>
          </ac:spMkLst>
        </pc:spChg>
      </pc:sldChg>
      <pc:sldChg chg="addSp delSp modSp new mod modClrScheme chgLayout">
        <pc:chgData name="Tammy Hansen" userId="dfddb831096982ce" providerId="LiveId" clId="{2DDB1D3A-BDF6-45F1-B887-4886B388FDB3}" dt="2021-12-06T22:41:48.715" v="1442" actId="1076"/>
        <pc:sldMkLst>
          <pc:docMk/>
          <pc:sldMk cId="4000727804" sldId="265"/>
        </pc:sldMkLst>
        <pc:spChg chg="del mod ord">
          <ac:chgData name="Tammy Hansen" userId="dfddb831096982ce" providerId="LiveId" clId="{2DDB1D3A-BDF6-45F1-B887-4886B388FDB3}" dt="2021-12-06T02:44:40.114" v="442" actId="700"/>
          <ac:spMkLst>
            <pc:docMk/>
            <pc:sldMk cId="4000727804" sldId="265"/>
            <ac:spMk id="2" creationId="{51D4D94E-20A9-4053-BF13-AC9D155FEA60}"/>
          </ac:spMkLst>
        </pc:spChg>
        <pc:spChg chg="del mod ord">
          <ac:chgData name="Tammy Hansen" userId="dfddb831096982ce" providerId="LiveId" clId="{2DDB1D3A-BDF6-45F1-B887-4886B388FDB3}" dt="2021-12-06T02:44:40.114" v="442" actId="700"/>
          <ac:spMkLst>
            <pc:docMk/>
            <pc:sldMk cId="4000727804" sldId="265"/>
            <ac:spMk id="3" creationId="{FD15DD80-5149-48FA-BD39-8C6ACDFD01EE}"/>
          </ac:spMkLst>
        </pc:spChg>
        <pc:spChg chg="del">
          <ac:chgData name="Tammy Hansen" userId="dfddb831096982ce" providerId="LiveId" clId="{2DDB1D3A-BDF6-45F1-B887-4886B388FDB3}" dt="2021-12-06T02:44:40.114" v="442" actId="700"/>
          <ac:spMkLst>
            <pc:docMk/>
            <pc:sldMk cId="4000727804" sldId="265"/>
            <ac:spMk id="4" creationId="{DC2E5A99-E074-448F-9ED3-CEC60F55F9C3}"/>
          </ac:spMkLst>
        </pc:spChg>
        <pc:spChg chg="add mod ord">
          <ac:chgData name="Tammy Hansen" userId="dfddb831096982ce" providerId="LiveId" clId="{2DDB1D3A-BDF6-45F1-B887-4886B388FDB3}" dt="2021-12-06T22:41:43.329" v="1441" actId="1076"/>
          <ac:spMkLst>
            <pc:docMk/>
            <pc:sldMk cId="4000727804" sldId="265"/>
            <ac:spMk id="5" creationId="{CD25896C-EC17-446A-860E-C442A9E6CA46}"/>
          </ac:spMkLst>
        </pc:spChg>
        <pc:spChg chg="add del mod ord">
          <ac:chgData name="Tammy Hansen" userId="dfddb831096982ce" providerId="LiveId" clId="{2DDB1D3A-BDF6-45F1-B887-4886B388FDB3}" dt="2021-12-06T02:45:23.213" v="468" actId="700"/>
          <ac:spMkLst>
            <pc:docMk/>
            <pc:sldMk cId="4000727804" sldId="265"/>
            <ac:spMk id="6" creationId="{F3EB5FF3-0D9B-45FE-B740-9577EBA405BC}"/>
          </ac:spMkLst>
        </pc:spChg>
        <pc:spChg chg="add mod">
          <ac:chgData name="Tammy Hansen" userId="dfddb831096982ce" providerId="LiveId" clId="{2DDB1D3A-BDF6-45F1-B887-4886B388FDB3}" dt="2021-12-06T22:41:48.715" v="1442" actId="1076"/>
          <ac:spMkLst>
            <pc:docMk/>
            <pc:sldMk cId="4000727804" sldId="265"/>
            <ac:spMk id="7" creationId="{2D833C87-9533-49CC-8A84-4F5E4903D32D}"/>
          </ac:spMkLst>
        </pc:spChg>
      </pc:sldChg>
      <pc:sldChg chg="addSp delSp modSp del mod">
        <pc:chgData name="Tammy Hansen" userId="dfddb831096982ce" providerId="LiveId" clId="{2DDB1D3A-BDF6-45F1-B887-4886B388FDB3}" dt="2021-12-09T20:46:29.177" v="1568" actId="2696"/>
        <pc:sldMkLst>
          <pc:docMk/>
          <pc:sldMk cId="1222133304" sldId="266"/>
        </pc:sldMkLst>
        <pc:spChg chg="mod">
          <ac:chgData name="Tammy Hansen" userId="dfddb831096982ce" providerId="LiveId" clId="{2DDB1D3A-BDF6-45F1-B887-4886B388FDB3}" dt="2021-12-06T03:03:42.978" v="1202" actId="20577"/>
          <ac:spMkLst>
            <pc:docMk/>
            <pc:sldMk cId="1222133304" sldId="266"/>
            <ac:spMk id="2" creationId="{7A4919D0-F177-4BBA-9A0B-DBA69E2ED764}"/>
          </ac:spMkLst>
        </pc:spChg>
        <pc:spChg chg="add del">
          <ac:chgData name="Tammy Hansen" userId="dfddb831096982ce" providerId="LiveId" clId="{2DDB1D3A-BDF6-45F1-B887-4886B388FDB3}" dt="2021-12-06T03:12:32.691" v="1253" actId="22"/>
          <ac:spMkLst>
            <pc:docMk/>
            <pc:sldMk cId="1222133304" sldId="266"/>
            <ac:spMk id="5" creationId="{69F98BAF-949D-4C63-8852-ACCD6D741BDF}"/>
          </ac:spMkLst>
        </pc:spChg>
        <pc:spChg chg="mod">
          <ac:chgData name="Tammy Hansen" userId="dfddb831096982ce" providerId="LiveId" clId="{2DDB1D3A-BDF6-45F1-B887-4886B388FDB3}" dt="2021-12-07T00:20:12.247" v="1566" actId="27107"/>
          <ac:spMkLst>
            <pc:docMk/>
            <pc:sldMk cId="1222133304" sldId="266"/>
            <ac:spMk id="13" creationId="{4D7F494A-967B-456B-8B01-1FBFACBBB94D}"/>
          </ac:spMkLst>
        </pc:spChg>
      </pc:sldChg>
      <pc:sldChg chg="modSp mod">
        <pc:chgData name="Tammy Hansen" userId="dfddb831096982ce" providerId="LiveId" clId="{2DDB1D3A-BDF6-45F1-B887-4886B388FDB3}" dt="2021-12-06T04:22:36.683" v="1440" actId="114"/>
        <pc:sldMkLst>
          <pc:docMk/>
          <pc:sldMk cId="3698996369" sldId="267"/>
        </pc:sldMkLst>
        <pc:spChg chg="mod">
          <ac:chgData name="Tammy Hansen" userId="dfddb831096982ce" providerId="LiveId" clId="{2DDB1D3A-BDF6-45F1-B887-4886B388FDB3}" dt="2021-12-06T04:22:03.609" v="1403" actId="20577"/>
          <ac:spMkLst>
            <pc:docMk/>
            <pc:sldMk cId="3698996369" sldId="267"/>
            <ac:spMk id="2" creationId="{18C3B467-088C-4F3D-A9A7-105C4E1E20CD}"/>
          </ac:spMkLst>
        </pc:spChg>
        <pc:spChg chg="mod">
          <ac:chgData name="Tammy Hansen" userId="dfddb831096982ce" providerId="LiveId" clId="{2DDB1D3A-BDF6-45F1-B887-4886B388FDB3}" dt="2021-12-06T04:22:36.683" v="1440" actId="114"/>
          <ac:spMkLst>
            <pc:docMk/>
            <pc:sldMk cId="3698996369" sldId="267"/>
            <ac:spMk id="3" creationId="{C8722DDC-8EEE-4A06-8DFE-B44871EAA2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3100" dirty="0"/>
              <a:t>CSD 122 Final Project:</a:t>
            </a:r>
            <a:br>
              <a:rPr lang="en-US" sz="3100" dirty="0"/>
            </a:br>
            <a:r>
              <a:rPr lang="en-US" sz="3100" dirty="0"/>
              <a:t>RPN Logic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Tammy Hansen,</a:t>
            </a:r>
          </a:p>
          <a:p>
            <a:pPr>
              <a:spcAft>
                <a:spcPts val="600"/>
              </a:spcAft>
            </a:pPr>
            <a:r>
              <a:rPr lang="en-US" dirty="0"/>
              <a:t>Team “We Love HP Calculators!”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r="16479" b="-2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25896C-EC17-446A-860E-C442A9E6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3537"/>
            <a:ext cx="10058400" cy="1371600"/>
          </a:xfrm>
        </p:spPr>
        <p:txBody>
          <a:bodyPr/>
          <a:lstStyle/>
          <a:p>
            <a:r>
              <a:rPr lang="en-US" dirty="0"/>
              <a:t>RPN Logic Calculators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833C87-9533-49CC-8A84-4F5E4903D32D}"/>
              </a:ext>
            </a:extLst>
          </p:cNvPr>
          <p:cNvSpPr txBox="1">
            <a:spLocks/>
          </p:cNvSpPr>
          <p:nvPr/>
        </p:nvSpPr>
        <p:spPr>
          <a:xfrm>
            <a:off x="1066800" y="1653467"/>
            <a:ext cx="9112898" cy="4201212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dirty="0"/>
              <a:t>Do not have ‘=‘, ‘(‘, or ‘)’ keys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Use stack memory to store and retrieve values while building the computation.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Each computation is built by either: 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Entering values into the stack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Entering an operation to be performed on values in the stack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In JavaScript, uses: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input.split(‘ ‘) to create array from input string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switch on input array for operations or entering values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array.push() and array.pop() to move values in and out of the stack</a:t>
            </a:r>
          </a:p>
        </p:txBody>
      </p:sp>
    </p:spTree>
    <p:extLst>
      <p:ext uri="{BB962C8B-B14F-4D97-AF65-F5344CB8AC3E}">
        <p14:creationId xmlns:p14="http://schemas.microsoft.com/office/powerpoint/2010/main" val="400072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Example calculation 1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D7F494A-967B-456B-8B01-1FBFACBBB94D}"/>
              </a:ext>
            </a:extLst>
          </p:cNvPr>
          <p:cNvSpPr txBox="1">
            <a:spLocks/>
          </p:cNvSpPr>
          <p:nvPr/>
        </p:nvSpPr>
        <p:spPr>
          <a:xfrm>
            <a:off x="1066800" y="2014194"/>
            <a:ext cx="9112898" cy="420121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sz="2000" dirty="0"/>
              <a:t>Standard calculator:</a:t>
            </a:r>
          </a:p>
          <a:p>
            <a:pPr>
              <a:spcAft>
                <a:spcPts val="600"/>
              </a:spcAft>
            </a:pPr>
            <a:r>
              <a:rPr lang="es-ES" sz="2000" dirty="0"/>
              <a:t>SQRT [ (3)^2 + (4)^2 ]  = 5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/>
              <a:t>RPN logic calculator: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Enter:  3 ^2 4 ^2 + SQRT</a:t>
            </a:r>
            <a:endParaRPr lang="en-US" sz="17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Example calculation 2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D7F494A-967B-456B-8B01-1FBFACBBB94D}"/>
              </a:ext>
            </a:extLst>
          </p:cNvPr>
          <p:cNvSpPr txBox="1">
            <a:spLocks/>
          </p:cNvSpPr>
          <p:nvPr/>
        </p:nvSpPr>
        <p:spPr>
          <a:xfrm>
            <a:off x="1066800" y="2014194"/>
            <a:ext cx="9112898" cy="420121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sz="2000" dirty="0"/>
              <a:t>Quadratic equation:</a:t>
            </a:r>
          </a:p>
          <a:p>
            <a:r>
              <a:rPr lang="en-US" sz="2000" dirty="0"/>
              <a:t>Solve for roots:  aX^2 + bX + c</a:t>
            </a:r>
          </a:p>
          <a:p>
            <a:r>
              <a:rPr lang="en-US" sz="2000" dirty="0"/>
              <a:t>(- b ± SQRT [ (b^2 – 4ac)] ) / 2a </a:t>
            </a:r>
          </a:p>
          <a:p>
            <a:r>
              <a:rPr lang="en-US" sz="2000" dirty="0"/>
              <a:t>Use: a = 2, b = 4, c = -4</a:t>
            </a:r>
          </a:p>
          <a:p>
            <a:r>
              <a:rPr lang="en-US" sz="2000" dirty="0"/>
              <a:t>Roots are: 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x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 = −1 + √3 and 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x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 = −1 − √3  (0.732051 and -2.732051)</a:t>
            </a:r>
            <a:endParaRPr lang="en-US" sz="2000" dirty="0"/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/>
              <a:t>RPN logic calculator: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Enter:  4 +- 4 2 ^ 4 2 * 4 +- * +- + SQRT + 2 2 * / 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213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3100" dirty="0"/>
              <a:t>Q &amp;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i="1" dirty="0"/>
              <a:t>Thanks for watching the demo!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r="16479" b="-2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8996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{3F456791-F7FF-48A2-8246-A51098061A6D}tf78438558_win32</Template>
  <TotalTime>189</TotalTime>
  <Words>247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CSD 122 Final Project: RPN Logic Calculator</vt:lpstr>
      <vt:lpstr>RPN Logic Calculators</vt:lpstr>
      <vt:lpstr>Example calculation 1</vt:lpstr>
      <vt:lpstr>Example calculation 2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 122 Final Project: RPN Logic Calculator</dc:title>
  <dc:creator>Hansen, Tammy (Student)</dc:creator>
  <cp:lastModifiedBy>Tammy Hansen</cp:lastModifiedBy>
  <cp:revision>3</cp:revision>
  <dcterms:created xsi:type="dcterms:W3CDTF">2021-12-06T01:54:24Z</dcterms:created>
  <dcterms:modified xsi:type="dcterms:W3CDTF">2021-12-12T16:28:58Z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