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Source Code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slide" Target="slides/slide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2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money.cnn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Currency Exchange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Tammy Joseph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Solutions to issues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Lots of research!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Program still doesn’t run as wanted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Program incomplete - failed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Lessons learned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Don’t tinker with your code if it’s working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Start early!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What’s the Program?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Program is to calculate currency values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Split into two scripts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Getexchrate (get exchange rate)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Exchangerate (calculates exchange rate)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Latest exchange rates should be cached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Cache need to be updated by getexchrate to stay “up-to-date”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Rates taken from CNN’s money and finance website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http://money.cnn.com/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getexchrate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This script gets the exchange rate from website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Saves it in a temporary cache file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code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#!/bin/sh</a:t>
            </a:r>
            <a:br>
              <a:rPr lang="en"/>
            </a:br>
            <a:br>
              <a:rPr lang="en"/>
            </a:br>
            <a:r>
              <a:rPr lang="en"/>
              <a:t># getexchrate - scrape the current currency exchange rates </a:t>
            </a:r>
            <a:br>
              <a:rPr lang="en"/>
            </a:br>
            <a:r>
              <a:rPr lang="en"/>
              <a:t>#   from CNN's money and finance Web site.</a:t>
            </a:r>
            <a:br>
              <a:rPr lang="en"/>
            </a:br>
            <a:r>
              <a:rPr lang="en"/>
              <a:t>#</a:t>
            </a:r>
            <a:br>
              <a:rPr lang="en"/>
            </a:br>
            <a:r>
              <a:rPr lang="en"/>
              <a:t>url="http://money.cnn.com/markets/currencies/crosscurr.html"</a:t>
            </a:r>
            <a:br>
              <a:rPr lang="en"/>
            </a:br>
            <a:r>
              <a:rPr lang="en"/>
              <a:t>age="+720"	# 12 hours, in minutes</a:t>
            </a:r>
            <a:br>
              <a:rPr lang="en"/>
            </a:br>
            <a:r>
              <a:rPr lang="en"/>
              <a:t>outf="/tmp/.exchangerate"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 Do we need the new exchange rate values?  Let's check to see:</a:t>
            </a:r>
            <a:br>
              <a:rPr lang="en"/>
            </a:br>
            <a:r>
              <a:rPr lang="en"/>
              <a:t># if the file is less than 12 hours old, the find fails ...</a:t>
            </a:r>
            <a:br>
              <a:rPr lang="en"/>
            </a:br>
            <a:br>
              <a:rPr lang="en"/>
            </a:br>
            <a:r>
              <a:rPr lang="en"/>
              <a:t>if [ -f $outf ] ; then</a:t>
            </a:r>
            <a:br>
              <a:rPr lang="en"/>
            </a:br>
            <a:r>
              <a:rPr lang="en"/>
              <a:t>  if [ -z "$(find $outf -cmin $age -print)" ]; then</a:t>
            </a:r>
            <a:br>
              <a:rPr lang="en"/>
            </a:br>
            <a:r>
              <a:rPr lang="en"/>
              <a:t>    echo "$0: exchange rate data is up-to-date." &gt;&amp;2</a:t>
            </a:r>
            <a:br>
              <a:rPr lang="en"/>
            </a:br>
            <a:r>
              <a:rPr lang="en"/>
              <a:t>    exit 1</a:t>
            </a:r>
            <a:br>
              <a:rPr lang="en"/>
            </a:br>
            <a:r>
              <a:rPr lang="en"/>
              <a:t>  fi</a:t>
            </a:r>
            <a:br>
              <a:rPr lang="en"/>
            </a:br>
            <a:r>
              <a:rPr lang="en"/>
              <a:t>fi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exchangerate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This script provides user interface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Prints exchange rate information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Easy calculation of currency conversions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code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useuro="$($scriptbc 1 / $euro	+ 0.000000001)"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uscand="$($scriptbc 1 / $canada  + 0.000000001)"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usyen="$($scriptbc 1 / $japan   + 0.000000001)"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uspound="$($scriptbc 1 / $uk  	+ 0.000000001)"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832400" y="5792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echo "Currency Exchange Rate Equivalents for $1 ${2}:"</a:t>
            </a:r>
            <a:br>
              <a:rPr lang="en"/>
            </a:br>
            <a:r>
              <a:rPr lang="en"/>
              <a:t>showrate $masterrate</a:t>
            </a:r>
            <a:br>
              <a:rPr lang="en"/>
            </a:br>
            <a:r>
              <a:rPr lang="en"/>
              <a:t>echo "  	US Dollars: $rate"</a:t>
            </a:r>
            <a:br>
              <a:rPr lang="en"/>
            </a:br>
            <a:r>
              <a:rPr lang="en"/>
              <a:t>showrate $($scriptbc $masterrate \* $useuro)</a:t>
            </a:r>
            <a:br>
              <a:rPr lang="en"/>
            </a:br>
            <a:r>
              <a:rPr lang="en"/>
              <a:t>echo "    	EC Euros: $rate"</a:t>
            </a:r>
            <a:br>
              <a:rPr lang="en"/>
            </a:br>
            <a:r>
              <a:rPr lang="en"/>
              <a:t>showrate $($scriptbc $masterrate \* $uscand)</a:t>
            </a:r>
            <a:br>
              <a:rPr lang="en"/>
            </a:br>
            <a:r>
              <a:rPr lang="en"/>
              <a:t>echo "Canadian Dollars: $rate"</a:t>
            </a:r>
            <a:br>
              <a:rPr lang="en"/>
            </a:br>
            <a:r>
              <a:rPr lang="en"/>
              <a:t>showrate $($scriptbc $masterrate \* $usyen)</a:t>
            </a:r>
            <a:br>
              <a:rPr lang="en"/>
            </a:br>
            <a:r>
              <a:rPr lang="en"/>
              <a:t>echo "	Japanese Yen: $rate"</a:t>
            </a:r>
            <a:br>
              <a:rPr lang="en"/>
            </a:br>
            <a:r>
              <a:rPr lang="en"/>
              <a:t>showrate $($scriptbc $masterrate \* $uspound)</a:t>
            </a:r>
            <a:br>
              <a:rPr lang="en"/>
            </a:br>
            <a:r>
              <a:rPr lang="en"/>
              <a:t>echo "   British Pound: $rate"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scriptbc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What is it?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Wrapper for “bc” that returns value of a formula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Ex: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$ scriptbc 14600/7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&gt;&gt; 2085.71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$scriptbc -p 10 14600/7</a:t>
            </a:r>
          </a:p>
          <a:p>
            <a:pPr indent="-228600" lvl="1" marL="914400">
              <a:spcBef>
                <a:spcPts val="0"/>
              </a:spcBef>
              <a:buChar char="-"/>
            </a:pPr>
            <a:r>
              <a:rPr lang="en"/>
              <a:t>&gt;&gt; 2085.7142857142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Expected output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$./getexchrate.sh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&gt;&gt; Success.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$./exchangerate 250 dollars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&gt;&gt; Currency Exchange Equivalents for 250 dollars: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&gt;&gt; US Dollars: 250.00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&gt;&gt; EC Euros: 212.98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&gt;&gt; Canadian Dollars: 334.67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&gt;&gt; Japanese Yen: 27277.68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&gt;&gt; British Pounds: 150.22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Issues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Scriptbc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Capturing exchange rates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Printing solution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Compilation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