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3" r:id="rId4"/>
    <p:sldId id="278" r:id="rId5"/>
    <p:sldId id="294" r:id="rId6"/>
    <p:sldId id="282" r:id="rId7"/>
    <p:sldId id="280" r:id="rId8"/>
    <p:sldId id="281" r:id="rId9"/>
    <p:sldId id="284" r:id="rId10"/>
    <p:sldId id="285" r:id="rId11"/>
    <p:sldId id="290" r:id="rId12"/>
    <p:sldId id="286" r:id="rId13"/>
    <p:sldId id="287" r:id="rId14"/>
    <p:sldId id="291" r:id="rId15"/>
    <p:sldId id="292" r:id="rId16"/>
    <p:sldId id="288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231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2574-8562-477E-8B03-F59CA679D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xpo.io/versions/latest/sdk/sql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Data Storage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expo-</a:t>
            </a:r>
            <a:r>
              <a:rPr lang="en-US" dirty="0" err="1" smtClean="0"/>
              <a:t>sqlite</a:t>
            </a:r>
            <a:r>
              <a:rPr lang="en-US" dirty="0" smtClean="0"/>
              <a:t>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db.transaction</a:t>
            </a:r>
            <a:r>
              <a:rPr lang="en-US" dirty="0"/>
              <a:t>(callback, error, success)</a:t>
            </a:r>
          </a:p>
          <a:p>
            <a:r>
              <a:rPr lang="en-US" dirty="0" err="1" smtClean="0"/>
              <a:t>tx.executeSql</a:t>
            </a:r>
            <a:r>
              <a:rPr lang="en-US" dirty="0" smtClean="0"/>
              <a:t>(</a:t>
            </a:r>
            <a:r>
              <a:rPr lang="en-US" dirty="0" err="1" smtClean="0"/>
              <a:t>sqlStatement</a:t>
            </a:r>
            <a:r>
              <a:rPr lang="en-US" dirty="0"/>
              <a:t>, arguments, success, error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1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66" r="1059" b="623"/>
          <a:stretch/>
        </p:blipFill>
        <p:spPr>
          <a:xfrm>
            <a:off x="962025" y="1770517"/>
            <a:ext cx="2873487" cy="4607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21" y="1770517"/>
            <a:ext cx="2881776" cy="46077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92616" y="3775926"/>
            <a:ext cx="82550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64147"/>
              </p:ext>
            </p:extLst>
          </p:nvPr>
        </p:nvGraphicFramePr>
        <p:xfrm>
          <a:off x="838199" y="2956629"/>
          <a:ext cx="32168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803"/>
                <a:gridCol w="18860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1570052"/>
            <a:ext cx="10515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app allows adding </a:t>
            </a:r>
            <a:r>
              <a:rPr lang="en-US" dirty="0" err="1"/>
              <a:t>todo</a:t>
            </a:r>
            <a:r>
              <a:rPr lang="en-US" dirty="0"/>
              <a:t> items, marking them as done, and deleting done items. SQLite features used include creating and opening databases, creating tables, inserting items, querying and displaying results, using prepared statements.</a:t>
            </a:r>
          </a:p>
        </p:txBody>
      </p:sp>
    </p:spTree>
    <p:extLst>
      <p:ext uri="{BB962C8B-B14F-4D97-AF65-F5344CB8AC3E}">
        <p14:creationId xmlns:p14="http://schemas.microsoft.com/office/powerpoint/2010/main" val="228960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to do list with 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64" y="3150651"/>
            <a:ext cx="2850388" cy="57384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116779" y="3318822"/>
            <a:ext cx="1258785" cy="2375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6215"/>
          <a:stretch/>
        </p:blipFill>
        <p:spPr>
          <a:xfrm>
            <a:off x="5755264" y="3991694"/>
            <a:ext cx="2850388" cy="36603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4116779" y="4055956"/>
            <a:ext cx="1258785" cy="2375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16779" y="4674337"/>
            <a:ext cx="1258785" cy="2375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6215"/>
          <a:stretch/>
        </p:blipFill>
        <p:spPr>
          <a:xfrm>
            <a:off x="5755264" y="4728828"/>
            <a:ext cx="2850388" cy="366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77" y="1666227"/>
            <a:ext cx="2888144" cy="46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React-native life 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53514" y="1487498"/>
            <a:ext cx="3037114" cy="10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componentWillMount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7253514" y="3251204"/>
            <a:ext cx="3037114" cy="10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3514" y="5029425"/>
            <a:ext cx="3037114" cy="10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componentDidMount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1897742" y="3439886"/>
            <a:ext cx="3037114" cy="10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Constructor</a:t>
            </a:r>
            <a:endParaRPr lang="en-US" sz="3600" dirty="0"/>
          </a:p>
        </p:txBody>
      </p:sp>
      <p:sp>
        <p:nvSpPr>
          <p:cNvPr id="5" name="Down Arrow 4"/>
          <p:cNvSpPr/>
          <p:nvPr/>
        </p:nvSpPr>
        <p:spPr>
          <a:xfrm>
            <a:off x="8474528" y="2641605"/>
            <a:ext cx="595085" cy="551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474527" y="4405315"/>
            <a:ext cx="595085" cy="551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79772" y="1027906"/>
            <a:ext cx="3831771" cy="553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86401" y="3682346"/>
            <a:ext cx="740228" cy="61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6" y="1614487"/>
            <a:ext cx="2997179" cy="477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3907233"/>
            <a:ext cx="3362325" cy="666750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>
            <a:off x="4429125" y="2695575"/>
            <a:ext cx="1924050" cy="7524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0800000">
            <a:off x="4429125" y="5007370"/>
            <a:ext cx="1924050" cy="7524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9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parameter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86940"/>
            <a:ext cx="2225634" cy="142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Page2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360" y="2386939"/>
            <a:ext cx="2880754" cy="142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Page1</a:t>
            </a:r>
          </a:p>
          <a:p>
            <a:pPr algn="ctr"/>
            <a:r>
              <a:rPr lang="en-US" dirty="0"/>
              <a:t>(extends </a:t>
            </a:r>
            <a:r>
              <a:rPr lang="en-US" dirty="0" err="1"/>
              <a:t>React.Component</a:t>
            </a:r>
            <a:r>
              <a:rPr lang="en-US" dirty="0"/>
              <a:t>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86942" y="2945078"/>
            <a:ext cx="2161309" cy="30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7750" y="25757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9" y="4353848"/>
            <a:ext cx="2843151" cy="142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Page2</a:t>
            </a:r>
          </a:p>
          <a:p>
            <a:pPr algn="ctr"/>
            <a:r>
              <a:rPr lang="en-US" dirty="0"/>
              <a:t>(extends </a:t>
            </a:r>
            <a:r>
              <a:rPr lang="en-US" dirty="0" err="1"/>
              <a:t>React.Component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71360" y="4353847"/>
            <a:ext cx="2880754" cy="142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Page1</a:t>
            </a:r>
          </a:p>
          <a:p>
            <a:pPr algn="ctr"/>
            <a:r>
              <a:rPr lang="en-US" dirty="0"/>
              <a:t>(extends </a:t>
            </a:r>
            <a:r>
              <a:rPr lang="en-US" dirty="0" err="1"/>
              <a:t>React.Component</a:t>
            </a:r>
            <a:r>
              <a:rPr lang="en-US" dirty="0"/>
              <a:t>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96987" y="4911986"/>
            <a:ext cx="1451264" cy="30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62772" y="4542654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3464132" y="2365382"/>
            <a:ext cx="2006930" cy="1408769"/>
          </a:xfrm>
          <a:prstGeom prst="mathMultiply">
            <a:avLst>
              <a:gd name="adj1" fmla="val 666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376"/>
            <a:ext cx="3209925" cy="5144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r="1118" b="14329"/>
          <a:stretch/>
        </p:blipFill>
        <p:spPr>
          <a:xfrm>
            <a:off x="969168" y="4475591"/>
            <a:ext cx="2947988" cy="5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Topic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Storage</a:t>
            </a:r>
          </a:p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6021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7057" cy="435133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https://github.com/tamnuwat/DataStorage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smtClean="0"/>
              <a:t>: </a:t>
            </a:r>
            <a:r>
              <a:rPr lang="en-US" dirty="0"/>
              <a:t>https://reactnavigation.org/docs/en/api-reference.html</a:t>
            </a:r>
            <a:endParaRPr lang="en-US" dirty="0" smtClean="0"/>
          </a:p>
          <a:p>
            <a:r>
              <a:rPr lang="en-US" dirty="0" err="1" smtClean="0"/>
              <a:t>Asyncstorage</a:t>
            </a:r>
            <a:r>
              <a:rPr lang="en-US" dirty="0"/>
              <a:t> : https://</a:t>
            </a:r>
            <a:r>
              <a:rPr lang="en-US" dirty="0" smtClean="0"/>
              <a:t>facebook.github.io/react-native/docs/asyncstorage</a:t>
            </a:r>
          </a:p>
          <a:p>
            <a:r>
              <a:rPr lang="en-US" dirty="0"/>
              <a:t>SQLite : https://docs.expo.io/versions/v35.0.0/sdk/sqlite/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Unencrypted</a:t>
            </a:r>
            <a:r>
              <a:rPr lang="en-US" dirty="0"/>
              <a:t>, asynchronous, </a:t>
            </a:r>
            <a:r>
              <a:rPr lang="en-US" dirty="0" smtClean="0"/>
              <a:t>persistent</a:t>
            </a:r>
            <a:endParaRPr lang="en-US" dirty="0"/>
          </a:p>
          <a:p>
            <a:pPr algn="thaiDist"/>
            <a:r>
              <a:rPr lang="en-US" dirty="0" smtClean="0"/>
              <a:t>Key-value </a:t>
            </a:r>
            <a:r>
              <a:rPr lang="en-US" dirty="0"/>
              <a:t>storage </a:t>
            </a:r>
            <a:r>
              <a:rPr lang="en-US" dirty="0" smtClean="0"/>
              <a:t>system</a:t>
            </a:r>
          </a:p>
          <a:p>
            <a:pPr algn="thaiDist"/>
            <a:r>
              <a:rPr lang="en-US" dirty="0" smtClean="0"/>
              <a:t>Global </a:t>
            </a:r>
            <a:r>
              <a:rPr lang="en-US" dirty="0"/>
              <a:t>to the </a:t>
            </a:r>
            <a:r>
              <a:rPr lang="en-US" dirty="0" smtClean="0"/>
              <a:t>app</a:t>
            </a:r>
          </a:p>
          <a:p>
            <a:pPr algn="thaiDist"/>
            <a:r>
              <a:rPr lang="en-US" dirty="0" smtClean="0"/>
              <a:t>Used </a:t>
            </a:r>
            <a:r>
              <a:rPr lang="en-US" dirty="0"/>
              <a:t>instead of </a:t>
            </a:r>
            <a:r>
              <a:rPr lang="en-US" dirty="0" smtClean="0"/>
              <a:t>local </a:t>
            </a:r>
            <a:r>
              <a:rPr lang="en-US" dirty="0" err="1"/>
              <a:t>s</a:t>
            </a:r>
            <a:r>
              <a:rPr lang="en-US" dirty="0" err="1" smtClean="0"/>
              <a:t>torag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: https://docs.expo.io/versions/latest/react-native/asyncstorage/</a:t>
            </a:r>
          </a:p>
        </p:txBody>
      </p:sp>
    </p:spTree>
    <p:extLst>
      <p:ext uri="{BB962C8B-B14F-4D97-AF65-F5344CB8AC3E}">
        <p14:creationId xmlns:p14="http://schemas.microsoft.com/office/powerpoint/2010/main" val="234900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setItem</a:t>
            </a:r>
            <a:endParaRPr lang="en-US" dirty="0" smtClean="0"/>
          </a:p>
          <a:p>
            <a:r>
              <a:rPr lang="en-US" dirty="0" err="1" smtClean="0"/>
              <a:t>getItem</a:t>
            </a:r>
            <a:endParaRPr lang="en-US" dirty="0" smtClean="0"/>
          </a:p>
          <a:p>
            <a:r>
              <a:rPr lang="en-US" dirty="0" err="1" smtClean="0"/>
              <a:t>removeItem</a:t>
            </a:r>
            <a:endParaRPr lang="en-US" dirty="0" smtClean="0"/>
          </a:p>
          <a:p>
            <a:r>
              <a:rPr lang="en-US" dirty="0" err="1" smtClean="0"/>
              <a:t>multiGet</a:t>
            </a:r>
            <a:endParaRPr lang="en-US" dirty="0" smtClean="0"/>
          </a:p>
          <a:p>
            <a:r>
              <a:rPr lang="en-US" dirty="0" smtClean="0"/>
              <a:t>multiset</a:t>
            </a:r>
          </a:p>
          <a:p>
            <a:r>
              <a:rPr lang="en-US" dirty="0" err="1"/>
              <a:t>multiRemove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/>
              <a:t>SQLite is a software </a:t>
            </a:r>
            <a:r>
              <a:rPr lang="en-US" dirty="0" smtClean="0"/>
              <a:t>library</a:t>
            </a:r>
          </a:p>
          <a:p>
            <a:pPr algn="thaiDist"/>
            <a:r>
              <a:rPr lang="en-US" dirty="0" smtClean="0"/>
              <a:t>Provides </a:t>
            </a:r>
            <a:r>
              <a:rPr lang="en-US" dirty="0"/>
              <a:t>a relational database management </a:t>
            </a:r>
            <a:r>
              <a:rPr lang="en-US" dirty="0" smtClean="0"/>
              <a:t>system</a:t>
            </a:r>
          </a:p>
          <a:p>
            <a:pPr algn="thaiDist"/>
            <a:r>
              <a:rPr lang="en-US" dirty="0" smtClean="0"/>
              <a:t>Lite </a:t>
            </a:r>
            <a:r>
              <a:rPr lang="en-US" dirty="0"/>
              <a:t>in SQLite means light weight in terms of setup</a:t>
            </a:r>
          </a:p>
        </p:txBody>
      </p:sp>
    </p:spTree>
    <p:extLst>
      <p:ext uri="{BB962C8B-B14F-4D97-AF65-F5344CB8AC3E}">
        <p14:creationId xmlns:p14="http://schemas.microsoft.com/office/powerpoint/2010/main" val="357544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961"/>
            <a:ext cx="5972175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3437"/>
            <a:ext cx="4019550" cy="1304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68915" y="2253904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RDBMS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327900" y="2392404"/>
            <a:ext cx="9017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8915" y="4882804"/>
            <a:ext cx="1385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SQLite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327900" y="5021303"/>
            <a:ext cx="9017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 </a:t>
            </a:r>
            <a:r>
              <a:rPr lang="en-US" dirty="0" err="1" smtClean="0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https://docs.expo.io/versions/latest/sdk/sqlite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Installation command : expo install expo-</a:t>
            </a:r>
            <a:r>
              <a:rPr lang="en-US" dirty="0" err="1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0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163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TH SarabunPSK</vt:lpstr>
      <vt:lpstr>Office Theme</vt:lpstr>
      <vt:lpstr>Data Storage</vt:lpstr>
      <vt:lpstr>Topic</vt:lpstr>
      <vt:lpstr>URI</vt:lpstr>
      <vt:lpstr>AsyncStorage</vt:lpstr>
      <vt:lpstr>Preparation</vt:lpstr>
      <vt:lpstr>AsyncStorage</vt:lpstr>
      <vt:lpstr>SQLite</vt:lpstr>
      <vt:lpstr>SQLite</vt:lpstr>
      <vt:lpstr>Preparation </vt:lpstr>
      <vt:lpstr>expo-sqlite method </vt:lpstr>
      <vt:lpstr>ToDo Application</vt:lpstr>
      <vt:lpstr>Database</vt:lpstr>
      <vt:lpstr>Insert to do list with GUI</vt:lpstr>
      <vt:lpstr>React-native life cycle</vt:lpstr>
      <vt:lpstr>Update with GUI</vt:lpstr>
      <vt:lpstr>Pass parameter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Tamnuwat Valeeprakhon</dc:creator>
  <cp:lastModifiedBy>Tamnuwat Valeeprakhon</cp:lastModifiedBy>
  <cp:revision>66</cp:revision>
  <dcterms:created xsi:type="dcterms:W3CDTF">2019-08-27T12:29:04Z</dcterms:created>
  <dcterms:modified xsi:type="dcterms:W3CDTF">2019-10-30T05:51:12Z</dcterms:modified>
</cp:coreProperties>
</file>