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73" r:id="rId5"/>
    <p:sldId id="271" r:id="rId6"/>
    <p:sldId id="275" r:id="rId7"/>
    <p:sldId id="272" r:id="rId8"/>
    <p:sldId id="274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0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3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6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8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0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2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1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8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5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2574-8562-477E-8B03-F59CA679D02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9525" y="1"/>
            <a:ext cx="7101805" cy="493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/>
          <a:srcRect l="10139"/>
          <a:stretch/>
        </p:blipFill>
        <p:spPr>
          <a:xfrm>
            <a:off x="6189365" y="0"/>
            <a:ext cx="6012160" cy="49341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725103" y="6350"/>
            <a:ext cx="9144000" cy="7032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</a:rPr>
              <a:t>Mobile Application Development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Zzs6zc1g2RHBBVGCKzHrHm/Mobile-App-Example?node-id=51%3A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BrSacXZ9L1qOvQ4rWsbjGU/example?node-id=0%3A1" TargetMode="External"/><Relationship Id="rId2" Type="http://schemas.openxmlformats.org/officeDocument/2006/relationships/hyperlink" Target="http://www.figm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err="1" smtClean="0"/>
              <a:t>Figma</a:t>
            </a:r>
            <a:r>
              <a:rPr lang="en-US" sz="9600" b="1" smtClean="0"/>
              <a:t> </a:t>
            </a:r>
            <a:r>
              <a:rPr lang="en-US" sz="9600" b="1" smtClean="0"/>
              <a:t>Tool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2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Task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90687"/>
            <a:ext cx="2114550" cy="3730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57" y="1686632"/>
            <a:ext cx="2108761" cy="3739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725" y="1685052"/>
            <a:ext cx="2133600" cy="37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4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Task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57" y="1690688"/>
            <a:ext cx="2108761" cy="37390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578" y="1690688"/>
            <a:ext cx="2121946" cy="3739016"/>
          </a:xfrm>
          <a:prstGeom prst="rect">
            <a:avLst/>
          </a:prstGeom>
        </p:spPr>
      </p:pic>
      <p:cxnSp>
        <p:nvCxnSpPr>
          <p:cNvPr id="8" name="Curved Connector 7"/>
          <p:cNvCxnSpPr>
            <a:endCxn id="3" idx="1"/>
          </p:cNvCxnSpPr>
          <p:nvPr/>
        </p:nvCxnSpPr>
        <p:spPr>
          <a:xfrm>
            <a:off x="1993557" y="2828927"/>
            <a:ext cx="1477021" cy="73126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084" y="1714557"/>
            <a:ext cx="2114629" cy="3739016"/>
          </a:xfrm>
          <a:prstGeom prst="rect">
            <a:avLst/>
          </a:prstGeom>
        </p:spPr>
      </p:pic>
      <p:cxnSp>
        <p:nvCxnSpPr>
          <p:cNvPr id="12" name="Curved Connector 11"/>
          <p:cNvCxnSpPr>
            <a:endCxn id="11" idx="1"/>
          </p:cNvCxnSpPr>
          <p:nvPr/>
        </p:nvCxnSpPr>
        <p:spPr>
          <a:xfrm>
            <a:off x="4300151" y="2828927"/>
            <a:ext cx="1655933" cy="755138"/>
          </a:xfrm>
          <a:prstGeom prst="curvedConnector3">
            <a:avLst>
              <a:gd name="adj1" fmla="val 9278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273" y="1714557"/>
            <a:ext cx="2121946" cy="3739016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flipV="1">
            <a:off x="7892246" y="4053016"/>
            <a:ext cx="1603000" cy="1177241"/>
          </a:xfrm>
          <a:prstGeom prst="curvedConnector3">
            <a:avLst>
              <a:gd name="adj1" fmla="val 9984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61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Topic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Wireframe</a:t>
            </a:r>
          </a:p>
          <a:p>
            <a:r>
              <a:rPr lang="en-US" dirty="0" smtClean="0"/>
              <a:t>Mockup design</a:t>
            </a:r>
          </a:p>
          <a:p>
            <a:r>
              <a:rPr lang="en-US" dirty="0" err="1" smtClean="0"/>
              <a:t>Figma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214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Wireframe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Wireframes are the skeleton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 </a:t>
            </a:r>
            <a:r>
              <a:rPr lang="en-US" dirty="0" smtClean="0"/>
              <a:t>way to design a application at the structure level </a:t>
            </a:r>
          </a:p>
          <a:p>
            <a:pPr marL="514350" indent="-514350">
              <a:buAutoNum type="arabicPeriod"/>
            </a:pPr>
            <a:r>
              <a:rPr lang="en-US" dirty="0" smtClean="0"/>
              <a:t>Commonly used to layout content and functionality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Used early in the development before visual design and content adding</a:t>
            </a:r>
          </a:p>
        </p:txBody>
      </p:sp>
    </p:spTree>
    <p:extLst>
      <p:ext uri="{BB962C8B-B14F-4D97-AF65-F5344CB8AC3E}">
        <p14:creationId xmlns:p14="http://schemas.microsoft.com/office/powerpoint/2010/main" val="235712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057900" cy="435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2" y="1690688"/>
            <a:ext cx="4898461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6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Mockup </a:t>
            </a:r>
            <a:r>
              <a:rPr lang="en-US" b="1" dirty="0" smtClean="0"/>
              <a:t>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Mockups are the </a:t>
            </a:r>
            <a:r>
              <a:rPr lang="en-US" dirty="0" smtClean="0"/>
              <a:t>skin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user interfaces that 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how </a:t>
            </a:r>
            <a:r>
              <a:rPr lang="en-US" dirty="0"/>
              <a:t>the end user what the software will look </a:t>
            </a:r>
            <a:r>
              <a:rPr lang="en-US" dirty="0" smtClean="0"/>
              <a:t>like.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having to build the </a:t>
            </a:r>
            <a:r>
              <a:rPr lang="en-US" dirty="0" smtClean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7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Mockup </a:t>
            </a:r>
            <a:r>
              <a:rPr lang="en-US" b="1" dirty="0" smtClean="0"/>
              <a:t>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Mockups are the </a:t>
            </a:r>
            <a:r>
              <a:rPr lang="en-US" dirty="0" smtClean="0"/>
              <a:t>skin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user interfaces that 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how </a:t>
            </a:r>
            <a:r>
              <a:rPr lang="en-US" dirty="0"/>
              <a:t>the end user what the software will look </a:t>
            </a:r>
            <a:r>
              <a:rPr lang="en-US" dirty="0" smtClean="0"/>
              <a:t>like.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having to build the </a:t>
            </a:r>
            <a:r>
              <a:rPr lang="en-US" dirty="0" smtClean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Figma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Figma</a:t>
            </a:r>
            <a:r>
              <a:rPr lang="en-US" dirty="0"/>
              <a:t> is an interface design application that runs in the </a:t>
            </a:r>
            <a:r>
              <a:rPr lang="en-US" dirty="0" smtClean="0"/>
              <a:t>browser.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Design : Fast </a:t>
            </a:r>
            <a:r>
              <a:rPr lang="en-US" dirty="0"/>
              <a:t>and </a:t>
            </a:r>
            <a:r>
              <a:rPr lang="en-US" dirty="0" smtClean="0"/>
              <a:t>powerful.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Prototyping : Design </a:t>
            </a:r>
            <a:r>
              <a:rPr lang="en-US" dirty="0"/>
              <a:t>and prototype in </a:t>
            </a:r>
            <a:r>
              <a:rPr lang="en-US" dirty="0" smtClean="0"/>
              <a:t>tandem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Share a link to your design files or </a:t>
            </a:r>
            <a:r>
              <a:rPr lang="en-US" dirty="0" smtClean="0"/>
              <a:t>prototypes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47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Figma</a:t>
            </a:r>
            <a:r>
              <a:rPr lang="en-US" b="1" dirty="0" smtClean="0"/>
              <a:t>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https://www.figma.com/file/Zzs6zc1g2RHBBVGCKzHrHm/Mobile-App-Example?node-id=51%3A3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reparation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Figma</a:t>
            </a:r>
            <a:r>
              <a:rPr lang="en-US" dirty="0" smtClean="0"/>
              <a:t> Account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https://www.figma.com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Example 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www.figma.com/file/BrSacXZ9L1qOvQ4rWsbjGU/example?node-id=0%3A1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129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TH SarabunPSK</vt:lpstr>
      <vt:lpstr>Office Theme</vt:lpstr>
      <vt:lpstr>Figma Tool</vt:lpstr>
      <vt:lpstr>Topic</vt:lpstr>
      <vt:lpstr>Wireframe</vt:lpstr>
      <vt:lpstr>Example</vt:lpstr>
      <vt:lpstr>Mockup Design</vt:lpstr>
      <vt:lpstr>Mockup Design</vt:lpstr>
      <vt:lpstr>Figma</vt:lpstr>
      <vt:lpstr>Figma Design</vt:lpstr>
      <vt:lpstr>Preparation</vt:lpstr>
      <vt:lpstr>Task</vt:lpstr>
      <vt:lpstr>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Tamnuwat Valeeprakhon</dc:creator>
  <cp:lastModifiedBy>Tamnuwat Valeeprakhon</cp:lastModifiedBy>
  <cp:revision>28</cp:revision>
  <dcterms:created xsi:type="dcterms:W3CDTF">2019-08-27T12:29:04Z</dcterms:created>
  <dcterms:modified xsi:type="dcterms:W3CDTF">2019-11-05T17:19:40Z</dcterms:modified>
</cp:coreProperties>
</file>