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2" r:id="rId3"/>
    <p:sldId id="332" r:id="rId4"/>
    <p:sldId id="333" r:id="rId5"/>
    <p:sldId id="334" r:id="rId6"/>
    <p:sldId id="335" r:id="rId7"/>
    <p:sldId id="336" r:id="rId8"/>
    <p:sldId id="339" r:id="rId9"/>
    <p:sldId id="341" r:id="rId10"/>
    <p:sldId id="337" r:id="rId11"/>
    <p:sldId id="343" r:id="rId12"/>
    <p:sldId id="344" r:id="rId13"/>
    <p:sldId id="338" r:id="rId14"/>
    <p:sldId id="345" r:id="rId15"/>
    <p:sldId id="346" r:id="rId16"/>
    <p:sldId id="340" r:id="rId17"/>
    <p:sldId id="347" r:id="rId18"/>
    <p:sldId id="348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66FF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538" autoAdjust="0"/>
  </p:normalViewPr>
  <p:slideViewPr>
    <p:cSldViewPr snapToGrid="0">
      <p:cViewPr varScale="1">
        <p:scale>
          <a:sx n="61" d="100"/>
          <a:sy n="61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50C9-FA0E-4C89-BCE7-5DA5E1C7AC4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517F-FE6F-4CE3-9012-9995B1C3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B517F-FE6F-4CE3-9012-9995B1C370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2798"/>
            <a:ext cx="10515600" cy="1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E8DF-0973-4509-9893-E850D7779A4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3131840" y="0"/>
            <a:ext cx="6012160" cy="493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 SarabunPSK" panose="020B0500040200020003" pitchFamily="34" charset="-34"/>
          <a:ea typeface="+mj-ea"/>
          <a:cs typeface="TH SarabunPSK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nuwat/JSX/blob/master/variable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67" y="1122363"/>
            <a:ext cx="11616266" cy="2387600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JSX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Java Script </a:t>
            </a:r>
            <a:r>
              <a:rPr lang="en-US" sz="4400" b="1" dirty="0" err="1" smtClean="0"/>
              <a:t>eXtend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937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strings are used for storing and manipulating text.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88653"/>
            <a:ext cx="461010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865931"/>
            <a:ext cx="60388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8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44" y="1690687"/>
            <a:ext cx="10844722" cy="35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-&gt; </a:t>
            </a:r>
            <a:r>
              <a:rPr lang="en-US" dirty="0" smtClean="0"/>
              <a:t>find </a:t>
            </a:r>
            <a:r>
              <a:rPr lang="en-US" dirty="0"/>
              <a:t>length of a </a:t>
            </a:r>
            <a:r>
              <a:rPr lang="en-US" dirty="0" smtClean="0"/>
              <a:t>string</a:t>
            </a:r>
          </a:p>
          <a:p>
            <a:r>
              <a:rPr lang="en-US" dirty="0" err="1"/>
              <a:t>indexOf</a:t>
            </a:r>
            <a:r>
              <a:rPr lang="en-US" dirty="0"/>
              <a:t>() -&gt; </a:t>
            </a:r>
            <a:r>
              <a:rPr lang="en-US" dirty="0" smtClean="0"/>
              <a:t>find </a:t>
            </a:r>
            <a:r>
              <a:rPr lang="en-US" dirty="0"/>
              <a:t>index of (the position of) the first occurrence of a specified text in a </a:t>
            </a:r>
            <a:r>
              <a:rPr lang="en-US" dirty="0" smtClean="0"/>
              <a:t>string</a:t>
            </a:r>
          </a:p>
          <a:p>
            <a:r>
              <a:rPr lang="en-US" dirty="0"/>
              <a:t>slice</a:t>
            </a:r>
            <a:r>
              <a:rPr lang="en-US" dirty="0" smtClean="0"/>
              <a:t>() - &gt;</a:t>
            </a:r>
            <a:r>
              <a:rPr lang="th-TH" dirty="0" smtClean="0"/>
              <a:t> </a:t>
            </a:r>
            <a:r>
              <a:rPr lang="en-US" dirty="0" smtClean="0"/>
              <a:t>Extracts </a:t>
            </a:r>
            <a:r>
              <a:rPr lang="en-US" dirty="0"/>
              <a:t>a part of a string and returns the extracted part in a new string</a:t>
            </a:r>
          </a:p>
        </p:txBody>
      </p:sp>
    </p:spTree>
    <p:extLst>
      <p:ext uri="{BB962C8B-B14F-4D97-AF65-F5344CB8AC3E}">
        <p14:creationId xmlns:p14="http://schemas.microsoft.com/office/powerpoint/2010/main" val="177690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54" y="1690688"/>
            <a:ext cx="9243188" cy="40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arrays are used to store multiple values in a single variable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00969"/>
            <a:ext cx="4724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pop() -&gt; R</a:t>
            </a:r>
            <a:r>
              <a:rPr lang="en-US" dirty="0" smtClean="0"/>
              <a:t>eturn the </a:t>
            </a:r>
            <a:r>
              <a:rPr lang="en-US" dirty="0"/>
              <a:t>value that was "popped out"</a:t>
            </a:r>
            <a:endParaRPr lang="en-US" dirty="0" smtClean="0"/>
          </a:p>
          <a:p>
            <a:r>
              <a:rPr lang="en-US" dirty="0"/>
              <a:t>push() -&gt; </a:t>
            </a:r>
            <a:r>
              <a:rPr lang="en-US" dirty="0" smtClean="0"/>
              <a:t>Adds </a:t>
            </a:r>
            <a:r>
              <a:rPr lang="en-US" dirty="0"/>
              <a:t>a new element to an array</a:t>
            </a:r>
            <a:endParaRPr lang="en-US" dirty="0" smtClean="0"/>
          </a:p>
          <a:p>
            <a:r>
              <a:rPr lang="en-US" dirty="0" smtClean="0"/>
              <a:t>length -&gt; Find length of Array</a:t>
            </a:r>
          </a:p>
          <a:p>
            <a:r>
              <a:rPr lang="en-US" dirty="0"/>
              <a:t>sort() -&gt; </a:t>
            </a:r>
            <a:r>
              <a:rPr lang="en-US" dirty="0" smtClean="0"/>
              <a:t>Sorts </a:t>
            </a:r>
            <a:r>
              <a:rPr lang="en-US" dirty="0"/>
              <a:t>an array </a:t>
            </a:r>
            <a:r>
              <a:rPr lang="en-US" dirty="0" smtClean="0"/>
              <a:t>alphabetically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Event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28" y="1690688"/>
            <a:ext cx="3475953" cy="45036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4762" y="3456426"/>
            <a:ext cx="3457904" cy="53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657" y="3992453"/>
            <a:ext cx="3457904" cy="369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94937" y="3078054"/>
            <a:ext cx="994377" cy="567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94937" y="4165829"/>
            <a:ext cx="994377" cy="9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6173" y="2891935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6359" y="3981163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11707" y="4174863"/>
            <a:ext cx="676456" cy="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14644" y="3992460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14644" y="2891935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49935" y="3076601"/>
            <a:ext cx="316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39861" y="3076601"/>
            <a:ext cx="1268441" cy="865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95693" y="399246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State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79549" y="4187943"/>
            <a:ext cx="676456" cy="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5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and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constructor</a:t>
            </a:r>
          </a:p>
          <a:p>
            <a:pPr marL="514350" indent="-514350">
              <a:buAutoNum type="arabicPeriod"/>
            </a:pPr>
            <a:r>
              <a:rPr lang="en-US" dirty="0" smtClean="0"/>
              <a:t>Initial state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event </a:t>
            </a:r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Update state in event </a:t>
            </a:r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event function</a:t>
            </a:r>
          </a:p>
        </p:txBody>
      </p:sp>
    </p:spTree>
    <p:extLst>
      <p:ext uri="{BB962C8B-B14F-4D97-AF65-F5344CB8AC3E}">
        <p14:creationId xmlns:p14="http://schemas.microsoft.com/office/powerpoint/2010/main" val="350992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ให้นิสิตสร้าง </a:t>
            </a:r>
            <a:r>
              <a:rPr lang="en-US" dirty="0" smtClean="0"/>
              <a:t>App </a:t>
            </a:r>
            <a:r>
              <a:rPr lang="th-TH" dirty="0" smtClean="0"/>
              <a:t>เครื่องคิดเลขให้แล้วเสร็จ</a:t>
            </a:r>
            <a:endParaRPr lang="en-US" dirty="0"/>
          </a:p>
        </p:txBody>
      </p:sp>
      <p:pic>
        <p:nvPicPr>
          <p:cNvPr id="4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8758"/>
            <a:ext cx="2574520" cy="45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9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1488"/>
            <a:ext cx="10515600" cy="3415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JavaScript </a:t>
            </a:r>
            <a:r>
              <a:rPr lang="en-US" sz="6000" b="1" dirty="0"/>
              <a:t>Syntax </a:t>
            </a:r>
            <a:r>
              <a:rPr lang="en-US" sz="6000" b="1" dirty="0" err="1" smtClean="0"/>
              <a:t>eXtension</a:t>
            </a: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(Next Week)</a:t>
            </a:r>
          </a:p>
        </p:txBody>
      </p:sp>
    </p:spTree>
    <p:extLst>
      <p:ext uri="{BB962C8B-B14F-4D97-AF65-F5344CB8AC3E}">
        <p14:creationId xmlns:p14="http://schemas.microsoft.com/office/powerpoint/2010/main" val="1401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0" y="1690688"/>
            <a:ext cx="10092559" cy="478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</a:t>
            </a:r>
          </a:p>
          <a:p>
            <a:r>
              <a:rPr lang="en-US" sz="3200" dirty="0" smtClean="0"/>
              <a:t>Datatype</a:t>
            </a:r>
          </a:p>
          <a:p>
            <a:r>
              <a:rPr lang="en-US" sz="3200" dirty="0" smtClean="0"/>
              <a:t>Number, Method and Operators</a:t>
            </a:r>
          </a:p>
          <a:p>
            <a:r>
              <a:rPr lang="en-US" sz="3200" dirty="0" smtClean="0"/>
              <a:t>String and Method and </a:t>
            </a:r>
            <a:r>
              <a:rPr lang="en-US" sz="3200" dirty="0"/>
              <a:t>Operators</a:t>
            </a:r>
            <a:endParaRPr lang="en-US" sz="3200" dirty="0" smtClean="0"/>
          </a:p>
          <a:p>
            <a:r>
              <a:rPr lang="en-US" sz="3200" dirty="0" smtClean="0"/>
              <a:t>Object</a:t>
            </a:r>
          </a:p>
          <a:p>
            <a:r>
              <a:rPr lang="en-US" sz="3200" dirty="0" smtClean="0"/>
              <a:t>State and Event</a:t>
            </a:r>
          </a:p>
          <a:p>
            <a:r>
              <a:rPr lang="en-US" sz="3200" smtClean="0"/>
              <a:t>Example in GUI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373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JSX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	JSX </a:t>
            </a:r>
            <a:r>
              <a:rPr lang="en-US" sz="3200" dirty="0"/>
              <a:t>is a statically-typed, object-oriented programming language compiling to standalone JavaScript. The reason why JSX was developed is our need for a more robust programming language than JavaScript. JSX is, however, fairly close to JavaScript especially in its statements and expressions.</a:t>
            </a:r>
          </a:p>
        </p:txBody>
      </p:sp>
    </p:spTree>
    <p:extLst>
      <p:ext uri="{BB962C8B-B14F-4D97-AF65-F5344CB8AC3E}">
        <p14:creationId xmlns:p14="http://schemas.microsoft.com/office/powerpoint/2010/main" val="22800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69" y="1690688"/>
            <a:ext cx="9916920" cy="433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React Native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069" y="1690688"/>
            <a:ext cx="9916920" cy="821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9834" y="2708578"/>
            <a:ext cx="9891155" cy="331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127234"/>
            <a:ext cx="5688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https://github.com/tamnuwat/JSX/blob/master/variable.js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this?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805"/>
            <a:ext cx="6834276" cy="4038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023" y="1794805"/>
            <a:ext cx="3547067" cy="2188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6271313"/>
            <a:ext cx="311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https://www.w3schools.com/js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0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has only one type of number. Numbers can be written with or without decimals</a:t>
            </a:r>
            <a:r>
              <a:rPr lang="en-US" dirty="0" smtClean="0"/>
              <a:t>.</a:t>
            </a: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Scientific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37" y="2342699"/>
            <a:ext cx="5561287" cy="747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20" y="4011804"/>
            <a:ext cx="4081433" cy="6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5" y="1490826"/>
            <a:ext cx="10192127" cy="43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Number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 smtClean="0"/>
              <a:t>() -&gt; Convert number to string</a:t>
            </a:r>
          </a:p>
          <a:p>
            <a:r>
              <a:rPr lang="en-US" dirty="0" err="1"/>
              <a:t>toExponential</a:t>
            </a:r>
            <a:r>
              <a:rPr lang="en-US" dirty="0"/>
              <a:t> -&gt; Find exponential </a:t>
            </a:r>
            <a:r>
              <a:rPr lang="en-US" dirty="0" smtClean="0"/>
              <a:t>notation</a:t>
            </a:r>
          </a:p>
          <a:p>
            <a:r>
              <a:rPr lang="en-US" dirty="0" err="1"/>
              <a:t>toPrecision</a:t>
            </a:r>
            <a:r>
              <a:rPr lang="en-US" dirty="0"/>
              <a:t>() </a:t>
            </a:r>
            <a:r>
              <a:rPr lang="en-US" dirty="0" smtClean="0"/>
              <a:t>-&gt; Set  precision of floating point number and return with string </a:t>
            </a:r>
          </a:p>
          <a:p>
            <a:r>
              <a:rPr lang="en-US" dirty="0"/>
              <a:t>Number</a:t>
            </a:r>
            <a:r>
              <a:rPr lang="en-US" dirty="0" smtClean="0"/>
              <a:t>() -&gt; </a:t>
            </a:r>
            <a:r>
              <a:rPr lang="en-US" dirty="0" err="1"/>
              <a:t>parseInt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Math -&gt; Mathematic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268</Words>
  <Application>Microsoft Office PowerPoint</Application>
  <PresentationFormat>Widescreen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TH SarabunPSK</vt:lpstr>
      <vt:lpstr>Office Theme</vt:lpstr>
      <vt:lpstr>JSX</vt:lpstr>
      <vt:lpstr>Topic </vt:lpstr>
      <vt:lpstr>What is JSX</vt:lpstr>
      <vt:lpstr>Structure of React Native</vt:lpstr>
      <vt:lpstr>JavaScript Data Types</vt:lpstr>
      <vt:lpstr>What about this?</vt:lpstr>
      <vt:lpstr>Number</vt:lpstr>
      <vt:lpstr>Operators</vt:lpstr>
      <vt:lpstr>JavaScript Number Methods</vt:lpstr>
      <vt:lpstr>String</vt:lpstr>
      <vt:lpstr>Special Characters</vt:lpstr>
      <vt:lpstr>JavaScript String Methods</vt:lpstr>
      <vt:lpstr>Object</vt:lpstr>
      <vt:lpstr>Array</vt:lpstr>
      <vt:lpstr>JavaScript Array Methods</vt:lpstr>
      <vt:lpstr>State and Event</vt:lpstr>
      <vt:lpstr>State and Event</vt:lpstr>
      <vt:lpstr>ให้นิสิตสร้าง App เครื่องคิดเลขให้แล้วเสร็จ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Tamnuwat</dc:creator>
  <cp:lastModifiedBy>Tamnuwat</cp:lastModifiedBy>
  <cp:revision>91</cp:revision>
  <dcterms:created xsi:type="dcterms:W3CDTF">2019-07-20T06:24:30Z</dcterms:created>
  <dcterms:modified xsi:type="dcterms:W3CDTF">2019-08-06T14:28:41Z</dcterms:modified>
</cp:coreProperties>
</file>