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22" r:id="rId3"/>
    <p:sldId id="343" r:id="rId4"/>
    <p:sldId id="344" r:id="rId5"/>
    <p:sldId id="345" r:id="rId6"/>
    <p:sldId id="346" r:id="rId7"/>
    <p:sldId id="347" r:id="rId8"/>
    <p:sldId id="348" r:id="rId9"/>
    <p:sldId id="350" r:id="rId10"/>
    <p:sldId id="349" r:id="rId11"/>
    <p:sldId id="351" r:id="rId12"/>
    <p:sldId id="352" r:id="rId13"/>
    <p:sldId id="353" r:id="rId14"/>
    <p:sldId id="354" r:id="rId15"/>
    <p:sldId id="34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66FF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86538" autoAdjust="0"/>
  </p:normalViewPr>
  <p:slideViewPr>
    <p:cSldViewPr snapToGrid="0">
      <p:cViewPr>
        <p:scale>
          <a:sx n="50" d="100"/>
          <a:sy n="50" d="100"/>
        </p:scale>
        <p:origin x="1180" y="2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450C9-FA0E-4C89-BCE7-5DA5E1C7AC4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B517F-FE6F-4CE3-9012-9995B1C3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B517F-FE6F-4CE3-9012-9995B1C370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2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7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7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5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1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3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0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8DF-0973-4509-9893-E850D7779A4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2798"/>
            <a:ext cx="10515600" cy="101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E8DF-0973-4509-9893-E850D7779A4A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3209B-033A-4AD0-AADD-447D7A73F8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9525" y="1"/>
            <a:ext cx="7101805" cy="493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/>
          <a:srcRect l="10139"/>
          <a:stretch/>
        </p:blipFill>
        <p:spPr>
          <a:xfrm>
            <a:off x="3131840" y="0"/>
            <a:ext cx="6012160" cy="4934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/>
          <a:srcRect l="10139"/>
          <a:stretch/>
        </p:blipFill>
        <p:spPr>
          <a:xfrm>
            <a:off x="6189365" y="0"/>
            <a:ext cx="6012160" cy="49341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725103" y="6350"/>
            <a:ext cx="9144000" cy="7032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</a:rPr>
              <a:t>Mobile Application Development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H SarabunPSK" panose="020B0500040200020003" pitchFamily="34" charset="-34"/>
          <a:ea typeface="+mj-ea"/>
          <a:cs typeface="TH SarabunPSK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267" y="1122363"/>
            <a:ext cx="11616266" cy="2387600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JSX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Java Script </a:t>
            </a:r>
            <a:r>
              <a:rPr lang="en-US" sz="4400" b="1" dirty="0" err="1" smtClean="0"/>
              <a:t>eXtend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937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Class/Method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058150" cy="3924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411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13" y="1690688"/>
            <a:ext cx="2889707" cy="394467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371754" y="1690688"/>
            <a:ext cx="6971414" cy="101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defRPr>
            </a:lvl1pPr>
          </a:lstStyle>
          <a:p>
            <a:r>
              <a:rPr lang="en-US" dirty="0" smtClean="0"/>
              <a:t>1. </a:t>
            </a:r>
            <a:r>
              <a:rPr lang="th-TH" dirty="0" smtClean="0"/>
              <a:t>กรอกน้ำหนัก และส่วนสูงและเลือก ประเภทคน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71753" y="2397399"/>
            <a:ext cx="7515447" cy="96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defRPr>
            </a:lvl1pPr>
          </a:lstStyle>
          <a:p>
            <a:r>
              <a:rPr lang="en-US" dirty="0" smtClean="0"/>
              <a:t>2. </a:t>
            </a:r>
            <a:r>
              <a:rPr lang="th-TH" dirty="0" smtClean="0"/>
              <a:t>ทำการคำนวณค่าที่และแสดงเกณฑ์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22280"/>
              </p:ext>
            </p:extLst>
          </p:nvPr>
        </p:nvGraphicFramePr>
        <p:xfrm>
          <a:off x="4408967" y="4272871"/>
          <a:ext cx="6896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494"/>
                <a:gridCol w="34484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ช่วง</a:t>
                      </a:r>
                      <a:endParaRPr lang="en-US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เกณฑ์</a:t>
                      </a:r>
                      <a:endParaRPr lang="en-US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4371753" y="3104110"/>
            <a:ext cx="7515447" cy="96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defRPr>
            </a:lvl1pPr>
          </a:lstStyle>
          <a:p>
            <a:r>
              <a:rPr lang="en-US" dirty="0" smtClean="0"/>
              <a:t>BMI = Weight/Height^2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1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เกณฑ์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02272"/>
              </p:ext>
            </p:extLst>
          </p:nvPr>
        </p:nvGraphicFramePr>
        <p:xfrm>
          <a:off x="967266" y="2177371"/>
          <a:ext cx="10208733" cy="385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911"/>
                <a:gridCol w="3402911"/>
                <a:gridCol w="3402911"/>
              </a:tblGrid>
              <a:tr h="908276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Asia</a:t>
                      </a:r>
                      <a:endParaRPr lang="en-US" sz="4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48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</a:t>
                      </a:r>
                      <a:r>
                        <a:rPr lang="en-US" sz="48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Western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48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เกณฑ์</a:t>
                      </a:r>
                      <a:endParaRPr lang="en-US" sz="4800" dirty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736713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&lt;</a:t>
                      </a:r>
                      <a:r>
                        <a:rPr lang="en-US" sz="4000" baseline="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= </a:t>
                      </a:r>
                      <a:r>
                        <a:rPr lang="en-US" sz="40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18.5</a:t>
                      </a:r>
                      <a:endParaRPr lang="en-US" sz="4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&lt;</a:t>
                      </a:r>
                      <a:r>
                        <a:rPr lang="en-US" sz="4000" baseline="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=</a:t>
                      </a:r>
                      <a:r>
                        <a:rPr lang="en-US" sz="40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19.5</a:t>
                      </a:r>
                      <a:endParaRPr lang="en-US" sz="4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Under weight</a:t>
                      </a:r>
                      <a:endParaRPr lang="en-US" sz="4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736713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18.5-24.9</a:t>
                      </a:r>
                      <a:endParaRPr lang="en-US" sz="4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19.5-34.5</a:t>
                      </a:r>
                      <a:endParaRPr lang="en-US" sz="4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Normal weight</a:t>
                      </a:r>
                      <a:endParaRPr lang="en-US" sz="4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736713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24.9-29.9</a:t>
                      </a:r>
                      <a:endParaRPr lang="en-US" sz="4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34.9-39.9</a:t>
                      </a:r>
                      <a:endParaRPr lang="en-US" sz="4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Overweight</a:t>
                      </a:r>
                      <a:endParaRPr lang="en-US" sz="4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736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&gt; </a:t>
                      </a:r>
                      <a:r>
                        <a:rPr lang="en-US" sz="40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&gt; 39.9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Obesity</a:t>
                      </a:r>
                      <a:endParaRPr lang="en-US" sz="4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37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6062"/>
            <a:ext cx="4848225" cy="501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2410" b="16350"/>
          <a:stretch/>
        </p:blipFill>
        <p:spPr>
          <a:xfrm>
            <a:off x="7023100" y="2844801"/>
            <a:ext cx="4848225" cy="207010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5791200" y="3340100"/>
            <a:ext cx="774700" cy="6857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7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2653998"/>
            <a:ext cx="10515600" cy="1017890"/>
          </a:xfrm>
        </p:spPr>
        <p:txBody>
          <a:bodyPr>
            <a:noAutofit/>
          </a:bodyPr>
          <a:lstStyle/>
          <a:p>
            <a:r>
              <a:rPr lang="en-US" sz="6600" b="1" dirty="0"/>
              <a:t>https://github.com/tamnuwat/JSX2.git</a:t>
            </a:r>
          </a:p>
        </p:txBody>
      </p:sp>
    </p:spTree>
    <p:extLst>
      <p:ext uri="{BB962C8B-B14F-4D97-AF65-F5344CB8AC3E}">
        <p14:creationId xmlns:p14="http://schemas.microsoft.com/office/powerpoint/2010/main" val="40610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61488"/>
            <a:ext cx="10515600" cy="34154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React-Native Page Management</a:t>
            </a:r>
          </a:p>
          <a:p>
            <a:pPr marL="0" indent="0" algn="ctr">
              <a:buNone/>
            </a:pPr>
            <a:r>
              <a:rPr lang="en-US" sz="6000" b="1" dirty="0" smtClean="0"/>
              <a:t>(Next Week)</a:t>
            </a:r>
          </a:p>
        </p:txBody>
      </p:sp>
    </p:spTree>
    <p:extLst>
      <p:ext uri="{BB962C8B-B14F-4D97-AF65-F5344CB8AC3E}">
        <p14:creationId xmlns:p14="http://schemas.microsoft.com/office/powerpoint/2010/main" val="14010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240" y="1690688"/>
            <a:ext cx="10092559" cy="478368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Comparison </a:t>
            </a:r>
            <a:r>
              <a:rPr lang="en-US" sz="3200" dirty="0"/>
              <a:t>and Logical Operators</a:t>
            </a:r>
            <a:endParaRPr lang="en-US" sz="3200" dirty="0" smtClean="0"/>
          </a:p>
          <a:p>
            <a:r>
              <a:rPr lang="en-US" sz="3200" dirty="0" smtClean="0"/>
              <a:t>Loop</a:t>
            </a:r>
          </a:p>
          <a:p>
            <a:r>
              <a:rPr lang="en-US" sz="3200" dirty="0" smtClean="0"/>
              <a:t>Function</a:t>
            </a:r>
          </a:p>
          <a:p>
            <a:r>
              <a:rPr lang="en-US" sz="3200" dirty="0" smtClean="0"/>
              <a:t>Class Object</a:t>
            </a:r>
          </a:p>
          <a:p>
            <a:r>
              <a:rPr lang="en-US" sz="3200" dirty="0" smtClean="0"/>
              <a:t>Example 1</a:t>
            </a:r>
          </a:p>
          <a:p>
            <a:r>
              <a:rPr lang="en-US" sz="3200" dirty="0"/>
              <a:t>Example </a:t>
            </a:r>
            <a:r>
              <a:rPr lang="en-US" sz="3200" dirty="0" smtClean="0"/>
              <a:t>2</a:t>
            </a:r>
          </a:p>
          <a:p>
            <a:r>
              <a:rPr lang="en-US" sz="3200" smtClean="0"/>
              <a:t>Example 3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373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</a:t>
            </a:r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02254"/>
              </p:ext>
            </p:extLst>
          </p:nvPr>
        </p:nvGraphicFramePr>
        <p:xfrm>
          <a:off x="838200" y="1782921"/>
          <a:ext cx="8879958" cy="4553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2810933"/>
                <a:gridCol w="4824425"/>
              </a:tblGrid>
              <a:tr h="43345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Operator	</a:t>
                      </a:r>
                      <a:endParaRPr lang="en-US" sz="24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Description</a:t>
                      </a:r>
                      <a:endParaRPr lang="en-US" sz="24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Comparing</a:t>
                      </a:r>
                      <a:endParaRPr lang="en-US" sz="24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433459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==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equal to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433459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!=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not equal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433459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equal value and equal type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‘5’ === 5 -&gt;false, 5 === 5 -&gt;true, </a:t>
                      </a:r>
                    </a:p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433459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equal value and equal type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‘5’ === 5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-&gt;true,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=== 5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-&gt;false, 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3459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&gt;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greater than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433459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&lt;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less than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469678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&gt;=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greater than or equal to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609305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&lt;=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less than or equal to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6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7926"/>
            <a:ext cx="10834798" cy="1247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5097"/>
            <a:ext cx="10834798" cy="18895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58" y="4696594"/>
            <a:ext cx="4143375" cy="190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Left Arrow 6"/>
          <p:cNvSpPr/>
          <p:nvPr/>
        </p:nvSpPr>
        <p:spPr>
          <a:xfrm>
            <a:off x="5436670" y="5436443"/>
            <a:ext cx="705404" cy="4253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80211" y="5162183"/>
            <a:ext cx="1870575" cy="101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8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Switch/Case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644"/>
            <a:ext cx="10807121" cy="348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5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027721" cy="1156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93" y="3208374"/>
            <a:ext cx="6067425" cy="114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63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18837" cy="1244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26" y="3322896"/>
            <a:ext cx="4848225" cy="1466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77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1386"/>
            <a:ext cx="10874319" cy="1259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65" y="3285505"/>
            <a:ext cx="3714750" cy="1047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702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02" y="1690688"/>
            <a:ext cx="2795660" cy="468895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382386" y="1888454"/>
            <a:ext cx="6971414" cy="101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defRPr>
            </a:lvl1pPr>
          </a:lstStyle>
          <a:p>
            <a:r>
              <a:rPr lang="en-US" dirty="0" smtClean="0"/>
              <a:t>1. </a:t>
            </a:r>
            <a:r>
              <a:rPr lang="th-TH" dirty="0" smtClean="0"/>
              <a:t>กรอกชื่อและคะแนนของนิสิต  </a:t>
            </a:r>
            <a:r>
              <a:rPr lang="en-US" dirty="0" smtClean="0"/>
              <a:t>3 </a:t>
            </a:r>
            <a:r>
              <a:rPr lang="th-TH" dirty="0" smtClean="0"/>
              <a:t>คน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82385" y="2595165"/>
            <a:ext cx="7515447" cy="96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defRPr>
            </a:lvl1pPr>
          </a:lstStyle>
          <a:p>
            <a:r>
              <a:rPr lang="en-US" dirty="0" smtClean="0"/>
              <a:t>2. </a:t>
            </a:r>
            <a:r>
              <a:rPr lang="th-TH" dirty="0" smtClean="0"/>
              <a:t>ทำการคำนวณหาคนที่ได้คะแนนรวมมากที่สุด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82385" y="3301876"/>
            <a:ext cx="7515447" cy="96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defRPr>
            </a:lvl1pPr>
          </a:lstStyle>
          <a:p>
            <a:r>
              <a:rPr lang="en-US" dirty="0" smtClean="0"/>
              <a:t>3. </a:t>
            </a:r>
            <a:r>
              <a:rPr lang="th-TH" dirty="0" smtClean="0"/>
              <a:t>ทำการแสดง </a:t>
            </a:r>
            <a:r>
              <a:rPr lang="en-US" dirty="0" smtClean="0"/>
              <a:t>Alert </a:t>
            </a:r>
            <a:r>
              <a:rPr lang="th-TH" dirty="0" smtClean="0"/>
              <a:t>ชื่อ คนที่ได้คะแนนมากที่สุด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5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8465</TotalTime>
  <Words>193</Words>
  <Application>Microsoft Office PowerPoint</Application>
  <PresentationFormat>Widescreen</PresentationFormat>
  <Paragraphs>70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TH SarabunPSK</vt:lpstr>
      <vt:lpstr>Office Theme</vt:lpstr>
      <vt:lpstr>JSX</vt:lpstr>
      <vt:lpstr>Topic </vt:lpstr>
      <vt:lpstr>Comparison Operators</vt:lpstr>
      <vt:lpstr>IF/Else</vt:lpstr>
      <vt:lpstr>Switch/Case</vt:lpstr>
      <vt:lpstr>For Loop</vt:lpstr>
      <vt:lpstr>While Loop</vt:lpstr>
      <vt:lpstr>Function</vt:lpstr>
      <vt:lpstr>Example </vt:lpstr>
      <vt:lpstr>Class/Method</vt:lpstr>
      <vt:lpstr>Example</vt:lpstr>
      <vt:lpstr>เกณฑ์</vt:lpstr>
      <vt:lpstr>Example</vt:lpstr>
      <vt:lpstr>https://github.com/tamnuwat/JSX2.git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</dc:title>
  <dc:creator>Tamnuwat</dc:creator>
  <cp:lastModifiedBy>Tamnuwat Valeeprakhon</cp:lastModifiedBy>
  <cp:revision>104</cp:revision>
  <dcterms:created xsi:type="dcterms:W3CDTF">2019-07-20T06:24:30Z</dcterms:created>
  <dcterms:modified xsi:type="dcterms:W3CDTF">2019-08-21T06:20:51Z</dcterms:modified>
</cp:coreProperties>
</file>