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3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82" r:id="rId12"/>
    <p:sldId id="292" r:id="rId13"/>
    <p:sldId id="291" r:id="rId14"/>
    <p:sldId id="286" r:id="rId15"/>
    <p:sldId id="289" r:id="rId16"/>
    <p:sldId id="295" r:id="rId17"/>
    <p:sldId id="294" r:id="rId18"/>
    <p:sldId id="287" r:id="rId19"/>
    <p:sldId id="288" r:id="rId20"/>
    <p:sldId id="298" r:id="rId21"/>
    <p:sldId id="299" r:id="rId22"/>
    <p:sldId id="284" r:id="rId23"/>
    <p:sldId id="296" r:id="rId24"/>
    <p:sldId id="297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2574-8562-477E-8B03-F59CA679D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Firebase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Preparation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Gmail Account </a:t>
            </a:r>
          </a:p>
          <a:p>
            <a:r>
              <a:rPr lang="en-US" dirty="0" smtClean="0"/>
              <a:t>Firebase </a:t>
            </a:r>
            <a:endParaRPr lang="en-US" dirty="0"/>
          </a:p>
          <a:p>
            <a:r>
              <a:rPr lang="en-US" dirty="0" smtClean="0"/>
              <a:t>Installation node package -&gt; </a:t>
            </a:r>
            <a:r>
              <a:rPr lang="en-US" dirty="0" err="1"/>
              <a:t>npm</a:t>
            </a:r>
            <a:r>
              <a:rPr lang="en-US" dirty="0"/>
              <a:t> install --save firebase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</a:t>
            </a:r>
            <a:r>
              <a:rPr lang="en-US" b="1" dirty="0" err="1" smtClean="0"/>
              <a:t>Firestore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Real time listening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</a:p>
          <a:p>
            <a:r>
              <a:rPr lang="en-US" dirty="0" smtClean="0"/>
              <a:t>Document</a:t>
            </a:r>
          </a:p>
          <a:p>
            <a:r>
              <a:rPr lang="en-US" dirty="0" smtClean="0"/>
              <a:t>Key-Value</a:t>
            </a:r>
          </a:p>
          <a:p>
            <a:r>
              <a:rPr lang="en-US" dirty="0" smtClean="0"/>
              <a:t>Graph database </a:t>
            </a:r>
            <a:endParaRPr lang="en-US" dirty="0"/>
          </a:p>
        </p:txBody>
      </p:sp>
      <p:pic>
        <p:nvPicPr>
          <p:cNvPr id="1026" name="Picture 2" descr="1378416-introducingdatascienc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81" y="3857239"/>
            <a:ext cx="5193874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2523"/>
            <a:ext cx="9963149" cy="5028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3751" y="5486400"/>
            <a:ext cx="2685535" cy="9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3859" y="4971535"/>
            <a:ext cx="2685535" cy="9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</a:t>
            </a:r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Collection </a:t>
            </a:r>
            <a:r>
              <a:rPr lang="en-US" dirty="0"/>
              <a:t>in Cloud </a:t>
            </a:r>
            <a:r>
              <a:rPr lang="en-US" dirty="0" err="1" smtClean="0"/>
              <a:t>Firestore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Configuration in Database class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Insert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insert method from main class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3776" y="4532785"/>
            <a:ext cx="230839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function(ID)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45654" y="4485160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25504" y="4546941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3609" y="4269942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Insert(parameters,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561403" y="5070046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3609" y="5371284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function(ID)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50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Data(Get data </a:t>
            </a:r>
            <a:r>
              <a:rPr lang="en-US" b="1" dirty="0" smtClean="0"/>
              <a:t>once)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</a:t>
            </a:r>
          </a:p>
          <a:p>
            <a:pPr lvl="1"/>
            <a:r>
              <a:rPr lang="en-US" dirty="0" smtClean="0"/>
              <a:t>return Snapshot (multiple </a:t>
            </a:r>
            <a:r>
              <a:rPr lang="en-US" dirty="0"/>
              <a:t>document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 err="1"/>
              <a:t>db.collection</a:t>
            </a:r>
            <a:r>
              <a:rPr lang="en-US" dirty="0"/>
              <a:t>('cities</a:t>
            </a:r>
            <a:r>
              <a:rPr lang="en-US" dirty="0" smtClean="0"/>
              <a:t>').get();</a:t>
            </a:r>
          </a:p>
          <a:p>
            <a:r>
              <a:rPr lang="en-US" dirty="0" smtClean="0"/>
              <a:t>Get by ID</a:t>
            </a:r>
          </a:p>
          <a:p>
            <a:pPr lvl="1"/>
            <a:r>
              <a:rPr lang="en-US" dirty="0" smtClean="0"/>
              <a:t>return a document 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db.collection</a:t>
            </a:r>
            <a:r>
              <a:rPr lang="en-US" dirty="0"/>
              <a:t>('cities').doc('SF</a:t>
            </a:r>
            <a:r>
              <a:rPr lang="en-US" dirty="0" smtClean="0"/>
              <a:t>').get();</a:t>
            </a:r>
          </a:p>
          <a:p>
            <a:r>
              <a:rPr lang="en-US" dirty="0" smtClean="0"/>
              <a:t>Get </a:t>
            </a:r>
            <a:r>
              <a:rPr lang="en-US" dirty="0"/>
              <a:t>by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return Snapshot</a:t>
            </a:r>
            <a:r>
              <a:rPr lang="en-US" dirty="0"/>
              <a:t>(multiple document)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db.collection</a:t>
            </a:r>
            <a:r>
              <a:rPr lang="en-US" dirty="0"/>
              <a:t>('cities</a:t>
            </a:r>
            <a:r>
              <a:rPr lang="en-US" dirty="0" smtClean="0"/>
              <a:t>').where</a:t>
            </a:r>
            <a:r>
              <a:rPr lang="en-US" dirty="0"/>
              <a:t>('capital', '==', true).get()</a:t>
            </a:r>
          </a:p>
        </p:txBody>
      </p:sp>
    </p:spTree>
    <p:extLst>
      <p:ext uri="{BB962C8B-B14F-4D97-AF65-F5344CB8AC3E}">
        <p14:creationId xmlns:p14="http://schemas.microsoft.com/office/powerpoint/2010/main" val="277549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Read method</a:t>
            </a:r>
          </a:p>
          <a:p>
            <a:pPr marL="514350" indent="-514350">
              <a:buAutoNum type="arabicPeriod"/>
            </a:pPr>
            <a:r>
              <a:rPr lang="en-US" dirty="0"/>
              <a:t>Call </a:t>
            </a:r>
            <a:r>
              <a:rPr lang="en-US" dirty="0" smtClean="0"/>
              <a:t>Read </a:t>
            </a:r>
            <a:r>
              <a:rPr lang="en-US" dirty="0"/>
              <a:t>method from main class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30" y="375019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/>
              <a:t>Snapshot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12703" y="370256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92553" y="376434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0658" y="348734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Read(parameters,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528452" y="428745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0658" y="458869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/>
              <a:t>Snapshot</a:t>
            </a:r>
            <a:r>
              <a:rPr lang="en-US" sz="1200" dirty="0" smtClean="0"/>
              <a:t>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41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</a:t>
            </a:r>
            <a:r>
              <a:rPr lang="en-US" b="1" dirty="0" smtClean="0"/>
              <a:t>Data(Real-time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Read </a:t>
            </a:r>
            <a:r>
              <a:rPr lang="en-US" dirty="0" smtClean="0"/>
              <a:t>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Call Read method from main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sz="2400" u="sng" dirty="0" smtClean="0"/>
              <a:t>Normal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db.collection</a:t>
            </a:r>
            <a:r>
              <a:rPr lang="en-US" sz="2400" dirty="0"/>
              <a:t>('cities').doc('SF</a:t>
            </a:r>
            <a:r>
              <a:rPr lang="en-US" sz="2400" dirty="0" smtClean="0"/>
              <a:t>').</a:t>
            </a:r>
            <a:r>
              <a:rPr lang="en-US" sz="2400" dirty="0" smtClean="0">
                <a:solidFill>
                  <a:srgbClr val="FF0000"/>
                </a:solidFill>
              </a:rPr>
              <a:t>get</a:t>
            </a:r>
          </a:p>
          <a:p>
            <a:pPr marL="0" indent="0">
              <a:buNone/>
            </a:pPr>
            <a:r>
              <a:rPr lang="en-US" sz="2400" u="sng" dirty="0" smtClean="0"/>
              <a:t>Real-Time</a:t>
            </a:r>
            <a:endParaRPr lang="en-US" sz="2400" u="sng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db.collection</a:t>
            </a:r>
            <a:r>
              <a:rPr lang="en-US" dirty="0"/>
              <a:t>('cities').doc('SF</a:t>
            </a:r>
            <a:r>
              <a:rPr lang="en-US" dirty="0" smtClean="0"/>
              <a:t>').</a:t>
            </a:r>
            <a:r>
              <a:rPr lang="en-US" dirty="0" err="1" smtClean="0">
                <a:solidFill>
                  <a:srgbClr val="FF0000"/>
                </a:solidFill>
              </a:rPr>
              <a:t>onSnapshot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/>
              <a:t>Snapshot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Read(parameters,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/>
              <a:t>Snapshot</a:t>
            </a:r>
            <a:r>
              <a:rPr lang="en-US" sz="1200" dirty="0" smtClean="0"/>
              <a:t>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95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Update method</a:t>
            </a:r>
          </a:p>
          <a:p>
            <a:pPr lvl="1"/>
            <a:r>
              <a:rPr lang="en-US" dirty="0" err="1"/>
              <a:t>Updata</a:t>
            </a:r>
            <a:r>
              <a:rPr lang="en-US" dirty="0"/>
              <a:t> by ID </a:t>
            </a:r>
          </a:p>
          <a:p>
            <a:pPr lvl="1"/>
            <a:r>
              <a:rPr lang="en-US" dirty="0" smtClean="0"/>
              <a:t>Update All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Call </a:t>
            </a:r>
            <a:r>
              <a:rPr lang="en-US" dirty="0" smtClean="0"/>
              <a:t>update </a:t>
            </a:r>
            <a:r>
              <a:rPr lang="en-US" dirty="0"/>
              <a:t>method from main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Read(parameters,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18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Delete method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by ID </a:t>
            </a:r>
          </a:p>
          <a:p>
            <a:pPr lvl="1"/>
            <a:r>
              <a:rPr lang="en-US" dirty="0" smtClean="0"/>
              <a:t>Delete All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Call </a:t>
            </a:r>
            <a:r>
              <a:rPr lang="en-US" dirty="0" smtClean="0"/>
              <a:t>Delete method </a:t>
            </a:r>
            <a:r>
              <a:rPr lang="en-US" dirty="0"/>
              <a:t>from main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delete(parameters,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02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Topic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 smtClean="0"/>
              <a:t>Firestore</a:t>
            </a:r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/>
              <a:t>Cloud </a:t>
            </a:r>
            <a:r>
              <a:rPr lang="en-US" dirty="0" smtClean="0"/>
              <a:t>Storage</a:t>
            </a:r>
          </a:p>
          <a:p>
            <a:r>
              <a:rPr lang="en-US" dirty="0"/>
              <a:t>ML </a:t>
            </a:r>
            <a:r>
              <a:rPr lang="en-US" dirty="0" smtClean="0"/>
              <a:t>Kit</a:t>
            </a:r>
          </a:p>
        </p:txBody>
      </p:sp>
    </p:spTree>
    <p:extLst>
      <p:ext uri="{BB962C8B-B14F-4D97-AF65-F5344CB8AC3E}">
        <p14:creationId xmlns:p14="http://schemas.microsoft.com/office/powerpoint/2010/main" val="260214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th-TH" dirty="0" smtClean="0"/>
              <a:t>ให้นิสิตจับคู่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th-TH" dirty="0" smtClean="0"/>
              <a:t>ให้นิสิตสร้างระบบแชทแบบ </a:t>
            </a:r>
            <a:r>
              <a:rPr lang="en-US" dirty="0" smtClean="0"/>
              <a:t>Real time </a:t>
            </a:r>
            <a:r>
              <a:rPr lang="th-TH" dirty="0" smtClean="0"/>
              <a:t>โดยสร้าง </a:t>
            </a:r>
            <a:r>
              <a:rPr lang="en-US" dirty="0" smtClean="0"/>
              <a:t>Collection </a:t>
            </a:r>
            <a:r>
              <a:rPr lang="th-TH" dirty="0" smtClean="0"/>
              <a:t>ชื่อ </a:t>
            </a:r>
            <a:r>
              <a:rPr lang="en-US" dirty="0" smtClean="0"/>
              <a:t>Message </a:t>
            </a:r>
            <a:r>
              <a:rPr lang="th-TH" dirty="0" smtClean="0"/>
              <a:t>เพื่อเก็บข้อมูล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th-TH" dirty="0" smtClean="0"/>
              <a:t>ผลลัพธ์ที่ได้จะเหมือนดังภาพตัวอย่าง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79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7" t="3373" r="1749" b="913"/>
          <a:stretch/>
        </p:blipFill>
        <p:spPr>
          <a:xfrm>
            <a:off x="942975" y="1690688"/>
            <a:ext cx="236220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4" y="1690688"/>
            <a:ext cx="7153275" cy="25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6212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Registration(Email-Password)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Registration method 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Registration method from main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Parameter</a:t>
            </a:r>
          </a:p>
          <a:p>
            <a:pPr lvl="2"/>
            <a:r>
              <a:rPr lang="en-US" dirty="0" err="1" smtClean="0"/>
              <a:t>UserName</a:t>
            </a:r>
            <a:r>
              <a:rPr lang="en-US" dirty="0" smtClean="0"/>
              <a:t>(Email)</a:t>
            </a:r>
          </a:p>
          <a:p>
            <a:pPr lvl="2"/>
            <a:r>
              <a:rPr lang="en-US" dirty="0" smtClean="0"/>
              <a:t>Password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 err="1" smtClean="0"/>
              <a:t>user,id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registration(parameters,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 err="1" smtClean="0"/>
              <a:t>user,id</a:t>
            </a:r>
            <a:r>
              <a:rPr lang="en-US" sz="1200" dirty="0" smtClean="0"/>
              <a:t>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8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Checking(Email-Password)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Create Checking method 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Checking</a:t>
            </a:r>
            <a:r>
              <a:rPr lang="en-US" dirty="0" smtClean="0"/>
              <a:t> </a:t>
            </a:r>
            <a:r>
              <a:rPr lang="en-US" dirty="0"/>
              <a:t>method from main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Parameter</a:t>
            </a:r>
          </a:p>
          <a:p>
            <a:pPr lvl="2"/>
            <a:r>
              <a:rPr lang="en-US" dirty="0" err="1" smtClean="0"/>
              <a:t>UserName</a:t>
            </a:r>
            <a:r>
              <a:rPr lang="en-US" dirty="0" smtClean="0"/>
              <a:t>(Email)</a:t>
            </a:r>
          </a:p>
          <a:p>
            <a:pPr lvl="2"/>
            <a:r>
              <a:rPr lang="en-US" dirty="0" smtClean="0"/>
              <a:t>Password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registration(parameters,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188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91259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</a:t>
            </a:r>
            <a:r>
              <a:rPr lang="en-US" b="1" dirty="0" smtClean="0"/>
              <a:t>Kit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Recognition </a:t>
            </a:r>
          </a:p>
          <a:p>
            <a:r>
              <a:rPr lang="en-US" dirty="0" smtClean="0"/>
              <a:t>Image labeling</a:t>
            </a:r>
          </a:p>
          <a:p>
            <a:r>
              <a:rPr lang="en-US" dirty="0" smtClean="0"/>
              <a:t>Barcode scanning</a:t>
            </a:r>
          </a:p>
          <a:p>
            <a:r>
              <a:rPr lang="en-US" dirty="0" smtClean="0"/>
              <a:t>Face Detection</a:t>
            </a:r>
          </a:p>
          <a:p>
            <a:r>
              <a:rPr lang="en-US" dirty="0" smtClean="0"/>
              <a:t>Land mark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5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Firebase :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firebase.google.com/docs/database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Expo :</a:t>
            </a:r>
          </a:p>
          <a:p>
            <a:r>
              <a:rPr lang="en-US" dirty="0" smtClean="0"/>
              <a:t>Navigation : </a:t>
            </a:r>
          </a:p>
        </p:txBody>
      </p:sp>
    </p:spTree>
    <p:extLst>
      <p:ext uri="{BB962C8B-B14F-4D97-AF65-F5344CB8AC3E}">
        <p14:creationId xmlns:p14="http://schemas.microsoft.com/office/powerpoint/2010/main" val="26588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Firesbase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Firebase </a:t>
            </a:r>
            <a:r>
              <a:rPr lang="en-US" dirty="0"/>
              <a:t>is Google’s mobile application development platform that helps you build, improve, and grow your app.</a:t>
            </a:r>
          </a:p>
        </p:txBody>
      </p:sp>
    </p:spTree>
    <p:extLst>
      <p:ext uri="{BB962C8B-B14F-4D97-AF65-F5344CB8AC3E}">
        <p14:creationId xmlns:p14="http://schemas.microsoft.com/office/powerpoint/2010/main" val="324277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Firesbase</a:t>
            </a:r>
            <a:endParaRPr lang="en-US" b="1" dirty="0"/>
          </a:p>
        </p:txBody>
      </p:sp>
      <p:pic>
        <p:nvPicPr>
          <p:cNvPr id="1026" name="Picture 2" descr="ผลการค้นหารูปภาพสำหรับ fire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6" b="2695"/>
          <a:stretch/>
        </p:blipFill>
        <p:spPr bwMode="auto">
          <a:xfrm>
            <a:off x="41275" y="1906588"/>
            <a:ext cx="12125325" cy="39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</a:t>
            </a:r>
            <a:r>
              <a:rPr lang="en-US" b="1" dirty="0" err="1" smtClean="0"/>
              <a:t>Firestore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Store </a:t>
            </a:r>
            <a:r>
              <a:rPr lang="en-US" dirty="0"/>
              <a:t>and sync data between users and </a:t>
            </a:r>
            <a:r>
              <a:rPr lang="en-US" dirty="0" smtClean="0"/>
              <a:t>devices</a:t>
            </a:r>
          </a:p>
          <a:p>
            <a:pPr algn="thaiDist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cloud-hosted, NoSQL </a:t>
            </a:r>
            <a:r>
              <a:rPr lang="en-US" dirty="0" smtClean="0"/>
              <a:t>database</a:t>
            </a:r>
          </a:p>
          <a:p>
            <a:pPr algn="thaiDist"/>
            <a:r>
              <a:rPr lang="en-US" dirty="0"/>
              <a:t>S</a:t>
            </a:r>
            <a:r>
              <a:rPr lang="en-US" dirty="0" smtClean="0"/>
              <a:t>ynchronization </a:t>
            </a:r>
            <a:r>
              <a:rPr lang="en-US" dirty="0"/>
              <a:t>and offline </a:t>
            </a:r>
            <a:r>
              <a:rPr lang="en-US" dirty="0" smtClean="0"/>
              <a:t>support</a:t>
            </a:r>
          </a:p>
          <a:p>
            <a:pPr algn="thaiDist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with other Firebase </a:t>
            </a:r>
            <a:r>
              <a:rPr lang="en-US" dirty="0" smtClean="0"/>
              <a:t>products</a:t>
            </a:r>
          </a:p>
          <a:p>
            <a:pPr algn="thaiDist"/>
            <a:r>
              <a:rPr lang="en-US" dirty="0"/>
              <a:t>S</a:t>
            </a:r>
            <a:r>
              <a:rPr lang="en-US" dirty="0" smtClean="0"/>
              <a:t>erver less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</a:t>
            </a:r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and share user-generated </a:t>
            </a:r>
            <a:r>
              <a:rPr lang="en-US" dirty="0" smtClean="0"/>
              <a:t>content.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mages</a:t>
            </a:r>
            <a:r>
              <a:rPr lang="en-US" dirty="0"/>
              <a:t>, audio, and </a:t>
            </a:r>
            <a:r>
              <a:rPr lang="en-US" dirty="0" smtClean="0"/>
              <a:t>video.</a:t>
            </a:r>
          </a:p>
          <a:p>
            <a:r>
              <a:rPr lang="en-US" dirty="0"/>
              <a:t>C</a:t>
            </a:r>
            <a:r>
              <a:rPr lang="en-US" dirty="0" smtClean="0"/>
              <a:t>ost-effective </a:t>
            </a:r>
            <a:r>
              <a:rPr lang="en-US" dirty="0"/>
              <a:t>object storage built for Google scale.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Google security to file uploads and </a:t>
            </a:r>
            <a:r>
              <a:rPr lang="en-US" dirty="0" smtClean="0"/>
              <a:t>downloads.</a:t>
            </a:r>
          </a:p>
          <a:p>
            <a:r>
              <a:rPr lang="en-US" dirty="0"/>
              <a:t>R</a:t>
            </a:r>
            <a:r>
              <a:rPr lang="en-US" dirty="0" smtClean="0"/>
              <a:t>egardless </a:t>
            </a:r>
            <a:r>
              <a:rPr lang="en-US" dirty="0"/>
              <a:t>of network quality.</a:t>
            </a:r>
          </a:p>
        </p:txBody>
      </p:sp>
    </p:spTree>
    <p:extLst>
      <p:ext uri="{BB962C8B-B14F-4D97-AF65-F5344CB8AC3E}">
        <p14:creationId xmlns:p14="http://schemas.microsoft.com/office/powerpoint/2010/main" val="243331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Manage </a:t>
            </a:r>
            <a:r>
              <a:rPr lang="en-US" dirty="0"/>
              <a:t>your users in a simple and secure way. </a:t>
            </a:r>
            <a:endParaRPr lang="en-US" dirty="0" smtClean="0"/>
          </a:p>
          <a:p>
            <a:pPr algn="thaiDist"/>
            <a:r>
              <a:rPr lang="en-US" dirty="0"/>
              <a:t>O</a:t>
            </a:r>
            <a:r>
              <a:rPr lang="en-US" dirty="0" smtClean="0"/>
              <a:t>ffers </a:t>
            </a:r>
            <a:r>
              <a:rPr lang="en-US" dirty="0"/>
              <a:t>multiple methods to </a:t>
            </a:r>
            <a:r>
              <a:rPr lang="en-US" dirty="0" smtClean="0"/>
              <a:t>authenticate. </a:t>
            </a:r>
          </a:p>
          <a:p>
            <a:pPr algn="thaiDist"/>
            <a:r>
              <a:rPr lang="en-US" dirty="0"/>
              <a:t>I</a:t>
            </a:r>
            <a:r>
              <a:rPr lang="en-US" dirty="0" smtClean="0"/>
              <a:t>ncluding email, password, Phone or confirm email</a:t>
            </a:r>
          </a:p>
          <a:p>
            <a:pPr algn="thaiDist"/>
            <a:r>
              <a:rPr lang="en-US" dirty="0"/>
              <a:t>T</a:t>
            </a:r>
            <a:r>
              <a:rPr lang="en-US" dirty="0" smtClean="0"/>
              <a:t>hird-party </a:t>
            </a:r>
            <a:r>
              <a:rPr lang="en-US" dirty="0"/>
              <a:t>providers like </a:t>
            </a:r>
            <a:r>
              <a:rPr lang="en-US" dirty="0" smtClean="0"/>
              <a:t>Google, Facebook, Twitter, GitHub, Yahoo</a:t>
            </a:r>
          </a:p>
          <a:p>
            <a:pPr algn="thaiDist"/>
            <a:r>
              <a:rPr lang="en-US" dirty="0" smtClean="0"/>
              <a:t>Build </a:t>
            </a:r>
            <a:r>
              <a:rPr lang="en-US" dirty="0"/>
              <a:t>your own </a:t>
            </a:r>
            <a:r>
              <a:rPr lang="en-US" dirty="0" smtClean="0"/>
              <a:t>interface and </a:t>
            </a:r>
            <a:r>
              <a:rPr lang="en-US" dirty="0"/>
              <a:t>fully customizable UI.</a:t>
            </a:r>
          </a:p>
        </p:txBody>
      </p:sp>
    </p:spTree>
    <p:extLst>
      <p:ext uri="{BB962C8B-B14F-4D97-AF65-F5344CB8AC3E}">
        <p14:creationId xmlns:p14="http://schemas.microsoft.com/office/powerpoint/2010/main" val="15605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</a:t>
            </a:r>
            <a:r>
              <a:rPr lang="en-US" b="1" dirty="0" smtClean="0"/>
              <a:t>Kit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Bring </a:t>
            </a:r>
            <a:r>
              <a:rPr lang="en-US" dirty="0"/>
              <a:t>powerful machine learning features to your mobile </a:t>
            </a:r>
            <a:r>
              <a:rPr lang="en-US" dirty="0" smtClean="0"/>
              <a:t>app. </a:t>
            </a:r>
          </a:p>
          <a:p>
            <a:pPr algn="thaiDist"/>
            <a:r>
              <a:rPr lang="en-US" dirty="0" smtClean="0"/>
              <a:t>Get </a:t>
            </a:r>
            <a:r>
              <a:rPr lang="en-US" dirty="0"/>
              <a:t>started easily by using our ready-to-use APIs </a:t>
            </a:r>
            <a:endParaRPr lang="en-US" dirty="0" smtClean="0"/>
          </a:p>
          <a:p>
            <a:pPr algn="thaiDist"/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/>
              <a:t>your own custom </a:t>
            </a:r>
            <a:r>
              <a:rPr lang="en-US" dirty="0" smtClean="0"/>
              <a:t>models can </a:t>
            </a:r>
            <a:r>
              <a:rPr lang="en-US" dirty="0"/>
              <a:t>be hosted </a:t>
            </a:r>
            <a:r>
              <a:rPr lang="en-US" dirty="0" smtClean="0"/>
              <a:t>by </a:t>
            </a:r>
            <a:r>
              <a:rPr lang="en-US" dirty="0"/>
              <a:t>Firebase. </a:t>
            </a:r>
            <a:endParaRPr lang="en-US" dirty="0" smtClean="0"/>
          </a:p>
          <a:p>
            <a:pPr algn="thaiDist"/>
            <a:r>
              <a:rPr lang="en-US" dirty="0" smtClean="0"/>
              <a:t>ML </a:t>
            </a:r>
            <a:r>
              <a:rPr lang="en-US" dirty="0"/>
              <a:t>Kit APIs can run on-device or in the </a:t>
            </a:r>
            <a:r>
              <a:rPr lang="en-US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682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Cordia New</vt:lpstr>
      <vt:lpstr>TH SarabunPSK</vt:lpstr>
      <vt:lpstr>Office Theme</vt:lpstr>
      <vt:lpstr>Firebase</vt:lpstr>
      <vt:lpstr>Topic</vt:lpstr>
      <vt:lpstr>URI</vt:lpstr>
      <vt:lpstr>Firesbase</vt:lpstr>
      <vt:lpstr>Firesbase</vt:lpstr>
      <vt:lpstr>Cloud Firestore</vt:lpstr>
      <vt:lpstr>Cloud Storage</vt:lpstr>
      <vt:lpstr>Authentication</vt:lpstr>
      <vt:lpstr>ML Kit</vt:lpstr>
      <vt:lpstr>Preparation</vt:lpstr>
      <vt:lpstr>Cloud Firestore</vt:lpstr>
      <vt:lpstr>Structure</vt:lpstr>
      <vt:lpstr>Configuration</vt:lpstr>
      <vt:lpstr>Insert Data</vt:lpstr>
      <vt:lpstr>Read Data(Get data once)</vt:lpstr>
      <vt:lpstr>Read Data</vt:lpstr>
      <vt:lpstr>Read Data(Real-time)</vt:lpstr>
      <vt:lpstr>Update</vt:lpstr>
      <vt:lpstr>Delete</vt:lpstr>
      <vt:lpstr>Homework</vt:lpstr>
      <vt:lpstr>HomeWork</vt:lpstr>
      <vt:lpstr>Authentication</vt:lpstr>
      <vt:lpstr>Registration(Email-Password)</vt:lpstr>
      <vt:lpstr>Checking(Email-Password)</vt:lpstr>
      <vt:lpstr>Cloud Storage</vt:lpstr>
      <vt:lpstr>ML Kit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Tamnuwat Valeeprakhon</dc:creator>
  <cp:lastModifiedBy>Tamnuwat Valeeprakhon</cp:lastModifiedBy>
  <cp:revision>46</cp:revision>
  <dcterms:created xsi:type="dcterms:W3CDTF">2019-08-27T12:29:04Z</dcterms:created>
  <dcterms:modified xsi:type="dcterms:W3CDTF">2019-10-16T05:59:40Z</dcterms:modified>
</cp:coreProperties>
</file>