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5" r:id="rId4"/>
    <p:sldId id="270" r:id="rId5"/>
    <p:sldId id="276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3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6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8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0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2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1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8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5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2574-8562-477E-8B03-F59CA679D02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9525" y="1"/>
            <a:ext cx="7101805" cy="493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/>
          <a:srcRect l="10139"/>
          <a:stretch/>
        </p:blipFill>
        <p:spPr>
          <a:xfrm>
            <a:off x="6189365" y="0"/>
            <a:ext cx="6012160" cy="49341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725103" y="6350"/>
            <a:ext cx="9144000" cy="7032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</a:rPr>
              <a:t>Mobile Application Development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/>
              <a:t>Sensor and Device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Topic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 API</a:t>
            </a:r>
            <a:endParaRPr lang="en-US" dirty="0"/>
          </a:p>
          <a:p>
            <a:r>
              <a:rPr lang="en-US" dirty="0" err="1"/>
              <a:t>BarCodeScanner</a:t>
            </a:r>
            <a:endParaRPr lang="en-US" dirty="0"/>
          </a:p>
          <a:p>
            <a:r>
              <a:rPr lang="en-US" dirty="0" smtClean="0"/>
              <a:t>Battery</a:t>
            </a:r>
          </a:p>
          <a:p>
            <a:r>
              <a:rPr lang="en-US" dirty="0" smtClean="0"/>
              <a:t>Camera</a:t>
            </a:r>
          </a:p>
          <a:p>
            <a:r>
              <a:rPr lang="en-US" dirty="0" err="1"/>
              <a:t>DeviceMotion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21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Preparation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err="1" smtClean="0"/>
              <a:t>hub</a:t>
            </a:r>
            <a:r>
              <a:rPr lang="en-US" dirty="0"/>
              <a:t> -&gt; https://github.com/tamnuwat/sensor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8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Sensors </a:t>
            </a:r>
            <a:r>
              <a:rPr lang="en-US" b="1" dirty="0" smtClean="0"/>
              <a:t>API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  <a:p>
            <a:r>
              <a:rPr lang="en-US" dirty="0" smtClean="0"/>
              <a:t>Barometer</a:t>
            </a:r>
            <a:endParaRPr lang="en-US" dirty="0"/>
          </a:p>
          <a:p>
            <a:r>
              <a:rPr lang="en-US" dirty="0" smtClean="0"/>
              <a:t>Gyroscope</a:t>
            </a:r>
            <a:endParaRPr lang="en-US" dirty="0"/>
          </a:p>
          <a:p>
            <a:r>
              <a:rPr lang="en-US" dirty="0" smtClean="0"/>
              <a:t>Magnetometer</a:t>
            </a:r>
            <a:endParaRPr lang="en-US" dirty="0"/>
          </a:p>
          <a:p>
            <a:r>
              <a:rPr lang="en-US" dirty="0" smtClean="0"/>
              <a:t>Magnetometer Uncalibrated</a:t>
            </a:r>
            <a:endParaRPr lang="en-US" dirty="0"/>
          </a:p>
          <a:p>
            <a:r>
              <a:rPr lang="en-US" dirty="0" smtClean="0"/>
              <a:t>Pedometer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2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en-US" dirty="0" smtClean="0"/>
              <a:t>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74" y="1484742"/>
            <a:ext cx="10050163" cy="497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1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Time Render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1550" y="1690688"/>
            <a:ext cx="4229100" cy="63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Constructor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971550" y="2851945"/>
            <a:ext cx="4229100" cy="63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ComponentWillMount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971550" y="4006849"/>
            <a:ext cx="4229100" cy="63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Render 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971550" y="5168106"/>
            <a:ext cx="4229100" cy="63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ComponentDidMount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8" name="Down Arrow 7"/>
          <p:cNvSpPr/>
          <p:nvPr/>
        </p:nvSpPr>
        <p:spPr>
          <a:xfrm>
            <a:off x="2857500" y="2317747"/>
            <a:ext cx="457200" cy="52784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857500" y="3479004"/>
            <a:ext cx="457200" cy="52784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857500" y="4640261"/>
            <a:ext cx="457200" cy="52784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9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99" y="365125"/>
            <a:ext cx="5084866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Re-render prop change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947799" y="1377373"/>
            <a:ext cx="5084866" cy="63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c</a:t>
            </a:r>
            <a:r>
              <a:rPr lang="en-US" sz="3200" dirty="0" err="1" smtClean="0"/>
              <a:t>omponentWillReceiveProps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947799" y="2538630"/>
            <a:ext cx="5084866" cy="63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s</a:t>
            </a:r>
            <a:r>
              <a:rPr lang="en-US" sz="3200" dirty="0" err="1" smtClean="0"/>
              <a:t>houldComponentUpdate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947799" y="3693534"/>
            <a:ext cx="5084866" cy="63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componentViewUpdate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947799" y="4854791"/>
            <a:ext cx="5084866" cy="63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render </a:t>
            </a:r>
            <a:endParaRPr lang="en-US" sz="3200" dirty="0"/>
          </a:p>
        </p:txBody>
      </p:sp>
      <p:sp>
        <p:nvSpPr>
          <p:cNvPr id="8" name="Down Arrow 7"/>
          <p:cNvSpPr/>
          <p:nvPr/>
        </p:nvSpPr>
        <p:spPr>
          <a:xfrm>
            <a:off x="3261260" y="2010785"/>
            <a:ext cx="457200" cy="52784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261260" y="3172042"/>
            <a:ext cx="457200" cy="52784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3261260" y="4333299"/>
            <a:ext cx="457200" cy="52784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7799" y="5914272"/>
            <a:ext cx="5084866" cy="63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componentDidUpdate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12" name="Down Arrow 11"/>
          <p:cNvSpPr/>
          <p:nvPr/>
        </p:nvSpPr>
        <p:spPr>
          <a:xfrm>
            <a:off x="3261260" y="5472860"/>
            <a:ext cx="457200" cy="52784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91596" y="1373982"/>
            <a:ext cx="5084866" cy="63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ShouldComponentUpdate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6491596" y="2535239"/>
            <a:ext cx="5084866" cy="63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componentWillUpdate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6491596" y="3690143"/>
            <a:ext cx="5084866" cy="63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render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6491596" y="4851400"/>
            <a:ext cx="5084866" cy="63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componentDidUpdate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17" name="Down Arrow 16"/>
          <p:cNvSpPr/>
          <p:nvPr/>
        </p:nvSpPr>
        <p:spPr>
          <a:xfrm>
            <a:off x="8805057" y="2007394"/>
            <a:ext cx="457200" cy="52784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8805057" y="3168651"/>
            <a:ext cx="457200" cy="52784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8805057" y="4329908"/>
            <a:ext cx="457200" cy="52784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491596" y="365125"/>
            <a:ext cx="50848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Re-render State change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784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TH SarabunPSK</vt:lpstr>
      <vt:lpstr>Office Theme</vt:lpstr>
      <vt:lpstr>Sensor and Device</vt:lpstr>
      <vt:lpstr>Topic</vt:lpstr>
      <vt:lpstr>Preparation</vt:lpstr>
      <vt:lpstr>Sensors API</vt:lpstr>
      <vt:lpstr>React lifecycle</vt:lpstr>
      <vt:lpstr>First Time Render</vt:lpstr>
      <vt:lpstr>Re-render prop change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Tamnuwat Valeeprakhon</dc:creator>
  <cp:lastModifiedBy>Tamnuwat Valeeprakhon</cp:lastModifiedBy>
  <cp:revision>26</cp:revision>
  <dcterms:created xsi:type="dcterms:W3CDTF">2019-08-27T12:29:04Z</dcterms:created>
  <dcterms:modified xsi:type="dcterms:W3CDTF">2019-11-05T20:58:37Z</dcterms:modified>
</cp:coreProperties>
</file>