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5"/>
  </p:notesMasterIdLst>
  <p:sldIdLst>
    <p:sldId id="3825" r:id="rId5"/>
    <p:sldId id="3835" r:id="rId6"/>
    <p:sldId id="3836" r:id="rId7"/>
    <p:sldId id="3791" r:id="rId8"/>
    <p:sldId id="3847" r:id="rId9"/>
    <p:sldId id="3848" r:id="rId10"/>
    <p:sldId id="3849" r:id="rId11"/>
    <p:sldId id="3829" r:id="rId12"/>
    <p:sldId id="3833" r:id="rId13"/>
    <p:sldId id="38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User can create as many to-do he/she wishes to, categorize and organize your tasks.</a:t>
          </a:r>
          <a:endParaRPr lang="en-US" dirty="0"/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Get reminded about self-imposed deadlines. </a:t>
          </a:r>
          <a:endParaRPr lang="en-US" dirty="0"/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Mark the tasks as completed. Modify/Update and remove the tasks from list as required. </a:t>
          </a:r>
          <a:endParaRPr lang="en-US" dirty="0"/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3</a:t>
          </a:r>
          <a:endParaRPr lang="en-US" dirty="0"/>
        </a:p>
      </dgm:t>
    </dgm:pt>
    <dgm:pt modelId="{DE16CBB4-D3F4-44AD-8379-3A5D78B889D5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List the archived tasks as and when required. </a:t>
          </a:r>
          <a:endParaRPr lang="en-US" dirty="0"/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/>
            <a:t>4</a:t>
          </a:r>
          <a:endParaRPr lang="en-US" dirty="0"/>
        </a:p>
      </dgm:t>
    </dgm:pt>
    <dgm:pt modelId="{F7B81412-5EAE-488C-9259-0FA0EB0F090B}">
      <dgm:prSet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Offers user friendly interface. </a:t>
          </a:r>
          <a:endParaRPr lang="en-US" dirty="0"/>
        </a:p>
      </dgm:t>
    </dgm:pt>
    <dgm:pt modelId="{C9E63F01-62A4-4331-A67D-7FE563CE9D07}" type="parTrans" cxnId="{AD7281BE-8A99-43C0-9016-4082EB985BF2}">
      <dgm:prSet/>
      <dgm:spPr/>
      <dgm:t>
        <a:bodyPr/>
        <a:lstStyle/>
        <a:p>
          <a:endParaRPr lang="en-US"/>
        </a:p>
      </dgm:t>
    </dgm:pt>
    <dgm:pt modelId="{32E76676-0672-4988-9FB1-308093FF8D5C}" type="sibTrans" cxnId="{AD7281BE-8A99-43C0-9016-4082EB985BF2}">
      <dgm:prSet phldrT="5" phldr="0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/>
            <a:t>5</a:t>
          </a:r>
          <a:endParaRPr lang="en-US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5"/>
      <dgm:spPr/>
    </dgm:pt>
    <dgm:pt modelId="{9C3A7F13-9585-42DF-AD32-B56F82B123C8}" type="pres">
      <dgm:prSet presAssocID="{C54063C4-24CD-4834-9424-53756AE38C6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0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5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5"/>
      <dgm:spPr/>
    </dgm:pt>
    <dgm:pt modelId="{C08FC467-91FE-48BD-B243-273925C2B75A}" type="pres">
      <dgm:prSet presAssocID="{7DBF5CB5-29DD-4671-A0F3-981D4857150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0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5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5"/>
      <dgm:spPr/>
    </dgm:pt>
    <dgm:pt modelId="{4104A2F1-FB99-4C42-8067-46B8EEEC9610}" type="pres">
      <dgm:prSet presAssocID="{6088456C-4B73-4948-985C-DD954DEF44E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10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5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5"/>
      <dgm:spPr/>
    </dgm:pt>
    <dgm:pt modelId="{AC6B335A-D8B4-46D8-93DE-B9EF1773F6AC}" type="pres">
      <dgm:prSet presAssocID="{C2728830-9A00-4764-A9F1-670DDF9E57B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10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5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1D9C427-A430-492A-BD3C-E4D081DA46F5}" type="pres">
      <dgm:prSet presAssocID="{F7B81412-5EAE-488C-9259-0FA0EB0F090B}" presName="compositeNode" presStyleCnt="0">
        <dgm:presLayoutVars>
          <dgm:bulletEnabled val="1"/>
        </dgm:presLayoutVars>
      </dgm:prSet>
      <dgm:spPr/>
    </dgm:pt>
    <dgm:pt modelId="{4795DD00-81CA-4D89-AAC9-9CB098B4E837}" type="pres">
      <dgm:prSet presAssocID="{F7B81412-5EAE-488C-9259-0FA0EB0F090B}" presName="bgRect" presStyleLbl="bgAccFollowNode1" presStyleIdx="4" presStyleCnt="5"/>
      <dgm:spPr/>
    </dgm:pt>
    <dgm:pt modelId="{06772805-3643-43C2-9C80-F43268C57C20}" type="pres">
      <dgm:prSet presAssocID="{32E76676-0672-4988-9FB1-308093FF8D5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7F59A8B-7684-4E29-B44F-B0F96367FE70}" type="pres">
      <dgm:prSet presAssocID="{F7B81412-5EAE-488C-9259-0FA0EB0F090B}" presName="bottomLine" presStyleLbl="alignNode1" presStyleIdx="9" presStyleCnt="10">
        <dgm:presLayoutVars/>
      </dgm:prSet>
      <dgm:spPr/>
    </dgm:pt>
    <dgm:pt modelId="{80C8596E-ABE7-41A1-8A35-72244067CF90}" type="pres">
      <dgm:prSet presAssocID="{F7B81412-5EAE-488C-9259-0FA0EB0F090B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0EAB407-DDBC-4E09-A41B-36376F2BB005}" type="presOf" srcId="{32E76676-0672-4988-9FB1-308093FF8D5C}" destId="{06772805-3643-43C2-9C80-F43268C57C20}" srcOrd="0" destOrd="0" presId="urn:microsoft.com/office/officeart/2016/7/layout/BasicLinearProcessNumbered#1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7B7DC85A-1097-4B13-A457-5376A39A58E2}" type="presOf" srcId="{F7B81412-5EAE-488C-9259-0FA0EB0F090B}" destId="{80C8596E-ABE7-41A1-8A35-72244067CF90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451EA9B5-F1ED-4BC6-8C22-CD5C870E657E}" type="presOf" srcId="{F7B81412-5EAE-488C-9259-0FA0EB0F090B}" destId="{4795DD00-81CA-4D89-AAC9-9CB098B4E837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AD7281BE-8A99-43C0-9016-4082EB985BF2}" srcId="{0F5B3066-540F-4606-ADEC-65EB1C3E9627}" destId="{F7B81412-5EAE-488C-9259-0FA0EB0F090B}" srcOrd="4" destOrd="0" parTransId="{C9E63F01-62A4-4331-A67D-7FE563CE9D07}" sibTransId="{32E76676-0672-4988-9FB1-308093FF8D5C}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7" destOrd="0" presId="urn:microsoft.com/office/officeart/2016/7/layout/BasicLinearProcessNumbered#1"/>
    <dgm:cxn modelId="{F640017D-6D0A-4410-A66B-828F2066B1C3}" type="presParOf" srcId="{869C0C7E-BD0C-4E5F-8D96-6B8EEC39B952}" destId="{11D9C427-A430-492A-BD3C-E4D081DA46F5}" srcOrd="8" destOrd="0" presId="urn:microsoft.com/office/officeart/2016/7/layout/BasicLinearProcessNumbered#1"/>
    <dgm:cxn modelId="{3F5AE0F2-FA72-4C37-BCFA-A61C660A8759}" type="presParOf" srcId="{11D9C427-A430-492A-BD3C-E4D081DA46F5}" destId="{4795DD00-81CA-4D89-AAC9-9CB098B4E837}" srcOrd="0" destOrd="0" presId="urn:microsoft.com/office/officeart/2016/7/layout/BasicLinearProcessNumbered#1"/>
    <dgm:cxn modelId="{D1D3C516-0A96-4C35-8949-341CF221BBD1}" type="presParOf" srcId="{11D9C427-A430-492A-BD3C-E4D081DA46F5}" destId="{06772805-3643-43C2-9C80-F43268C57C20}" srcOrd="1" destOrd="0" presId="urn:microsoft.com/office/officeart/2016/7/layout/BasicLinearProcessNumbered#1"/>
    <dgm:cxn modelId="{A39F6DBC-EC8C-42B3-9D5B-962E5C23F626}" type="presParOf" srcId="{11D9C427-A430-492A-BD3C-E4D081DA46F5}" destId="{77F59A8B-7684-4E29-B44F-B0F96367FE70}" srcOrd="2" destOrd="0" presId="urn:microsoft.com/office/officeart/2016/7/layout/BasicLinearProcessNumbered#1"/>
    <dgm:cxn modelId="{37B3E4C3-947D-462B-A3DF-A33AAEB8FA1C}" type="presParOf" srcId="{11D9C427-A430-492A-BD3C-E4D081DA46F5}" destId="{80C8596E-ABE7-41A1-8A35-72244067CF90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3484" y="517200"/>
          <a:ext cx="1886775" cy="2641486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User can create as many to-do he/she wishes to, categorize and organize your tasks.</a:t>
          </a:r>
          <a:endParaRPr lang="en-US" sz="1300" kern="1200" dirty="0"/>
        </a:p>
      </dsp:txBody>
      <dsp:txXfrm>
        <a:off x="3484" y="1520965"/>
        <a:ext cx="1886775" cy="1584891"/>
      </dsp:txXfrm>
    </dsp:sp>
    <dsp:sp modelId="{9C3A7F13-9585-42DF-AD32-B56F82B123C8}">
      <dsp:nvSpPr>
        <dsp:cNvPr id="0" name=""/>
        <dsp:cNvSpPr/>
      </dsp:nvSpPr>
      <dsp:spPr>
        <a:xfrm>
          <a:off x="550649" y="781349"/>
          <a:ext cx="792445" cy="792445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  <a:endParaRPr lang="en-US" sz="3800" kern="1200" dirty="0"/>
        </a:p>
      </dsp:txBody>
      <dsp:txXfrm>
        <a:off x="666700" y="897400"/>
        <a:ext cx="560343" cy="560343"/>
      </dsp:txXfrm>
    </dsp:sp>
    <dsp:sp modelId="{923B2301-552B-45D2-9EF0-53A10AA17FC6}">
      <dsp:nvSpPr>
        <dsp:cNvPr id="0" name=""/>
        <dsp:cNvSpPr/>
      </dsp:nvSpPr>
      <dsp:spPr>
        <a:xfrm>
          <a:off x="3484" y="3158615"/>
          <a:ext cx="188677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078938" y="517200"/>
          <a:ext cx="1886775" cy="264148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Get reminded about self-imposed deadlines. </a:t>
          </a:r>
          <a:endParaRPr lang="en-US" sz="1300" kern="1200" dirty="0"/>
        </a:p>
      </dsp:txBody>
      <dsp:txXfrm>
        <a:off x="2078938" y="1520965"/>
        <a:ext cx="1886775" cy="1584891"/>
      </dsp:txXfrm>
    </dsp:sp>
    <dsp:sp modelId="{C08FC467-91FE-48BD-B243-273925C2B75A}">
      <dsp:nvSpPr>
        <dsp:cNvPr id="0" name=""/>
        <dsp:cNvSpPr/>
      </dsp:nvSpPr>
      <dsp:spPr>
        <a:xfrm>
          <a:off x="2626103" y="781349"/>
          <a:ext cx="792445" cy="79244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  <a:endParaRPr lang="en-US" sz="3800" kern="1200" dirty="0"/>
        </a:p>
      </dsp:txBody>
      <dsp:txXfrm>
        <a:off x="2742154" y="897400"/>
        <a:ext cx="560343" cy="560343"/>
      </dsp:txXfrm>
    </dsp:sp>
    <dsp:sp modelId="{DE393E47-CBB6-4D77-A342-C9AFD9FC8CB6}">
      <dsp:nvSpPr>
        <dsp:cNvPr id="0" name=""/>
        <dsp:cNvSpPr/>
      </dsp:nvSpPr>
      <dsp:spPr>
        <a:xfrm>
          <a:off x="2078938" y="3158615"/>
          <a:ext cx="188677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4154392" y="517200"/>
          <a:ext cx="1886775" cy="2641486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Mark the tasks as completed. Modify/Update and remove the tasks from list as required. </a:t>
          </a:r>
          <a:endParaRPr lang="en-US" sz="1300" kern="1200" dirty="0"/>
        </a:p>
      </dsp:txBody>
      <dsp:txXfrm>
        <a:off x="4154392" y="1520965"/>
        <a:ext cx="1886775" cy="1584891"/>
      </dsp:txXfrm>
    </dsp:sp>
    <dsp:sp modelId="{4104A2F1-FB99-4C42-8067-46B8EEEC9610}">
      <dsp:nvSpPr>
        <dsp:cNvPr id="0" name=""/>
        <dsp:cNvSpPr/>
      </dsp:nvSpPr>
      <dsp:spPr>
        <a:xfrm>
          <a:off x="4701557" y="781349"/>
          <a:ext cx="792445" cy="792445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  <a:endParaRPr lang="en-US" sz="3800" kern="1200" dirty="0"/>
        </a:p>
      </dsp:txBody>
      <dsp:txXfrm>
        <a:off x="4817608" y="897400"/>
        <a:ext cx="560343" cy="560343"/>
      </dsp:txXfrm>
    </dsp:sp>
    <dsp:sp modelId="{2EB92C72-3528-4913-AFF6-FF0B4F338399}">
      <dsp:nvSpPr>
        <dsp:cNvPr id="0" name=""/>
        <dsp:cNvSpPr/>
      </dsp:nvSpPr>
      <dsp:spPr>
        <a:xfrm>
          <a:off x="4154392" y="3158615"/>
          <a:ext cx="1886775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6229845" y="517200"/>
          <a:ext cx="1886775" cy="264148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List the archived tasks as and when required. </a:t>
          </a:r>
          <a:endParaRPr lang="en-US" sz="1300" kern="1200" dirty="0"/>
        </a:p>
      </dsp:txBody>
      <dsp:txXfrm>
        <a:off x="6229845" y="1520965"/>
        <a:ext cx="1886775" cy="1584891"/>
      </dsp:txXfrm>
    </dsp:sp>
    <dsp:sp modelId="{AC6B335A-D8B4-46D8-93DE-B9EF1773F6AC}">
      <dsp:nvSpPr>
        <dsp:cNvPr id="0" name=""/>
        <dsp:cNvSpPr/>
      </dsp:nvSpPr>
      <dsp:spPr>
        <a:xfrm>
          <a:off x="6777010" y="781349"/>
          <a:ext cx="792445" cy="792445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  <a:endParaRPr lang="en-US" sz="3800" kern="1200" dirty="0"/>
        </a:p>
      </dsp:txBody>
      <dsp:txXfrm>
        <a:off x="6893061" y="897400"/>
        <a:ext cx="560343" cy="560343"/>
      </dsp:txXfrm>
    </dsp:sp>
    <dsp:sp modelId="{7B3E0A16-DB85-46CA-87D6-4D39F6DBFC52}">
      <dsp:nvSpPr>
        <dsp:cNvPr id="0" name=""/>
        <dsp:cNvSpPr/>
      </dsp:nvSpPr>
      <dsp:spPr>
        <a:xfrm>
          <a:off x="6229845" y="3158615"/>
          <a:ext cx="188677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DD00-81CA-4D89-AAC9-9CB098B4E837}">
      <dsp:nvSpPr>
        <dsp:cNvPr id="0" name=""/>
        <dsp:cNvSpPr/>
      </dsp:nvSpPr>
      <dsp:spPr>
        <a:xfrm>
          <a:off x="8305299" y="517200"/>
          <a:ext cx="1886775" cy="2641486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Offers user friendly interface. </a:t>
          </a:r>
          <a:endParaRPr lang="en-US" sz="1300" kern="1200" dirty="0"/>
        </a:p>
      </dsp:txBody>
      <dsp:txXfrm>
        <a:off x="8305299" y="1520965"/>
        <a:ext cx="1886775" cy="1584891"/>
      </dsp:txXfrm>
    </dsp:sp>
    <dsp:sp modelId="{06772805-3643-43C2-9C80-F43268C57C20}">
      <dsp:nvSpPr>
        <dsp:cNvPr id="0" name=""/>
        <dsp:cNvSpPr/>
      </dsp:nvSpPr>
      <dsp:spPr>
        <a:xfrm>
          <a:off x="8852464" y="781349"/>
          <a:ext cx="792445" cy="792445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  <a:endParaRPr lang="en-US" sz="3800" kern="1200" dirty="0"/>
        </a:p>
      </dsp:txBody>
      <dsp:txXfrm>
        <a:off x="8968515" y="897400"/>
        <a:ext cx="560343" cy="560343"/>
      </dsp:txXfrm>
    </dsp:sp>
    <dsp:sp modelId="{77F59A8B-7684-4E29-B44F-B0F96367FE70}">
      <dsp:nvSpPr>
        <dsp:cNvPr id="0" name=""/>
        <dsp:cNvSpPr/>
      </dsp:nvSpPr>
      <dsp:spPr>
        <a:xfrm>
          <a:off x="8305299" y="3158615"/>
          <a:ext cx="188677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g"/><Relationship Id="rId17" Type="http://schemas.openxmlformats.org/officeDocument/2006/relationships/image" Target="../media/image1.png"/><Relationship Id="rId2" Type="http://schemas.openxmlformats.org/officeDocument/2006/relationships/image" Target="../media/image4.pn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692206"/>
            <a:ext cx="6592824" cy="2386584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TO-DO Tracker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3110409"/>
            <a:ext cx="6592824" cy="99669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Presented By:</a:t>
            </a:r>
          </a:p>
          <a:p>
            <a:r>
              <a:rPr lang="en-US" dirty="0">
                <a:solidFill>
                  <a:srgbClr val="FFFFFF"/>
                </a:solidFill>
              </a:rPr>
              <a:t>Shashank Malviya</a:t>
            </a:r>
          </a:p>
          <a:p>
            <a:r>
              <a:rPr lang="en-US" dirty="0">
                <a:solidFill>
                  <a:srgbClr val="FFFFFF"/>
                </a:solidFill>
              </a:rPr>
              <a:t>Tamojit Das</a:t>
            </a:r>
          </a:p>
          <a:p>
            <a:r>
              <a:rPr lang="en-US" dirty="0">
                <a:solidFill>
                  <a:srgbClr val="FFFFFF"/>
                </a:solidFill>
              </a:rPr>
              <a:t>Sai Saranya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4560F-A208-43FD-8196-1C47A8C17836}"/>
              </a:ext>
            </a:extLst>
          </p:cNvPr>
          <p:cNvSpPr txBox="1"/>
          <p:nvPr/>
        </p:nvSpPr>
        <p:spPr>
          <a:xfrm>
            <a:off x="9007273" y="5161658"/>
            <a:ext cx="2641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Mentor: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Mr. Rakesh Pandit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2FAC3-94B3-4116-AA0D-775A79A9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334" y="100668"/>
            <a:ext cx="498140" cy="4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1963946"/>
            <a:ext cx="4709160" cy="175564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Shashank Malviya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Tamojit Das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Sai Saranya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Mentor: Mr. Rakesh Pandit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285DE-F2A6-492C-8878-20BBB5B7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334" y="100668"/>
            <a:ext cx="498140" cy="4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TO-DO Tracker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Captures quick ideas, add notes, check tasks off your To-Do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One of the fundamental features for any productivity tool is a To-Do list. With the To-Do Tracker, you can create and share notes and lists.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To-Do Tracker surfaces the right tasks at the right time, so you always know what to focus on next.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E08CEF9-AE74-4C33-9A8E-D84A97B242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9311" r="19311"/>
          <a:stretch>
            <a:fillRect/>
          </a:stretch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CA436C6B-6854-4A37-B854-AC4BCEF293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6257" r="6257"/>
          <a:stretch>
            <a:fillRect/>
          </a:stretch>
        </p:blipFill>
        <p:spPr/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409F86-5FB2-4876-B387-48EF61277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0334" y="100668"/>
            <a:ext cx="498140" cy="4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8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our Project</a:t>
            </a: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895171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5BD9C-27EC-4DDC-8C11-6EB8BD0132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0334" y="100668"/>
            <a:ext cx="498140" cy="4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1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7916795" cy="1325563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8C6E629-401F-437A-9125-EC7DB517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57" y="1956163"/>
            <a:ext cx="1006420" cy="10064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5AB4F3F-9FE1-4AFB-B75B-F26B4699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273" y="1929264"/>
            <a:ext cx="713352" cy="100642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6839F84-F5DE-4284-AB70-8FBBB45D0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197" y="1913608"/>
            <a:ext cx="1006420" cy="100642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2DC8E43-2A98-4041-B2D5-1EBF2E9DD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397" y="1967107"/>
            <a:ext cx="1967666" cy="98304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630A1AB-5017-402A-BCB7-E3D887F4C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9636" y="2064192"/>
            <a:ext cx="2525086" cy="72103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CC0E373-E8C8-4007-B00F-4A806EAD9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196" y="3429000"/>
            <a:ext cx="1373168" cy="72091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8F3E437-4752-4C0E-9FCD-B2C89F757F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6555" y="3620391"/>
            <a:ext cx="2027106" cy="31758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A8E6133-DDD3-476B-B2ED-B88CAB1652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2577" y="3001921"/>
            <a:ext cx="2531820" cy="142414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4A31CF6-FF03-4DE2-99C5-79A1D2ED88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3314" y="3174262"/>
            <a:ext cx="1968616" cy="123038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57FE385-C1E9-459E-9755-4A4AD283B8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922" y="4501530"/>
            <a:ext cx="1465040" cy="97669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D2BB7A9-C6E2-4208-AE2E-496E7F45DB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1657" y="4576867"/>
            <a:ext cx="1471569" cy="88594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D1DDE9F-BB5D-4028-BF80-F535F53722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14652" y="4547750"/>
            <a:ext cx="1070826" cy="88610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C8DAE0E-B5C6-4E8D-B48C-A495A5B1F5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35594" y="4531875"/>
            <a:ext cx="1605001" cy="93093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E961A37-E51A-4188-91FA-722148BCDE9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3314" y="4485609"/>
            <a:ext cx="1860144" cy="93007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A4BBECC-A120-459D-B5CC-158ACC2D38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32753" y="4606804"/>
            <a:ext cx="1141953" cy="68768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4F104F5-63B4-4F4D-9345-750F9C5A6F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60334" y="100668"/>
            <a:ext cx="498140" cy="4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A493A0-407B-46C3-B9C7-A213BEE3B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89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84AA96-4393-45C3-8BB7-49305D2E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-3991"/>
            <a:ext cx="10515600" cy="1325563"/>
          </a:xfrm>
        </p:spPr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D02D-4CF9-40B5-BBB7-8E9CF2EB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0099B-AA62-4902-BA9C-76425C478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334" y="100668"/>
            <a:ext cx="498140" cy="498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BE2707-E800-4237-884D-3F866104E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334" y="109057"/>
            <a:ext cx="498140" cy="4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4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603963-E4D2-4C15-8CFE-985B992E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84AA96-4393-45C3-8BB7-49305D2E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71510"/>
            <a:ext cx="7346155" cy="498141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Diagram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D02D-4CF9-40B5-BBB7-8E9CF2EB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6025FE-96C1-4AC3-9F98-3BC59D7F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334" y="109057"/>
            <a:ext cx="498140" cy="4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8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AA96-4393-45C3-8BB7-49305D2E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-3991"/>
            <a:ext cx="10515600" cy="1325563"/>
          </a:xfrm>
        </p:spPr>
        <p:txBody>
          <a:bodyPr/>
          <a:lstStyle/>
          <a:p>
            <a:r>
              <a:rPr lang="en-US" dirty="0"/>
              <a:t>Class Diagram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D02D-4CF9-40B5-BBB7-8E9CF2EB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645EA9-B672-4E43-9C48-3986E7DBC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17" y="984779"/>
            <a:ext cx="8592681" cy="5055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F4493-B6BB-44A5-8A99-99464B04F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334" y="100668"/>
            <a:ext cx="498140" cy="4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4DFB2D4-3E18-4F8E-B045-DD1C6A6A9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746" b="7746"/>
          <a:stretch>
            <a:fillRect/>
          </a:stretch>
        </p:blipFill>
        <p:spPr/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E808D1D-FE92-499E-982B-315DCF98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/>
              <a:t>Application </a:t>
            </a:r>
            <a:br>
              <a:rPr lang="en-US" sz="6600" b="1" dirty="0"/>
            </a:br>
            <a:r>
              <a:rPr lang="en-US" sz="6600" b="1" dirty="0"/>
              <a:t>Walkthrough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EE02E7-DD32-447E-A951-9BFA2CED0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TO-DO Tracker</a:t>
            </a:r>
          </a:p>
          <a:p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E1CEAEF-A1EC-4CA7-BEC1-407418518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D37EC2-A256-4365-B98A-9FC89FE7E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728248D-4FCB-429D-AC4B-09580B5458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latin typeface="Calibri" panose="020F0502020204030204"/>
              </a:rPr>
              <a:pPr>
                <a:defRPr/>
              </a:pPr>
              <a:t>8</a:t>
            </a:fld>
            <a:endParaRPr lang="en-US" dirty="0">
              <a:latin typeface="Calibri" panose="020F050202020403020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EC3FEE-B765-4E39-A8A3-510F268E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334" y="100668"/>
            <a:ext cx="498140" cy="4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3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we have created this product in 12 days for our initial release, in our later versions , we will incorporate the following enhancements: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the UI more enriched.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Forgot password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Calendar for tracking to-do date wise.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Share notes to a particular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 many more based on feedback.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B05D2-475E-4887-B68E-22912B74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334" y="100668"/>
            <a:ext cx="498140" cy="498140"/>
          </a:xfrm>
          <a:prstGeom prst="rect">
            <a:avLst/>
          </a:prstGeom>
        </p:spPr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9A179095-6EAC-454D-A358-E92FACF702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628" r="6628"/>
          <a:stretch>
            <a:fillRect/>
          </a:stretch>
        </p:blipFill>
        <p:spPr/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6304A6FA-C10D-4712-8F99-57762A73BA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1044" r="110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999</TotalTime>
  <Words>245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ShapesVTI</vt:lpstr>
      <vt:lpstr>TO-DO Tracker</vt:lpstr>
      <vt:lpstr>About TO-DO Tracker</vt:lpstr>
      <vt:lpstr>Features of our Project</vt:lpstr>
      <vt:lpstr>Technologies used</vt:lpstr>
      <vt:lpstr>Architecture Diagram</vt:lpstr>
      <vt:lpstr>Workflow Diagram </vt:lpstr>
      <vt:lpstr>Class Diagram </vt:lpstr>
      <vt:lpstr>Application  Walkthrough</vt:lpstr>
      <vt:lpstr>Further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Tracker</dc:title>
  <dc:creator>Tamojit Das</dc:creator>
  <cp:lastModifiedBy>Tamojit Das</cp:lastModifiedBy>
  <cp:revision>22</cp:revision>
  <dcterms:created xsi:type="dcterms:W3CDTF">2022-01-31T15:21:37Z</dcterms:created>
  <dcterms:modified xsi:type="dcterms:W3CDTF">2022-02-09T07:20:12Z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