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0"/>
    <p:restoredTop sz="94632"/>
  </p:normalViewPr>
  <p:slideViewPr>
    <p:cSldViewPr snapToGrid="0" snapToObjects="1">
      <p:cViewPr varScale="1">
        <p:scale>
          <a:sx n="99" d="100"/>
          <a:sy n="99" d="100"/>
        </p:scale>
        <p:origin x="176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100 Great ideas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Briana, </a:t>
            </a:r>
            <a:r>
              <a:rPr lang="en-US" dirty="0" err="1" smtClean="0"/>
              <a:t>kinjal</a:t>
            </a:r>
            <a:r>
              <a:rPr lang="en-US" dirty="0" smtClean="0"/>
              <a:t>, matt, q, </a:t>
            </a:r>
            <a:r>
              <a:rPr lang="en-US" dirty="0" err="1" smtClean="0"/>
              <a:t>solomon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89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 UI</a:t>
            </a:r>
          </a:p>
          <a:p>
            <a:r>
              <a:rPr lang="en-US" dirty="0" smtClean="0"/>
              <a:t>No way to aggregate information in real time</a:t>
            </a:r>
          </a:p>
          <a:p>
            <a:r>
              <a:rPr lang="en-US" dirty="0" smtClean="0"/>
              <a:t>No way to provide updates on top ideas</a:t>
            </a:r>
          </a:p>
          <a:p>
            <a:r>
              <a:rPr lang="en-US" dirty="0" smtClean="0"/>
              <a:t>Move data from page easily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719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23" y="2511713"/>
            <a:ext cx="9905998" cy="1478570"/>
          </a:xfrm>
        </p:spPr>
        <p:txBody>
          <a:bodyPr>
            <a:normAutofit/>
          </a:bodyPr>
          <a:lstStyle/>
          <a:p>
            <a:r>
              <a:rPr lang="en-US" sz="8000" smtClean="0"/>
              <a:t>solutions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724049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</a:t>
            </a:r>
            <a:r>
              <a:rPr lang="en-US" dirty="0" err="1" smtClean="0"/>
              <a:t>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98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Ability to export analytics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0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time comments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176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</TotalTime>
  <Words>46</Words>
  <Application>Microsoft Macintosh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100 Great ideas</vt:lpstr>
      <vt:lpstr>problems</vt:lpstr>
      <vt:lpstr>solutions</vt:lpstr>
      <vt:lpstr>Improved ui</vt:lpstr>
      <vt:lpstr>Ability to export analytics </vt:lpstr>
      <vt:lpstr>Real time comments 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 Great ideas</dc:title>
  <dc:creator>Microsoft Office User</dc:creator>
  <cp:lastModifiedBy>Microsoft Office User</cp:lastModifiedBy>
  <cp:revision>1</cp:revision>
  <dcterms:created xsi:type="dcterms:W3CDTF">2018-10-06T13:04:39Z</dcterms:created>
  <dcterms:modified xsi:type="dcterms:W3CDTF">2018-10-06T13:09:31Z</dcterms:modified>
</cp:coreProperties>
</file>